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7" r:id="rId2"/>
    <p:sldId id="334" r:id="rId3"/>
    <p:sldId id="322" r:id="rId4"/>
    <p:sldId id="336" r:id="rId5"/>
    <p:sldId id="350" r:id="rId6"/>
    <p:sldId id="347" r:id="rId7"/>
    <p:sldId id="340" r:id="rId8"/>
    <p:sldId id="349" r:id="rId9"/>
    <p:sldId id="338" r:id="rId10"/>
    <p:sldId id="341" r:id="rId11"/>
    <p:sldId id="351" r:id="rId12"/>
    <p:sldId id="342" r:id="rId13"/>
    <p:sldId id="345" r:id="rId14"/>
    <p:sldId id="352" r:id="rId15"/>
    <p:sldId id="35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93" autoAdjust="0"/>
  </p:normalViewPr>
  <p:slideViewPr>
    <p:cSldViewPr>
      <p:cViewPr varScale="1">
        <p:scale>
          <a:sx n="39" d="100"/>
          <a:sy n="3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A786C-F8A6-4963-9610-88DA8EEFCD6A}" type="datetimeFigureOut">
              <a:rPr lang="ru-RU" smtClean="0"/>
              <a:t>28.06.2018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FC940-D80E-42FB-9805-288DEBC12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1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C940-D80E-42FB-9805-288DEBC12D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7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C940-D80E-42FB-9805-288DEBC12D5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42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C940-D80E-42FB-9805-288DEBC12D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FC940-D80E-42FB-9805-288DEBC12D5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6D2E-CDF6-445D-9CDC-BD17210BB890}" type="datetimeFigureOut">
              <a:rPr lang="ru-RU" smtClean="0"/>
              <a:pPr/>
              <a:t>28.06.2018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0549-C10C-4B96-92D0-76C1243681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eorit.by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hyperlink" Target="https://e.mail.ru/compose?To=oksana.shevchenko@meteorit.b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489032" cy="2907754"/>
          </a:xfrm>
        </p:spPr>
        <p:txBody>
          <a:bodyPr>
            <a:normAutofit fontScale="90000"/>
          </a:bodyPr>
          <a:lstStyle/>
          <a:p>
            <a:r>
              <a:rPr lang="ru-RU" sz="4500" b="1" dirty="0" smtClean="0"/>
              <a:t/>
            </a:r>
            <a:br>
              <a:rPr lang="ru-RU" sz="4500" b="1" dirty="0" smtClean="0"/>
            </a:br>
            <a:r>
              <a:rPr lang="ru-RU" sz="4500" b="1" dirty="0" smtClean="0"/>
              <a:t>Уроки и результаты работы Гомельской школы «Социальный предприниматель»</a:t>
            </a:r>
            <a:endParaRPr lang="ru-RU" sz="45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39952" y="5229200"/>
            <a:ext cx="4528592" cy="108012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3000" dirty="0" smtClean="0"/>
              <a:t>Оксана Шевченко</a:t>
            </a:r>
          </a:p>
          <a:p>
            <a:pPr algn="r"/>
            <a:r>
              <a:rPr lang="ru-RU" sz="3000" dirty="0" smtClean="0"/>
              <a:t>Координатор Школы «СП»</a:t>
            </a:r>
          </a:p>
          <a:p>
            <a:pPr algn="r"/>
            <a:endParaRPr lang="ru-RU" dirty="0"/>
          </a:p>
        </p:txBody>
      </p:sp>
      <p:pic>
        <p:nvPicPr>
          <p:cNvPr id="1026" name="Picture 2" descr="D:\Оксана\Школа СП\Гранд для выпускников COMCON(Мир)\Логотип, аватарки, обложки\Логотип ШСП\ШСП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773116" cy="11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8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Шаг №5: </a:t>
            </a:r>
            <a:br>
              <a:rPr lang="ru-RU" dirty="0" smtClean="0"/>
            </a:br>
            <a:r>
              <a:rPr lang="ru-RU" sz="5000" dirty="0" smtClean="0"/>
              <a:t>Работа с менторами</a:t>
            </a:r>
            <a:endParaRPr lang="ru-RU" sz="5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7"/>
            <a:ext cx="1944216" cy="11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2245"/>
            <a:ext cx="7077169" cy="4718540"/>
          </a:xfrm>
        </p:spPr>
      </p:pic>
    </p:spTree>
    <p:extLst>
      <p:ext uri="{BB962C8B-B14F-4D97-AF65-F5344CB8AC3E}">
        <p14:creationId xmlns:p14="http://schemas.microsoft.com/office/powerpoint/2010/main" val="3538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900" b="1" dirty="0" smtClean="0"/>
              <a:t>Проблемы этапа </a:t>
            </a:r>
            <a:r>
              <a:rPr lang="ru-RU" sz="3900" b="1" dirty="0" err="1" smtClean="0"/>
              <a:t>менторства</a:t>
            </a:r>
            <a:r>
              <a:rPr lang="ru-RU" sz="3900" b="1" dirty="0" smtClean="0"/>
              <a:t/>
            </a:r>
            <a:br>
              <a:rPr lang="ru-RU" sz="3900" b="1" dirty="0" smtClean="0"/>
            </a:br>
            <a:r>
              <a:rPr lang="ru-RU" sz="3900" b="1" dirty="0" smtClean="0"/>
              <a:t>«Догнать и причинить добро»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1300" y="1844824"/>
            <a:ext cx="8009131" cy="4525963"/>
          </a:xfrm>
        </p:spPr>
        <p:txBody>
          <a:bodyPr>
            <a:normAutofit/>
          </a:bodyPr>
          <a:lstStyle/>
          <a:p>
            <a:r>
              <a:rPr lang="ru-RU" sz="3500" dirty="0" smtClean="0"/>
              <a:t>Рабочее-личное время</a:t>
            </a:r>
          </a:p>
          <a:p>
            <a:r>
              <a:rPr lang="ru-RU" sz="3500" dirty="0" smtClean="0"/>
              <a:t>Договориться на берегу о времени и форме связи</a:t>
            </a:r>
          </a:p>
          <a:p>
            <a:r>
              <a:rPr lang="ru-RU" sz="3500" dirty="0" smtClean="0"/>
              <a:t>Проблема первого контакта</a:t>
            </a:r>
          </a:p>
          <a:p>
            <a:r>
              <a:rPr lang="ru-RU" sz="3500" dirty="0" smtClean="0"/>
              <a:t>Двоякость положения ментора: навязывание или ожидание</a:t>
            </a:r>
          </a:p>
          <a:p>
            <a:r>
              <a:rPr lang="ru-RU" sz="3500" dirty="0" smtClean="0"/>
              <a:t>А вдруг мою идею заберут менторы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74638"/>
            <a:ext cx="1944216" cy="11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4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Шаг №6: </a:t>
            </a:r>
            <a:br>
              <a:rPr lang="ru-RU" dirty="0" smtClean="0"/>
            </a:br>
            <a:r>
              <a:rPr lang="ru-RU" dirty="0" smtClean="0"/>
              <a:t>Финал (октябрь 2018)</a:t>
            </a:r>
            <a:endParaRPr lang="ru-RU" sz="39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7"/>
            <a:ext cx="1944216" cy="11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480720" cy="4320891"/>
          </a:xfrm>
        </p:spPr>
      </p:pic>
    </p:spTree>
    <p:extLst>
      <p:ext uri="{BB962C8B-B14F-4D97-AF65-F5344CB8AC3E}">
        <p14:creationId xmlns:p14="http://schemas.microsoft.com/office/powerpoint/2010/main" val="311655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Лайки и Отзывы «Учеников»: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5184576" cy="5112568"/>
          </a:xfrm>
        </p:spPr>
        <p:txBody>
          <a:bodyPr>
            <a:normAutofit fontScale="47500" lnSpcReduction="20000"/>
          </a:bodyPr>
          <a:lstStyle/>
          <a:p>
            <a:r>
              <a:rPr lang="ru-RU" sz="4500" dirty="0" smtClean="0"/>
              <a:t>Вокруг </a:t>
            </a:r>
            <a:r>
              <a:rPr lang="ru-RU" sz="4500" dirty="0"/>
              <a:t>меня сплачиваются единомышленники - это </a:t>
            </a:r>
            <a:r>
              <a:rPr lang="ru-RU" sz="4500" dirty="0" smtClean="0"/>
              <a:t>здорово!</a:t>
            </a:r>
          </a:p>
          <a:p>
            <a:r>
              <a:rPr lang="ru-RU" sz="4500" dirty="0"/>
              <a:t>С самого первого месяца обучения наша жизнь перевернулась и стала по настоящему интересной и смелой! </a:t>
            </a:r>
            <a:endParaRPr lang="ru-RU" sz="4500" dirty="0" smtClean="0"/>
          </a:p>
          <a:p>
            <a:r>
              <a:rPr lang="ru-RU" sz="4500" dirty="0" smtClean="0"/>
              <a:t>Ставите </a:t>
            </a:r>
            <a:r>
              <a:rPr lang="ru-RU" sz="4500" dirty="0"/>
              <a:t>мозги на </a:t>
            </a:r>
            <a:r>
              <a:rPr lang="ru-RU" sz="4500" dirty="0" smtClean="0"/>
              <a:t>место. </a:t>
            </a:r>
          </a:p>
          <a:p>
            <a:r>
              <a:rPr lang="ru-RU" sz="4500" dirty="0" smtClean="0"/>
              <a:t>Спасибо </a:t>
            </a:r>
            <a:r>
              <a:rPr lang="ru-RU" sz="4500" dirty="0"/>
              <a:t>за то, что вселили уверенность в своих силах</a:t>
            </a:r>
            <a:r>
              <a:rPr lang="ru-RU" sz="4500" dirty="0" smtClean="0"/>
              <a:t>.</a:t>
            </a:r>
          </a:p>
          <a:p>
            <a:r>
              <a:rPr lang="ru-RU" sz="4500" dirty="0"/>
              <a:t>Отлично, что Школа объединила людей, которые хотят сделать Гомель Минском, а может и Нью-Йорком, и помогла поучиться друг у друга</a:t>
            </a:r>
            <a:r>
              <a:rPr lang="ru-RU" sz="4500" dirty="0" smtClean="0"/>
              <a:t>.</a:t>
            </a:r>
          </a:p>
          <a:p>
            <a:r>
              <a:rPr lang="ru-RU" sz="4500" dirty="0"/>
              <a:t>Школа для меня, это </a:t>
            </a:r>
            <a:r>
              <a:rPr lang="ru-RU" sz="4500" dirty="0" err="1"/>
              <a:t>нетворкинг</a:t>
            </a:r>
            <a:r>
              <a:rPr lang="ru-RU" sz="4500" dirty="0"/>
              <a:t>, </a:t>
            </a:r>
            <a:r>
              <a:rPr lang="ru-RU" sz="4500" dirty="0" err="1"/>
              <a:t>пинатор</a:t>
            </a:r>
            <a:r>
              <a:rPr lang="ru-RU" sz="4500" dirty="0"/>
              <a:t> :) и знания. </a:t>
            </a:r>
            <a:r>
              <a:rPr lang="ru-RU" sz="4500" dirty="0" err="1"/>
              <a:t>Нетворкинг</a:t>
            </a:r>
            <a:r>
              <a:rPr lang="ru-RU" sz="4500" dirty="0"/>
              <a:t>, потому что появились новые контакты, партнеры для проекта и просто друзья. </a:t>
            </a:r>
            <a:r>
              <a:rPr lang="ru-RU" sz="4500" dirty="0" err="1"/>
              <a:t>Пинатор</a:t>
            </a:r>
            <a:r>
              <a:rPr lang="ru-RU" sz="4500" dirty="0"/>
              <a:t> - потому что были </a:t>
            </a:r>
            <a:r>
              <a:rPr lang="ru-RU" sz="4500" dirty="0" err="1"/>
              <a:t>дз</a:t>
            </a:r>
            <a:r>
              <a:rPr lang="ru-RU" sz="4500" dirty="0"/>
              <a:t> и здоровая конкуренция.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456384" cy="4733886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7"/>
            <a:ext cx="1944216" cy="11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Выводы: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1195" y="1417639"/>
            <a:ext cx="5166073" cy="544036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Представители бизнеса охотно идут на контакт и вдохновляются от участия в работе Школы</a:t>
            </a:r>
          </a:p>
          <a:p>
            <a:r>
              <a:rPr lang="ru-RU" dirty="0" smtClean="0"/>
              <a:t>ЦА – 90% представителей общественного сектора.</a:t>
            </a:r>
          </a:p>
          <a:p>
            <a:r>
              <a:rPr lang="ru-RU" dirty="0" smtClean="0"/>
              <a:t>Много желающих обучаться из регионов</a:t>
            </a:r>
          </a:p>
          <a:p>
            <a:r>
              <a:rPr lang="ru-RU" dirty="0" smtClean="0"/>
              <a:t>Разный уровень группы осложнял работу</a:t>
            </a:r>
          </a:p>
          <a:p>
            <a:r>
              <a:rPr lang="ru-RU" dirty="0" smtClean="0"/>
              <a:t>Нужны краткосрочные тренинги</a:t>
            </a:r>
          </a:p>
          <a:p>
            <a:r>
              <a:rPr lang="ru-RU" dirty="0" smtClean="0"/>
              <a:t>Каждый день просятся все новые и новые проекты</a:t>
            </a:r>
          </a:p>
          <a:p>
            <a:r>
              <a:rPr lang="ru-RU" dirty="0" smtClean="0"/>
              <a:t>Прогульщики и двоечники есть и среди социальных предпринимателей.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69" y="2730"/>
            <a:ext cx="3535784" cy="6858000"/>
          </a:xfrm>
        </p:spPr>
      </p:pic>
    </p:spTree>
    <p:extLst>
      <p:ext uri="{BB962C8B-B14F-4D97-AF65-F5344CB8AC3E}">
        <p14:creationId xmlns:p14="http://schemas.microsoft.com/office/powerpoint/2010/main" val="12887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06613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Привет всем </a:t>
            </a:r>
            <a:br>
              <a:rPr lang="ru-RU" dirty="0" smtClean="0"/>
            </a:br>
            <a:r>
              <a:rPr lang="ru-RU" dirty="0" smtClean="0"/>
              <a:t>от финалистов Школы «СП»: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944216" cy="11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3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Готова к </a:t>
            </a:r>
            <a:r>
              <a:rPr lang="ru-RU" b="1" smtClean="0"/>
              <a:t>совместным проектам и </a:t>
            </a:r>
            <a:r>
              <a:rPr lang="ru-RU" b="1" dirty="0" smtClean="0"/>
              <a:t>сотрудничеству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2630" y="1879703"/>
            <a:ext cx="4467402" cy="2785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Оксана</a:t>
            </a:r>
            <a:r>
              <a:rPr lang="en-US" sz="3200" b="1" dirty="0" smtClean="0"/>
              <a:t> </a:t>
            </a:r>
            <a:r>
              <a:rPr lang="ru-RU" sz="3200" b="1" dirty="0"/>
              <a:t>Шевченко </a:t>
            </a:r>
            <a:endParaRPr lang="ru-RU" sz="3200" b="1" dirty="0" smtClean="0"/>
          </a:p>
          <a:p>
            <a:pPr>
              <a:buNone/>
            </a:pPr>
            <a:r>
              <a:rPr lang="en-US" dirty="0" smtClean="0"/>
              <a:t>+375 296 81-07-45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Сайт: </a:t>
            </a:r>
            <a:r>
              <a:rPr lang="en-US" dirty="0" smtClean="0">
                <a:hlinkClick r:id="rId3"/>
              </a:rPr>
              <a:t>www.meteorit.by</a:t>
            </a:r>
            <a:endParaRPr lang="ru-RU" dirty="0" smtClean="0"/>
          </a:p>
          <a:p>
            <a:pPr>
              <a:buNone/>
            </a:pPr>
            <a:r>
              <a:rPr lang="en-US" sz="2000" dirty="0" smtClean="0"/>
              <a:t>E-mail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4"/>
              </a:rPr>
              <a:t>oksana.shevchenko@meteorit.by</a:t>
            </a:r>
            <a:endParaRPr lang="en-US" dirty="0" smtClean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96" y="1837758"/>
            <a:ext cx="3760071" cy="2713378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5085184"/>
            <a:ext cx="803436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buNone/>
            </a:pPr>
            <a:r>
              <a:rPr lang="en-US" sz="3000" dirty="0"/>
              <a:t>www.facebook.com/dad.oksana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Шаг №1: </a:t>
            </a:r>
            <a:br>
              <a:rPr lang="ru-RU" dirty="0" smtClean="0"/>
            </a:br>
            <a:r>
              <a:rPr lang="ru-RU" dirty="0" smtClean="0"/>
              <a:t>Пресс-конференция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18" y="1556792"/>
            <a:ext cx="7020782" cy="4680520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1944216" cy="11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0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Цели Школы «СП»: </a:t>
            </a:r>
            <a:br>
              <a:rPr lang="ru-RU" b="1" dirty="0" smtClean="0"/>
            </a:br>
            <a:r>
              <a:rPr lang="ru-RU" sz="3100" b="1" dirty="0" smtClean="0"/>
              <a:t>Развитие</a:t>
            </a:r>
            <a:r>
              <a:rPr lang="ru-RU" sz="3100" b="1" dirty="0"/>
              <a:t>, Сотрудничество, Активность!!!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526692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Создать сообщество активных людей</a:t>
            </a:r>
          </a:p>
          <a:p>
            <a:r>
              <a:rPr lang="ru-RU" dirty="0" smtClean="0"/>
              <a:t>Дать возможность обучаться в Гомеле</a:t>
            </a:r>
          </a:p>
          <a:p>
            <a:r>
              <a:rPr lang="ru-RU" dirty="0" smtClean="0"/>
              <a:t>Найти экспертов и профессионалов узких ниш в Гомеле</a:t>
            </a:r>
          </a:p>
          <a:p>
            <a:r>
              <a:rPr lang="ru-RU" dirty="0" smtClean="0"/>
              <a:t>Сделать узнаваемым социальное предпринимательство в Гомеле</a:t>
            </a:r>
          </a:p>
          <a:p>
            <a:r>
              <a:rPr lang="ru-RU" dirty="0" smtClean="0"/>
              <a:t>Дать возможность бизнесу задумать о проблемах сообществ</a:t>
            </a:r>
          </a:p>
          <a:p>
            <a:r>
              <a:rPr lang="ru-RU" dirty="0" smtClean="0"/>
              <a:t>Заставить общественный сектор думать категориями бизнеса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33" y="1628800"/>
            <a:ext cx="3012410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32" y="332656"/>
            <a:ext cx="1944216" cy="11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4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Шаг №2: </a:t>
            </a:r>
            <a:br>
              <a:rPr lang="ru-RU" dirty="0" smtClean="0"/>
            </a:br>
            <a:r>
              <a:rPr lang="ru-RU" dirty="0" smtClean="0"/>
              <a:t>Набор группы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1944216" cy="11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9690"/>
            <a:ext cx="7200800" cy="4801013"/>
          </a:xfrm>
        </p:spPr>
      </p:pic>
    </p:spTree>
    <p:extLst>
      <p:ext uri="{BB962C8B-B14F-4D97-AF65-F5344CB8AC3E}">
        <p14:creationId xmlns:p14="http://schemas.microsoft.com/office/powerpoint/2010/main" val="9626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статистики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70 поданных заявок</a:t>
            </a:r>
          </a:p>
          <a:p>
            <a:r>
              <a:rPr lang="ru-RU" dirty="0" smtClean="0"/>
              <a:t>26 из других городов</a:t>
            </a:r>
          </a:p>
          <a:p>
            <a:r>
              <a:rPr lang="ru-RU" dirty="0" smtClean="0"/>
              <a:t>42 проекта дошло до </a:t>
            </a:r>
            <a:r>
              <a:rPr lang="ru-RU" dirty="0"/>
              <a:t>этапа презентации </a:t>
            </a:r>
            <a:r>
              <a:rPr lang="ru-RU" dirty="0" smtClean="0"/>
              <a:t>проекта</a:t>
            </a:r>
          </a:p>
          <a:p>
            <a:r>
              <a:rPr lang="ru-RU" dirty="0" smtClean="0"/>
              <a:t>32 прошли отбор в Школу</a:t>
            </a:r>
          </a:p>
          <a:p>
            <a:r>
              <a:rPr lang="ru-RU" dirty="0" smtClean="0"/>
              <a:t> 21 проект дошел до финала</a:t>
            </a:r>
          </a:p>
          <a:p>
            <a:r>
              <a:rPr lang="ru-RU" dirty="0" smtClean="0"/>
              <a:t>12 финалистов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0627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Ожидания слушателей школы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896544" cy="5373216"/>
          </a:xfrm>
        </p:spPr>
        <p:txBody>
          <a:bodyPr>
            <a:noAutofit/>
          </a:bodyPr>
          <a:lstStyle/>
          <a:p>
            <a:r>
              <a:rPr lang="ru-RU" sz="2500" dirty="0" smtClean="0"/>
              <a:t>Хочу осуществить мою мечту</a:t>
            </a:r>
          </a:p>
          <a:p>
            <a:r>
              <a:rPr lang="ru-RU" sz="2500" dirty="0" smtClean="0"/>
              <a:t>Хочу получить знания</a:t>
            </a:r>
          </a:p>
          <a:p>
            <a:r>
              <a:rPr lang="ru-RU" sz="2500" dirty="0"/>
              <a:t>Х</a:t>
            </a:r>
            <a:r>
              <a:rPr lang="ru-RU" sz="2500" dirty="0" smtClean="0"/>
              <a:t>очу </a:t>
            </a:r>
            <a:r>
              <a:rPr lang="ru-RU" sz="2500" dirty="0"/>
              <a:t>начать свой социальный проект в </a:t>
            </a:r>
            <a:r>
              <a:rPr lang="ru-RU" sz="2500" dirty="0" smtClean="0"/>
              <a:t>городе</a:t>
            </a:r>
          </a:p>
          <a:p>
            <a:r>
              <a:rPr lang="ru-RU" sz="2500" dirty="0" smtClean="0"/>
              <a:t>Узнать о возможностях </a:t>
            </a:r>
            <a:r>
              <a:rPr lang="ru-RU" sz="2500" dirty="0"/>
              <a:t>осуществить </a:t>
            </a:r>
            <a:r>
              <a:rPr lang="ru-RU" sz="2500" dirty="0" smtClean="0"/>
              <a:t>проект без наличия капитала</a:t>
            </a:r>
          </a:p>
          <a:p>
            <a:r>
              <a:rPr lang="ru-RU" sz="2500" dirty="0"/>
              <a:t>Найти единомышленников, </a:t>
            </a:r>
            <a:endParaRPr lang="ru-RU" sz="2500" dirty="0" smtClean="0"/>
          </a:p>
          <a:p>
            <a:r>
              <a:rPr lang="ru-RU" sz="2500" dirty="0" smtClean="0"/>
              <a:t>Получить практический опыт</a:t>
            </a:r>
          </a:p>
          <a:p>
            <a:r>
              <a:rPr lang="ru-RU" sz="2500" dirty="0" smtClean="0"/>
              <a:t>Найти </a:t>
            </a:r>
            <a:r>
              <a:rPr lang="ru-RU" sz="2500" dirty="0"/>
              <a:t>партнеров для реализации </a:t>
            </a:r>
            <a:r>
              <a:rPr lang="ru-RU" sz="2500" dirty="0" smtClean="0"/>
              <a:t>идеи</a:t>
            </a:r>
          </a:p>
          <a:p>
            <a:r>
              <a:rPr lang="ru-RU" sz="2500" dirty="0" smtClean="0"/>
              <a:t>Хочу воодушевиться.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5" y="1340768"/>
            <a:ext cx="3190263" cy="4785395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267908"/>
            <a:ext cx="1944216" cy="11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9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Шаг №3: </a:t>
            </a:r>
            <a:br>
              <a:rPr lang="ru-RU" dirty="0" smtClean="0"/>
            </a:br>
            <a:r>
              <a:rPr lang="ru-RU" sz="4200" dirty="0" smtClean="0"/>
              <a:t>Обучение в режиме марафона</a:t>
            </a:r>
            <a:endParaRPr lang="ru-RU" sz="4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44216" cy="110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915906" cy="4610604"/>
          </a:xfrm>
        </p:spPr>
      </p:pic>
    </p:spTree>
    <p:extLst>
      <p:ext uri="{BB962C8B-B14F-4D97-AF65-F5344CB8AC3E}">
        <p14:creationId xmlns:p14="http://schemas.microsoft.com/office/powerpoint/2010/main" val="33809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752528" cy="11430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556792"/>
            <a:ext cx="432048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Кандидат экономических наук</a:t>
            </a:r>
          </a:p>
          <a:p>
            <a:r>
              <a:rPr lang="ru-RU" sz="3000" dirty="0" smtClean="0"/>
              <a:t>Депутат местного совета</a:t>
            </a:r>
          </a:p>
          <a:p>
            <a:r>
              <a:rPr lang="ru-RU" sz="3000" dirty="0" smtClean="0"/>
              <a:t>Председатель союза </a:t>
            </a:r>
            <a:r>
              <a:rPr lang="ru-RU" sz="3000" dirty="0" smtClean="0"/>
              <a:t>женщин БОСЖ</a:t>
            </a:r>
            <a:endParaRPr lang="ru-RU" sz="3000" dirty="0" smtClean="0"/>
          </a:p>
          <a:p>
            <a:r>
              <a:rPr lang="ru-RU" sz="3000" dirty="0" smtClean="0"/>
              <a:t>Журналисты нескольких СМИ</a:t>
            </a:r>
          </a:p>
          <a:p>
            <a:r>
              <a:rPr lang="ru-RU" sz="3000" dirty="0" smtClean="0"/>
              <a:t>80% женщины и девушки</a:t>
            </a:r>
          </a:p>
          <a:p>
            <a:r>
              <a:rPr lang="ru-RU" sz="3000" dirty="0" smtClean="0"/>
              <a:t>Проект из Минска</a:t>
            </a:r>
          </a:p>
          <a:p>
            <a:endParaRPr lang="ru-RU" sz="3000" dirty="0" smtClean="0"/>
          </a:p>
          <a:p>
            <a:endParaRPr lang="ru-RU" sz="3000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499" y="332656"/>
            <a:ext cx="4126238" cy="6048672"/>
          </a:xfrm>
        </p:spPr>
      </p:pic>
    </p:spTree>
    <p:extLst>
      <p:ext uri="{BB962C8B-B14F-4D97-AF65-F5344CB8AC3E}">
        <p14:creationId xmlns:p14="http://schemas.microsoft.com/office/powerpoint/2010/main" val="19474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979" y="274638"/>
            <a:ext cx="4068948" cy="2712109"/>
          </a:xfrm>
        </p:spPr>
      </p:pic>
      <p:sp>
        <p:nvSpPr>
          <p:cNvPr id="3" name="Прямоугольник 2"/>
          <p:cNvSpPr/>
          <p:nvPr/>
        </p:nvSpPr>
        <p:spPr>
          <a:xfrm>
            <a:off x="457200" y="753199"/>
            <a:ext cx="3682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Шаг №4: </a:t>
            </a:r>
            <a:br>
              <a:rPr lang="ru-RU" sz="4000" b="1" dirty="0"/>
            </a:br>
            <a:r>
              <a:rPr lang="ru-RU" sz="4000" b="1" dirty="0" smtClean="0"/>
              <a:t>Полуфинал</a:t>
            </a:r>
            <a:endParaRPr lang="ru-RU" sz="4000" b="1" dirty="0"/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>
          <a:xfrm>
            <a:off x="413505" y="2531281"/>
            <a:ext cx="8258367" cy="3490007"/>
          </a:xfrm>
        </p:spPr>
        <p:txBody>
          <a:bodyPr>
            <a:normAutofit/>
          </a:bodyPr>
          <a:lstStyle/>
          <a:p>
            <a:r>
              <a:rPr lang="ru-RU" sz="3200" dirty="0"/>
              <a:t>В жюри – </a:t>
            </a:r>
            <a:r>
              <a:rPr lang="ru-RU" sz="3200" dirty="0" smtClean="0"/>
              <a:t>менторы</a:t>
            </a:r>
          </a:p>
          <a:p>
            <a:r>
              <a:rPr lang="ru-RU" sz="3200" dirty="0" smtClean="0"/>
              <a:t>Выбор проектов Школы</a:t>
            </a:r>
          </a:p>
          <a:p>
            <a:r>
              <a:rPr lang="ru-RU" sz="3200" dirty="0" smtClean="0"/>
              <a:t>Народное голосование (соц. сети) </a:t>
            </a:r>
            <a:endParaRPr lang="ru-RU" sz="3000" dirty="0" smtClean="0"/>
          </a:p>
          <a:p>
            <a:r>
              <a:rPr lang="ru-RU" sz="3200" dirty="0" smtClean="0"/>
              <a:t>Право спасти проект на любом этапе</a:t>
            </a:r>
            <a:endParaRPr lang="ru-RU" sz="3000" dirty="0" smtClean="0"/>
          </a:p>
          <a:p>
            <a:r>
              <a:rPr lang="ru-RU" sz="3200" dirty="0"/>
              <a:t>Предварительная оценка </a:t>
            </a:r>
            <a:r>
              <a:rPr lang="ru-RU" sz="3200" dirty="0" smtClean="0"/>
              <a:t>проектов </a:t>
            </a:r>
            <a:r>
              <a:rPr lang="ru-RU" sz="3200" dirty="0"/>
              <a:t>(он-</a:t>
            </a:r>
            <a:r>
              <a:rPr lang="ru-RU" sz="3200" dirty="0" err="1"/>
              <a:t>лайн</a:t>
            </a:r>
            <a:r>
              <a:rPr lang="ru-RU" sz="3200" dirty="0"/>
              <a:t>)</a:t>
            </a:r>
            <a:endParaRPr lang="ru-RU" sz="3000" dirty="0" smtClean="0"/>
          </a:p>
          <a:p>
            <a:endParaRPr lang="ru-RU" sz="3000" dirty="0" smtClean="0"/>
          </a:p>
          <a:p>
            <a:endParaRPr lang="ru-RU" sz="3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7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404</Words>
  <Application>Microsoft Office PowerPoint</Application>
  <PresentationFormat>Экран (4:3)</PresentationFormat>
  <Paragraphs>79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 Уроки и результаты работы Гомельской школы «Социальный предприниматель»</vt:lpstr>
      <vt:lpstr>Шаг №1:  Пресс-конференция</vt:lpstr>
      <vt:lpstr>Цели Школы «СП»:  Развитие, Сотрудничество, Активность!!! </vt:lpstr>
      <vt:lpstr>Шаг №2:  Набор группы</vt:lpstr>
      <vt:lpstr>Немного статистики</vt:lpstr>
      <vt:lpstr>Ожидания слушателей школы</vt:lpstr>
      <vt:lpstr>Шаг №3:  Обучение в режиме марафона</vt:lpstr>
      <vt:lpstr>Интересные факты</vt:lpstr>
      <vt:lpstr>Презентация PowerPoint</vt:lpstr>
      <vt:lpstr>Шаг №5:  Работа с менторами</vt:lpstr>
      <vt:lpstr>Проблемы этапа менторства «Догнать и причинить добро»:</vt:lpstr>
      <vt:lpstr>Шаг №6:  Финал (октябрь 2018)</vt:lpstr>
      <vt:lpstr>Лайки и Отзывы «Учеников»:</vt:lpstr>
      <vt:lpstr>Выводы:</vt:lpstr>
      <vt:lpstr>Привет всем  от финалистов Школы «СП»: </vt:lpstr>
      <vt:lpstr>Готова к совместным проектам и сотрудничеству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Оксана</cp:lastModifiedBy>
  <cp:revision>153</cp:revision>
  <dcterms:created xsi:type="dcterms:W3CDTF">2016-04-14T06:19:54Z</dcterms:created>
  <dcterms:modified xsi:type="dcterms:W3CDTF">2018-06-28T06:26:17Z</dcterms:modified>
</cp:coreProperties>
</file>