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  <p:sldId id="272" r:id="rId5"/>
    <p:sldId id="258" r:id="rId6"/>
    <p:sldId id="259" r:id="rId7"/>
    <p:sldId id="270" r:id="rId8"/>
    <p:sldId id="273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202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2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685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731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25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57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97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86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06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53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52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2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62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952F-51E2-4DAB-8001-639DB2CB28C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68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86" y="910255"/>
            <a:ext cx="3104428" cy="26340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0277"/>
            <a:ext cx="12192000" cy="2609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728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1615" y="3565217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rgbClr val="BF202F"/>
                </a:solidFill>
              </a:rPr>
              <a:t>www.majstry.by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15" y="1232447"/>
            <a:ext cx="2971801" cy="25215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35108" y="4789609"/>
            <a:ext cx="26290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+375(29) 678-27-06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23198" y="3717879"/>
            <a:ext cx="825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Качественная эко-продукция ручной работы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01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570188"/>
            <a:ext cx="9444788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337" y="160681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 err="1" smtClean="0">
                <a:solidFill>
                  <a:schemeClr val="bg1"/>
                </a:solidFill>
                <a:latin typeface="+mn-lt"/>
              </a:rPr>
              <a:t>Нашы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+mn-lt"/>
              </a:rPr>
              <a:t>Майстры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23723" y="1839401"/>
            <a:ext cx="8581506" cy="85029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 smtClean="0"/>
              <a:t>В</a:t>
            </a:r>
            <a:r>
              <a:rPr lang="ru-RU" sz="2400" dirty="0" smtClean="0"/>
              <a:t>недрение </a:t>
            </a:r>
            <a:r>
              <a:rPr lang="ru-RU" sz="2400" dirty="0" smtClean="0"/>
              <a:t>нестандартной модели социально-трудовой реабилитации лиц, злоупотребляющих алкоголем, и членов их семей</a:t>
            </a:r>
            <a:endParaRPr lang="ru-RU" sz="25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4" y="2879787"/>
            <a:ext cx="4177145" cy="278476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5" y="2879787"/>
            <a:ext cx="4175760" cy="2782824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39723" y="570187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87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570188"/>
            <a:ext cx="9444788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337" y="160681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Наша история. Коробка Смелости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739723" y="570187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543" y="1327068"/>
            <a:ext cx="69802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987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570188"/>
            <a:ext cx="9444788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337" y="160681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Наша история. Коробка Смелости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739723" y="570187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6" name="Picture 6" descr="https://scontent-waw1-1.xx.fbcdn.net/v/t1.0-9/10579968_1702145046724129_3257142788168428028_n.jpg?oh=2fc538d33ba1706baa8ba0ffb9e17504&amp;oe=584F8B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88" y="1604611"/>
            <a:ext cx="7171995" cy="477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987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510028"/>
            <a:ext cx="5825789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9" y="109588"/>
            <a:ext cx="5768401" cy="1298107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Разработан корпоративный стиль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184"/>
          <a:stretch/>
        </p:blipFill>
        <p:spPr>
          <a:xfrm>
            <a:off x="644189" y="1667488"/>
            <a:ext cx="3542435" cy="474534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69" y="1600202"/>
            <a:ext cx="2943417" cy="4884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11" y="4041715"/>
            <a:ext cx="3872796" cy="2788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25" y="1667488"/>
            <a:ext cx="3793962" cy="252772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663522" y="510028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63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" y="510028"/>
            <a:ext cx="6737683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41957" y="338235"/>
            <a:ext cx="6595727" cy="79866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Результаты за 2016 – 2017 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232817" y="1341911"/>
            <a:ext cx="7058631" cy="463137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- Корпоративные заказы по индивидуальному эскизу</a:t>
            </a:r>
            <a:endParaRPr lang="ru-RU" sz="20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9631439" y="510028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3"/>
          </p:nvPr>
        </p:nvSpPr>
        <p:spPr>
          <a:xfrm>
            <a:off x="232820" y="1842731"/>
            <a:ext cx="7224885" cy="823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0" dirty="0" smtClean="0"/>
              <a:t>- Производство </a:t>
            </a:r>
            <a:r>
              <a:rPr lang="ru-RU" sz="2000" b="0" dirty="0"/>
              <a:t>геометрических фигур </a:t>
            </a:r>
            <a:r>
              <a:rPr lang="ru-RU" sz="2000" b="0" dirty="0" smtClean="0"/>
              <a:t>для сети магазинов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«АРТ </a:t>
            </a:r>
            <a:r>
              <a:rPr lang="ru-RU" sz="2000" dirty="0"/>
              <a:t>территория»</a:t>
            </a: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8" y="4040233"/>
            <a:ext cx="4529462" cy="25607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9572" y="2662442"/>
            <a:ext cx="4755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Декоративный камень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56" b="30704"/>
          <a:stretch/>
        </p:blipFill>
        <p:spPr>
          <a:xfrm>
            <a:off x="8455233" y="3942608"/>
            <a:ext cx="2719449" cy="2696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46" y="4120737"/>
            <a:ext cx="2529445" cy="252944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8216" y="3123599"/>
            <a:ext cx="6336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Предметы интерьера для флористических </a:t>
            </a:r>
            <a:r>
              <a:rPr lang="ru-RU" sz="2000" dirty="0" smtClean="0"/>
              <a:t>магазинов, кондитерских</a:t>
            </a:r>
            <a:endParaRPr lang="ru-RU" sz="2000" dirty="0"/>
          </a:p>
        </p:txBody>
      </p:sp>
      <p:pic>
        <p:nvPicPr>
          <p:cNvPr id="22" name="Объект 1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6975" y="1228023"/>
            <a:ext cx="2477078" cy="2477078"/>
          </a:xfrm>
        </p:spPr>
      </p:pic>
    </p:spTree>
    <p:extLst>
      <p:ext uri="{BB962C8B-B14F-4D97-AF65-F5344CB8AC3E}">
        <p14:creationId xmlns="" xmlns:p14="http://schemas.microsoft.com/office/powerpoint/2010/main" val="133392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8"/>
          <p:cNvSpPr txBox="1">
            <a:spLocks/>
          </p:cNvSpPr>
          <p:nvPr/>
        </p:nvSpPr>
        <p:spPr>
          <a:xfrm>
            <a:off x="6094692" y="5925784"/>
            <a:ext cx="8013036" cy="377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 smtClean="0"/>
              <a:t>В интерьере Семейного центра Катерины Ковровой (площадь 75 </a:t>
            </a:r>
            <a:r>
              <a:rPr lang="ru-RU" sz="1400" b="0" dirty="0" err="1" smtClean="0"/>
              <a:t>кв.м</a:t>
            </a:r>
            <a:r>
              <a:rPr lang="ru-RU" sz="1400" b="0" dirty="0" smtClean="0"/>
              <a:t>.)</a:t>
            </a:r>
            <a:endParaRPr lang="ru-RU" sz="14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43"/>
          <a:stretch/>
        </p:blipFill>
        <p:spPr>
          <a:xfrm>
            <a:off x="6078282" y="2196934"/>
            <a:ext cx="5946978" cy="3610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546124"/>
            <a:ext cx="7339262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3"/>
          <p:cNvSpPr txBox="1">
            <a:spLocks/>
          </p:cNvSpPr>
          <p:nvPr/>
        </p:nvSpPr>
        <p:spPr>
          <a:xfrm>
            <a:off x="80180" y="529453"/>
            <a:ext cx="7463617" cy="6496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Результаты за 2016 - 2017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631439" y="529453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43" y="2149103"/>
            <a:ext cx="5328062" cy="355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368806" y="5923806"/>
            <a:ext cx="5545106" cy="3463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 smtClean="0"/>
              <a:t>Сувениры для б</a:t>
            </a:r>
            <a:r>
              <a:rPr lang="ru-RU" sz="1400" b="0" dirty="0" smtClean="0"/>
              <a:t>изнес – школы ИПМ</a:t>
            </a:r>
            <a:endParaRPr lang="ru-RU" sz="1400" b="0" dirty="0"/>
          </a:p>
        </p:txBody>
      </p:sp>
    </p:spTree>
    <p:extLst>
      <p:ext uri="{BB962C8B-B14F-4D97-AF65-F5344CB8AC3E}">
        <p14:creationId xmlns="" xmlns:p14="http://schemas.microsoft.com/office/powerpoint/2010/main" val="196423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546124"/>
            <a:ext cx="7339262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3"/>
          <p:cNvSpPr txBox="1">
            <a:spLocks/>
          </p:cNvSpPr>
          <p:nvPr/>
        </p:nvSpPr>
        <p:spPr>
          <a:xfrm>
            <a:off x="80180" y="529453"/>
            <a:ext cx="7463617" cy="6496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Результаты за 2016 - 2017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631439" y="529453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0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68" r="7466"/>
          <a:stretch/>
        </p:blipFill>
        <p:spPr>
          <a:xfrm>
            <a:off x="6709559" y="2009471"/>
            <a:ext cx="5296394" cy="38035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80" y="1610013"/>
            <a:ext cx="7121238" cy="428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6423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91" y="2419737"/>
            <a:ext cx="2873614" cy="216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59" y="2756494"/>
            <a:ext cx="1515278" cy="1515278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91401" y="4261408"/>
            <a:ext cx="2029326" cy="69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@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majstryby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53790" y="4261408"/>
            <a:ext cx="2600576" cy="69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@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nashymajstry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" y="546124"/>
            <a:ext cx="4367462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3"/>
          <p:cNvSpPr>
            <a:spLocks noGrp="1"/>
          </p:cNvSpPr>
          <p:nvPr>
            <p:ph type="title"/>
          </p:nvPr>
        </p:nvSpPr>
        <p:spPr>
          <a:xfrm>
            <a:off x="128309" y="397104"/>
            <a:ext cx="6900288" cy="79866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Мы в социальных сетях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667534" y="510028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830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115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Нашы Майстры</vt:lpstr>
      <vt:lpstr>Наша история. Коробка Смелости</vt:lpstr>
      <vt:lpstr>Наша история. Коробка Смелости</vt:lpstr>
      <vt:lpstr>Разработан корпоративный стиль</vt:lpstr>
      <vt:lpstr>Результаты за 2016 – 2017 </vt:lpstr>
      <vt:lpstr>Слайд 7</vt:lpstr>
      <vt:lpstr>Слайд 8</vt:lpstr>
      <vt:lpstr>Мы в социальных сетях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предприятие «Нашы Майстры»</dc:title>
  <dc:creator>Mimoza</dc:creator>
  <cp:lastModifiedBy>V</cp:lastModifiedBy>
  <cp:revision>47</cp:revision>
  <dcterms:created xsi:type="dcterms:W3CDTF">2017-04-21T11:45:55Z</dcterms:created>
  <dcterms:modified xsi:type="dcterms:W3CDTF">2017-06-28T08:05:11Z</dcterms:modified>
</cp:coreProperties>
</file>