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</p:sldIdLst>
  <p:sldSz cx="11136313" cy="62642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24" userDrawn="1">
          <p15:clr>
            <a:srgbClr val="A4A3A4"/>
          </p15:clr>
        </p15:guide>
        <p15:guide id="2" pos="35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91D"/>
    <a:srgbClr val="4BACC6"/>
    <a:srgbClr val="64A745"/>
    <a:srgbClr val="EA7523"/>
    <a:srgbClr val="7F7F7F"/>
    <a:srgbClr val="FAC707"/>
    <a:srgbClr val="FCD33E"/>
    <a:srgbClr val="DAAC04"/>
    <a:srgbClr val="EA9908"/>
    <a:srgbClr val="FBC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3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32" y="32"/>
      </p:cViewPr>
      <p:guideLst>
        <p:guide orient="horz" pos="1724"/>
        <p:guide pos="35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796631600849902"/>
          <c:y val="5.3880806553634003E-2"/>
          <c:w val="0.46689577191418202"/>
          <c:h val="0.89223838689273205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64A745"/>
              </a:solidFill>
            </c:spPr>
            <c:extLst>
              <c:ext xmlns:c16="http://schemas.microsoft.com/office/drawing/2014/chart" uri="{C3380CC4-5D6E-409C-BE32-E72D297353CC}">
                <c16:uniqueId val="{00000001-70F5-483F-811C-A3CFC87F34F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0F5-483F-811C-A3CFC87F34F3}"/>
              </c:ext>
            </c:extLst>
          </c:dPt>
          <c:dPt>
            <c:idx val="2"/>
            <c:invertIfNegative val="0"/>
            <c:bubble3D val="0"/>
            <c:spPr>
              <a:solidFill>
                <a:srgbClr val="F8C214"/>
              </a:solidFill>
            </c:spPr>
            <c:extLst>
              <c:ext xmlns:c16="http://schemas.microsoft.com/office/drawing/2014/chart" uri="{C3380CC4-5D6E-409C-BE32-E72D297353CC}">
                <c16:uniqueId val="{00000005-70F5-483F-811C-A3CFC87F34F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0F5-483F-811C-A3CFC87F34F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70F5-483F-811C-A3CFC87F34F3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70F5-483F-811C-A3CFC87F34F3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0F5-483F-811C-A3CFC87F34F3}"/>
              </c:ext>
            </c:extLst>
          </c:dPt>
          <c:dPt>
            <c:idx val="7"/>
            <c:invertIfNegative val="0"/>
            <c:bubble3D val="0"/>
            <c:spPr>
              <a:solidFill>
                <a:srgbClr val="4C8E45"/>
              </a:solidFill>
              <a:ln w="63500"/>
            </c:spPr>
            <c:extLst>
              <c:ext xmlns:c16="http://schemas.microsoft.com/office/drawing/2014/chart" uri="{C3380CC4-5D6E-409C-BE32-E72D297353CC}">
                <c16:uniqueId val="{0000000F-70F5-483F-811C-A3CFC87F34F3}"/>
              </c:ext>
            </c:extLst>
          </c:dPt>
          <c:dPt>
            <c:idx val="8"/>
            <c:invertIfNegative val="0"/>
            <c:bubble3D val="0"/>
            <c:spPr>
              <a:solidFill>
                <a:srgbClr val="605D5B"/>
              </a:solidFill>
            </c:spPr>
            <c:extLst>
              <c:ext xmlns:c16="http://schemas.microsoft.com/office/drawing/2014/chart" uri="{C3380CC4-5D6E-409C-BE32-E72D297353CC}">
                <c16:uniqueId val="{00000011-70F5-483F-811C-A3CFC87F34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>
                    <a:latin typeface="BentonSans Book" charset="0"/>
                    <a:ea typeface="BentonSans Book" charset="0"/>
                    <a:cs typeface="BentonSans Book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PowerPoint]Лист1'!$A$2:$A$10</c:f>
              <c:strCache>
                <c:ptCount val="9"/>
                <c:pt idx="0">
                  <c:v>ЭКОЛОГИЯ</c:v>
                </c:pt>
                <c:pt idx="1">
                  <c:v>МУЛЬТИКУЛЬТУРА</c:v>
                </c:pt>
                <c:pt idx="2">
                  <c:v>РАЗВИТИЕ ТЕРРИТОРИЙ</c:v>
                </c:pt>
                <c:pt idx="3">
                  <c:v>РАВНЫЕ ВОЗМОЖНОСТИ</c:v>
                </c:pt>
                <c:pt idx="4">
                  <c:v>КУЛЬТУРА</c:v>
                </c:pt>
                <c:pt idx="5">
                  <c:v>ОБРАЗОВАНИЕ</c:v>
                </c:pt>
                <c:pt idx="6">
                  <c:v>МЕДИЦИНА И ЗДРАВООХРАНЕНИЕ</c:v>
                </c:pt>
                <c:pt idx="7">
                  <c:v>ЗДОРОВЫЙ ОБРАЗ ЖИЗНИ/СПОРТ</c:v>
                </c:pt>
                <c:pt idx="8">
                  <c:v>НОВЫЕ ТЕХНОЛОГИИ</c:v>
                </c:pt>
              </c:strCache>
            </c:strRef>
          </c:cat>
          <c:val>
            <c:numRef>
              <c:f>'[Диаграмма в Microsoft PowerPoint]Лист1'!$B$2:$B$10</c:f>
              <c:numCache>
                <c:formatCode>General</c:formatCode>
                <c:ptCount val="9"/>
                <c:pt idx="0">
                  <c:v>9</c:v>
                </c:pt>
                <c:pt idx="1">
                  <c:v>5</c:v>
                </c:pt>
                <c:pt idx="2">
                  <c:v>3</c:v>
                </c:pt>
                <c:pt idx="3">
                  <c:v>18</c:v>
                </c:pt>
                <c:pt idx="4">
                  <c:v>9</c:v>
                </c:pt>
                <c:pt idx="5">
                  <c:v>14</c:v>
                </c:pt>
                <c:pt idx="6">
                  <c:v>6</c:v>
                </c:pt>
                <c:pt idx="7">
                  <c:v>9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0F5-483F-811C-A3CFC87F3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641094848"/>
        <c:axId val="641096208"/>
      </c:barChart>
      <c:catAx>
        <c:axId val="6410948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i="0">
                <a:latin typeface="BentonSans Book" charset="0"/>
                <a:ea typeface="BentonSans Book" charset="0"/>
                <a:cs typeface="BentonSans Book" charset="0"/>
              </a:defRPr>
            </a:pPr>
            <a:endParaRPr lang="ru-RU"/>
          </a:p>
        </c:txPr>
        <c:crossAx val="641096208"/>
        <c:crosses val="autoZero"/>
        <c:auto val="1"/>
        <c:lblAlgn val="ctr"/>
        <c:lblOffset val="100"/>
        <c:noMultiLvlLbl val="0"/>
      </c:catAx>
      <c:valAx>
        <c:axId val="641096208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41094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C8E45"/>
            </a:solidFill>
          </c:spPr>
          <c:dPt>
            <c:idx val="0"/>
            <c:bubble3D val="0"/>
            <c:explosion val="7"/>
            <c:spPr>
              <a:solidFill>
                <a:srgbClr val="64A745"/>
              </a:solidFill>
            </c:spPr>
            <c:extLst>
              <c:ext xmlns:c16="http://schemas.microsoft.com/office/drawing/2014/chart" uri="{C3380CC4-5D6E-409C-BE32-E72D297353CC}">
                <c16:uniqueId val="{00000001-24FB-4CB7-A73F-B80AC861BDC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4FB-4CB7-A73F-B80AC861BDC9}"/>
              </c:ext>
            </c:extLst>
          </c:dPt>
          <c:dLbls>
            <c:dLbl>
              <c:idx val="0"/>
              <c:layout>
                <c:manualLayout>
                  <c:x val="-0.33556191619659398"/>
                  <c:y val="1.76270890651033E-2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>
                        <a:solidFill>
                          <a:schemeClr val="bg1"/>
                        </a:solidFill>
                        <a:latin typeface="BentonSans Regular" panose="02000503000000020004" pitchFamily="2" charset="0"/>
                      </a:rPr>
                      <a:t>65%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FB-4CB7-A73F-B80AC861BDC9}"/>
                </c:ext>
              </c:extLst>
            </c:dLbl>
            <c:dLbl>
              <c:idx val="1"/>
              <c:layout>
                <c:manualLayout>
                  <c:x val="0.116329872916066"/>
                  <c:y val="0.165486333470344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>
                        <a:solidFill>
                          <a:schemeClr val="bg1"/>
                        </a:solidFill>
                        <a:latin typeface="BentonSans Regular" panose="02000503000000020004" pitchFamily="2" charset="0"/>
                      </a:rPr>
                      <a:t>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FB-4CB7-A73F-B80AC861BD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Россия</c:v>
                </c:pt>
                <c:pt idx="1">
                  <c:v>Казахстан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FB-4CB7-A73F-B80AC861B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2587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ru-RU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182794" y="4385001"/>
            <a:ext cx="6681788" cy="517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2182794" y="559735"/>
            <a:ext cx="6681788" cy="37585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2182794" y="4902675"/>
            <a:ext cx="6681788" cy="735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556816" y="250871"/>
            <a:ext cx="10022681" cy="1044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3501090" y="-1482608"/>
            <a:ext cx="4134132" cy="100226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3970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0796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76219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0162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016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0164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0165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0166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0166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6654194" y="1670503"/>
            <a:ext cx="5344935" cy="2505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1550051" y="-742364"/>
            <a:ext cx="5344935" cy="73314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3970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0796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76219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0162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016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0164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0165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0166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0166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bg>
      <p:bgPr>
        <a:blipFill rotWithShape="1">
          <a:blip r:embed="rId2">
            <a:alphaModFix/>
          </a:blip>
          <a:stretch>
            <a:fillRect t="-13997" b="-13999"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0718" y="152400"/>
            <a:ext cx="1124300" cy="11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 descr="sap_2012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412" y="5531575"/>
            <a:ext cx="892430" cy="4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0718" y="152400"/>
            <a:ext cx="1124300" cy="11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 descr="sap_2012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12" y="5531575"/>
            <a:ext cx="892430" cy="4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79691" y="4025376"/>
            <a:ext cx="9465866" cy="1244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79691" y="2655068"/>
            <a:ext cx="9465866" cy="13703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556816" y="250871"/>
            <a:ext cx="10022681" cy="1044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556816" y="1461666"/>
            <a:ext cx="4918537" cy="4134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65106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333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10161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1432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1433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1434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14351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1436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1436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5660958" y="1461666"/>
            <a:ext cx="4918537" cy="4134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65106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333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10161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1432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1433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1434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14351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1436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1436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556816" y="250871"/>
            <a:ext cx="10022681" cy="1044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556816" y="1402213"/>
            <a:ext cx="4920472" cy="5843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556816" y="1986588"/>
            <a:ext cx="4920472" cy="360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9050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587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11431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2702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27036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27043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27051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2706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2706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5657103" y="1402213"/>
            <a:ext cx="4922405" cy="5843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5657103" y="1986588"/>
            <a:ext cx="4922405" cy="360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90506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587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11431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2702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27036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27043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27051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2706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2706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556816" y="250871"/>
            <a:ext cx="10022681" cy="1044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556822" y="249411"/>
            <a:ext cx="3663769" cy="10614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353989" y="249412"/>
            <a:ext cx="6225507" cy="5346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3970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0796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76219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0162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016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0164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0165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0166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0166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556822" y="1310858"/>
            <a:ext cx="3663769" cy="42849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8" marR="0" lvl="1" indent="-7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16" marR="0" lvl="2" indent="-15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25" marR="0" lvl="3" indent="-2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33" marR="0" lvl="4" indent="-32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40" marR="0" lvl="5" indent="-3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48" marR="0" lvl="6" indent="-4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56" marR="0" lvl="7" indent="-56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65" marR="0" lvl="8" indent="-65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56816" y="250871"/>
            <a:ext cx="10022681" cy="1044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56816" y="1461666"/>
            <a:ext cx="10022681" cy="4134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6" marR="0" lvl="0" indent="-139706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63" marR="0" lvl="1" indent="-10796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20" marR="0" lvl="2" indent="-76219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29" marR="0" lvl="3" indent="-10162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36" marR="0" lvl="4" indent="-1016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44" marR="0" lvl="5" indent="-10164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52" marR="0" lvl="6" indent="-10165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60" marR="0" lvl="7" indent="-10166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69" marR="0" lvl="8" indent="-10166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56818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804907" y="5806055"/>
            <a:ext cx="3526499" cy="333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981024" y="5806055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3997" b="-13999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6687702" y="2330571"/>
            <a:ext cx="2636097" cy="1785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5500" b="0" i="0" u="none" strike="noStrike" cap="none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Сезон </a:t>
            </a:r>
            <a:br>
              <a:rPr lang="ru-RU" sz="5500" b="0" i="0" u="none" strike="noStrike" cap="none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</a:br>
            <a:r>
              <a:rPr lang="ru-RU" sz="5500" b="0" i="0" u="none" strike="noStrike" cap="none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2017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816" y="381000"/>
            <a:ext cx="4806949" cy="48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329" y="5546782"/>
            <a:ext cx="887700" cy="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659965-FC23-4140-AA76-231E09E514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38408" y="1358492"/>
            <a:ext cx="9388769" cy="5966121"/>
            <a:chOff x="4359" y="961"/>
            <a:chExt cx="4592" cy="2918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A64317BA-226B-48A0-93E7-BF5EBC823A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59" y="961"/>
              <a:ext cx="4592" cy="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A11F180-692E-45EF-8A9D-CAD8812A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B7824B-5D8D-4DA0-8942-790B01E81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FE7317-B407-485D-90C6-B558FD636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A5FB4B4-08FB-4EAE-8B07-8B6891097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2C2CDD-8645-4DA7-99F1-4C63818A9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561"/>
              <a:ext cx="48" cy="96"/>
            </a:xfrm>
            <a:custGeom>
              <a:avLst/>
              <a:gdLst>
                <a:gd name="T0" fmla="*/ 11 w 144"/>
                <a:gd name="T1" fmla="*/ 0 h 288"/>
                <a:gd name="T2" fmla="*/ 0 w 144"/>
                <a:gd name="T3" fmla="*/ 23 h 288"/>
                <a:gd name="T4" fmla="*/ 6 w 144"/>
                <a:gd name="T5" fmla="*/ 53 h 288"/>
                <a:gd name="T6" fmla="*/ 6 w 144"/>
                <a:gd name="T7" fmla="*/ 83 h 288"/>
                <a:gd name="T8" fmla="*/ 6 w 144"/>
                <a:gd name="T9" fmla="*/ 83 h 288"/>
                <a:gd name="T10" fmla="*/ 11 w 144"/>
                <a:gd name="T11" fmla="*/ 119 h 288"/>
                <a:gd name="T12" fmla="*/ 11 w 144"/>
                <a:gd name="T13" fmla="*/ 119 h 288"/>
                <a:gd name="T14" fmla="*/ 30 w 144"/>
                <a:gd name="T15" fmla="*/ 150 h 288"/>
                <a:gd name="T16" fmla="*/ 30 w 144"/>
                <a:gd name="T17" fmla="*/ 180 h 288"/>
                <a:gd name="T18" fmla="*/ 23 w 144"/>
                <a:gd name="T19" fmla="*/ 203 h 288"/>
                <a:gd name="T20" fmla="*/ 30 w 144"/>
                <a:gd name="T21" fmla="*/ 269 h 288"/>
                <a:gd name="T22" fmla="*/ 72 w 144"/>
                <a:gd name="T23" fmla="*/ 288 h 288"/>
                <a:gd name="T24" fmla="*/ 72 w 144"/>
                <a:gd name="T25" fmla="*/ 288 h 288"/>
                <a:gd name="T26" fmla="*/ 102 w 144"/>
                <a:gd name="T27" fmla="*/ 288 h 288"/>
                <a:gd name="T28" fmla="*/ 102 w 144"/>
                <a:gd name="T29" fmla="*/ 288 h 288"/>
                <a:gd name="T30" fmla="*/ 108 w 144"/>
                <a:gd name="T31" fmla="*/ 281 h 288"/>
                <a:gd name="T32" fmla="*/ 125 w 144"/>
                <a:gd name="T33" fmla="*/ 269 h 288"/>
                <a:gd name="T34" fmla="*/ 144 w 144"/>
                <a:gd name="T35" fmla="*/ 245 h 288"/>
                <a:gd name="T36" fmla="*/ 125 w 144"/>
                <a:gd name="T37" fmla="*/ 203 h 288"/>
                <a:gd name="T38" fmla="*/ 125 w 144"/>
                <a:gd name="T39" fmla="*/ 173 h 288"/>
                <a:gd name="T40" fmla="*/ 53 w 144"/>
                <a:gd name="T41" fmla="*/ 6 h 288"/>
                <a:gd name="T42" fmla="*/ 11 w 144"/>
                <a:gd name="T43" fmla="*/ 0 h 288"/>
                <a:gd name="T44" fmla="*/ 11 w 144"/>
                <a:gd name="T4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288">
                  <a:moveTo>
                    <a:pt x="11" y="0"/>
                  </a:moveTo>
                  <a:lnTo>
                    <a:pt x="0" y="23"/>
                  </a:lnTo>
                  <a:lnTo>
                    <a:pt x="6" y="5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30" y="150"/>
                  </a:lnTo>
                  <a:lnTo>
                    <a:pt x="30" y="180"/>
                  </a:lnTo>
                  <a:lnTo>
                    <a:pt x="23" y="203"/>
                  </a:lnTo>
                  <a:lnTo>
                    <a:pt x="30" y="269"/>
                  </a:lnTo>
                  <a:lnTo>
                    <a:pt x="72" y="288"/>
                  </a:lnTo>
                  <a:lnTo>
                    <a:pt x="7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8" y="281"/>
                  </a:lnTo>
                  <a:lnTo>
                    <a:pt x="125" y="269"/>
                  </a:lnTo>
                  <a:lnTo>
                    <a:pt x="144" y="245"/>
                  </a:lnTo>
                  <a:lnTo>
                    <a:pt x="125" y="203"/>
                  </a:lnTo>
                  <a:lnTo>
                    <a:pt x="125" y="173"/>
                  </a:lnTo>
                  <a:lnTo>
                    <a:pt x="53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DB9B410-9C4A-46FA-BEED-79D7E940A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561"/>
              <a:ext cx="48" cy="96"/>
            </a:xfrm>
            <a:custGeom>
              <a:avLst/>
              <a:gdLst>
                <a:gd name="T0" fmla="*/ 11 w 144"/>
                <a:gd name="T1" fmla="*/ 0 h 288"/>
                <a:gd name="T2" fmla="*/ 0 w 144"/>
                <a:gd name="T3" fmla="*/ 23 h 288"/>
                <a:gd name="T4" fmla="*/ 6 w 144"/>
                <a:gd name="T5" fmla="*/ 53 h 288"/>
                <a:gd name="T6" fmla="*/ 6 w 144"/>
                <a:gd name="T7" fmla="*/ 83 h 288"/>
                <a:gd name="T8" fmla="*/ 6 w 144"/>
                <a:gd name="T9" fmla="*/ 83 h 288"/>
                <a:gd name="T10" fmla="*/ 11 w 144"/>
                <a:gd name="T11" fmla="*/ 119 h 288"/>
                <a:gd name="T12" fmla="*/ 11 w 144"/>
                <a:gd name="T13" fmla="*/ 119 h 288"/>
                <a:gd name="T14" fmla="*/ 30 w 144"/>
                <a:gd name="T15" fmla="*/ 150 h 288"/>
                <a:gd name="T16" fmla="*/ 30 w 144"/>
                <a:gd name="T17" fmla="*/ 180 h 288"/>
                <a:gd name="T18" fmla="*/ 23 w 144"/>
                <a:gd name="T19" fmla="*/ 203 h 288"/>
                <a:gd name="T20" fmla="*/ 30 w 144"/>
                <a:gd name="T21" fmla="*/ 269 h 288"/>
                <a:gd name="T22" fmla="*/ 72 w 144"/>
                <a:gd name="T23" fmla="*/ 288 h 288"/>
                <a:gd name="T24" fmla="*/ 72 w 144"/>
                <a:gd name="T25" fmla="*/ 288 h 288"/>
                <a:gd name="T26" fmla="*/ 102 w 144"/>
                <a:gd name="T27" fmla="*/ 288 h 288"/>
                <a:gd name="T28" fmla="*/ 102 w 144"/>
                <a:gd name="T29" fmla="*/ 288 h 288"/>
                <a:gd name="T30" fmla="*/ 108 w 144"/>
                <a:gd name="T31" fmla="*/ 281 h 288"/>
                <a:gd name="T32" fmla="*/ 125 w 144"/>
                <a:gd name="T33" fmla="*/ 269 h 288"/>
                <a:gd name="T34" fmla="*/ 144 w 144"/>
                <a:gd name="T35" fmla="*/ 245 h 288"/>
                <a:gd name="T36" fmla="*/ 125 w 144"/>
                <a:gd name="T37" fmla="*/ 203 h 288"/>
                <a:gd name="T38" fmla="*/ 125 w 144"/>
                <a:gd name="T39" fmla="*/ 173 h 288"/>
                <a:gd name="T40" fmla="*/ 53 w 144"/>
                <a:gd name="T41" fmla="*/ 6 h 288"/>
                <a:gd name="T42" fmla="*/ 11 w 144"/>
                <a:gd name="T43" fmla="*/ 0 h 288"/>
                <a:gd name="T44" fmla="*/ 11 w 144"/>
                <a:gd name="T4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288">
                  <a:moveTo>
                    <a:pt x="11" y="0"/>
                  </a:moveTo>
                  <a:lnTo>
                    <a:pt x="0" y="23"/>
                  </a:lnTo>
                  <a:lnTo>
                    <a:pt x="6" y="5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30" y="150"/>
                  </a:lnTo>
                  <a:lnTo>
                    <a:pt x="30" y="180"/>
                  </a:lnTo>
                  <a:lnTo>
                    <a:pt x="23" y="203"/>
                  </a:lnTo>
                  <a:lnTo>
                    <a:pt x="30" y="269"/>
                  </a:lnTo>
                  <a:lnTo>
                    <a:pt x="72" y="288"/>
                  </a:lnTo>
                  <a:lnTo>
                    <a:pt x="7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8" y="281"/>
                  </a:lnTo>
                  <a:lnTo>
                    <a:pt x="125" y="269"/>
                  </a:lnTo>
                  <a:lnTo>
                    <a:pt x="144" y="245"/>
                  </a:lnTo>
                  <a:lnTo>
                    <a:pt x="125" y="203"/>
                  </a:lnTo>
                  <a:lnTo>
                    <a:pt x="125" y="173"/>
                  </a:lnTo>
                  <a:lnTo>
                    <a:pt x="53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C758D38-F06B-4BCC-9AF9-C22F0F961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561"/>
              <a:ext cx="48" cy="96"/>
            </a:xfrm>
            <a:custGeom>
              <a:avLst/>
              <a:gdLst>
                <a:gd name="T0" fmla="*/ 11 w 144"/>
                <a:gd name="T1" fmla="*/ 0 h 288"/>
                <a:gd name="T2" fmla="*/ 0 w 144"/>
                <a:gd name="T3" fmla="*/ 23 h 288"/>
                <a:gd name="T4" fmla="*/ 6 w 144"/>
                <a:gd name="T5" fmla="*/ 53 h 288"/>
                <a:gd name="T6" fmla="*/ 6 w 144"/>
                <a:gd name="T7" fmla="*/ 83 h 288"/>
                <a:gd name="T8" fmla="*/ 6 w 144"/>
                <a:gd name="T9" fmla="*/ 83 h 288"/>
                <a:gd name="T10" fmla="*/ 11 w 144"/>
                <a:gd name="T11" fmla="*/ 119 h 288"/>
                <a:gd name="T12" fmla="*/ 11 w 144"/>
                <a:gd name="T13" fmla="*/ 119 h 288"/>
                <a:gd name="T14" fmla="*/ 30 w 144"/>
                <a:gd name="T15" fmla="*/ 150 h 288"/>
                <a:gd name="T16" fmla="*/ 30 w 144"/>
                <a:gd name="T17" fmla="*/ 180 h 288"/>
                <a:gd name="T18" fmla="*/ 23 w 144"/>
                <a:gd name="T19" fmla="*/ 203 h 288"/>
                <a:gd name="T20" fmla="*/ 30 w 144"/>
                <a:gd name="T21" fmla="*/ 269 h 288"/>
                <a:gd name="T22" fmla="*/ 72 w 144"/>
                <a:gd name="T23" fmla="*/ 288 h 288"/>
                <a:gd name="T24" fmla="*/ 72 w 144"/>
                <a:gd name="T25" fmla="*/ 288 h 288"/>
                <a:gd name="T26" fmla="*/ 102 w 144"/>
                <a:gd name="T27" fmla="*/ 288 h 288"/>
                <a:gd name="T28" fmla="*/ 102 w 144"/>
                <a:gd name="T29" fmla="*/ 288 h 288"/>
                <a:gd name="T30" fmla="*/ 108 w 144"/>
                <a:gd name="T31" fmla="*/ 281 h 288"/>
                <a:gd name="T32" fmla="*/ 125 w 144"/>
                <a:gd name="T33" fmla="*/ 269 h 288"/>
                <a:gd name="T34" fmla="*/ 144 w 144"/>
                <a:gd name="T35" fmla="*/ 245 h 288"/>
                <a:gd name="T36" fmla="*/ 125 w 144"/>
                <a:gd name="T37" fmla="*/ 203 h 288"/>
                <a:gd name="T38" fmla="*/ 125 w 144"/>
                <a:gd name="T39" fmla="*/ 173 h 288"/>
                <a:gd name="T40" fmla="*/ 53 w 144"/>
                <a:gd name="T41" fmla="*/ 6 h 288"/>
                <a:gd name="T42" fmla="*/ 11 w 144"/>
                <a:gd name="T43" fmla="*/ 0 h 288"/>
                <a:gd name="T44" fmla="*/ 11 w 144"/>
                <a:gd name="T4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288">
                  <a:moveTo>
                    <a:pt x="11" y="0"/>
                  </a:moveTo>
                  <a:lnTo>
                    <a:pt x="0" y="23"/>
                  </a:lnTo>
                  <a:lnTo>
                    <a:pt x="6" y="5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30" y="150"/>
                  </a:lnTo>
                  <a:lnTo>
                    <a:pt x="30" y="180"/>
                  </a:lnTo>
                  <a:lnTo>
                    <a:pt x="23" y="203"/>
                  </a:lnTo>
                  <a:lnTo>
                    <a:pt x="30" y="269"/>
                  </a:lnTo>
                  <a:lnTo>
                    <a:pt x="72" y="288"/>
                  </a:lnTo>
                  <a:lnTo>
                    <a:pt x="7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8" y="281"/>
                  </a:lnTo>
                  <a:lnTo>
                    <a:pt x="125" y="269"/>
                  </a:lnTo>
                  <a:lnTo>
                    <a:pt x="144" y="245"/>
                  </a:lnTo>
                  <a:lnTo>
                    <a:pt x="125" y="203"/>
                  </a:lnTo>
                  <a:lnTo>
                    <a:pt x="125" y="173"/>
                  </a:lnTo>
                  <a:lnTo>
                    <a:pt x="53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603053-C78D-4317-9580-1FCAAFC7C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561"/>
              <a:ext cx="48" cy="96"/>
            </a:xfrm>
            <a:custGeom>
              <a:avLst/>
              <a:gdLst>
                <a:gd name="T0" fmla="*/ 11 w 144"/>
                <a:gd name="T1" fmla="*/ 0 h 288"/>
                <a:gd name="T2" fmla="*/ 0 w 144"/>
                <a:gd name="T3" fmla="*/ 23 h 288"/>
                <a:gd name="T4" fmla="*/ 6 w 144"/>
                <a:gd name="T5" fmla="*/ 53 h 288"/>
                <a:gd name="T6" fmla="*/ 6 w 144"/>
                <a:gd name="T7" fmla="*/ 83 h 288"/>
                <a:gd name="T8" fmla="*/ 6 w 144"/>
                <a:gd name="T9" fmla="*/ 83 h 288"/>
                <a:gd name="T10" fmla="*/ 11 w 144"/>
                <a:gd name="T11" fmla="*/ 119 h 288"/>
                <a:gd name="T12" fmla="*/ 11 w 144"/>
                <a:gd name="T13" fmla="*/ 119 h 288"/>
                <a:gd name="T14" fmla="*/ 30 w 144"/>
                <a:gd name="T15" fmla="*/ 150 h 288"/>
                <a:gd name="T16" fmla="*/ 30 w 144"/>
                <a:gd name="T17" fmla="*/ 180 h 288"/>
                <a:gd name="T18" fmla="*/ 23 w 144"/>
                <a:gd name="T19" fmla="*/ 203 h 288"/>
                <a:gd name="T20" fmla="*/ 30 w 144"/>
                <a:gd name="T21" fmla="*/ 269 h 288"/>
                <a:gd name="T22" fmla="*/ 72 w 144"/>
                <a:gd name="T23" fmla="*/ 288 h 288"/>
                <a:gd name="T24" fmla="*/ 72 w 144"/>
                <a:gd name="T25" fmla="*/ 288 h 288"/>
                <a:gd name="T26" fmla="*/ 102 w 144"/>
                <a:gd name="T27" fmla="*/ 288 h 288"/>
                <a:gd name="T28" fmla="*/ 102 w 144"/>
                <a:gd name="T29" fmla="*/ 288 h 288"/>
                <a:gd name="T30" fmla="*/ 108 w 144"/>
                <a:gd name="T31" fmla="*/ 281 h 288"/>
                <a:gd name="T32" fmla="*/ 125 w 144"/>
                <a:gd name="T33" fmla="*/ 269 h 288"/>
                <a:gd name="T34" fmla="*/ 144 w 144"/>
                <a:gd name="T35" fmla="*/ 245 h 288"/>
                <a:gd name="T36" fmla="*/ 125 w 144"/>
                <a:gd name="T37" fmla="*/ 203 h 288"/>
                <a:gd name="T38" fmla="*/ 125 w 144"/>
                <a:gd name="T39" fmla="*/ 173 h 288"/>
                <a:gd name="T40" fmla="*/ 53 w 144"/>
                <a:gd name="T41" fmla="*/ 6 h 288"/>
                <a:gd name="T42" fmla="*/ 11 w 144"/>
                <a:gd name="T43" fmla="*/ 0 h 288"/>
                <a:gd name="T44" fmla="*/ 11 w 144"/>
                <a:gd name="T4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288">
                  <a:moveTo>
                    <a:pt x="11" y="0"/>
                  </a:moveTo>
                  <a:lnTo>
                    <a:pt x="0" y="23"/>
                  </a:lnTo>
                  <a:lnTo>
                    <a:pt x="6" y="5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30" y="150"/>
                  </a:lnTo>
                  <a:lnTo>
                    <a:pt x="30" y="180"/>
                  </a:lnTo>
                  <a:lnTo>
                    <a:pt x="23" y="203"/>
                  </a:lnTo>
                  <a:lnTo>
                    <a:pt x="30" y="269"/>
                  </a:lnTo>
                  <a:lnTo>
                    <a:pt x="72" y="288"/>
                  </a:lnTo>
                  <a:lnTo>
                    <a:pt x="7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8" y="281"/>
                  </a:lnTo>
                  <a:lnTo>
                    <a:pt x="125" y="269"/>
                  </a:lnTo>
                  <a:lnTo>
                    <a:pt x="144" y="245"/>
                  </a:lnTo>
                  <a:lnTo>
                    <a:pt x="125" y="203"/>
                  </a:lnTo>
                  <a:lnTo>
                    <a:pt x="125" y="173"/>
                  </a:lnTo>
                  <a:lnTo>
                    <a:pt x="53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011AB6-4E4B-4381-80A2-AD73D398F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2722"/>
              <a:ext cx="44" cy="55"/>
            </a:xfrm>
            <a:custGeom>
              <a:avLst/>
              <a:gdLst>
                <a:gd name="T0" fmla="*/ 79 w 132"/>
                <a:gd name="T1" fmla="*/ 0 h 163"/>
                <a:gd name="T2" fmla="*/ 60 w 132"/>
                <a:gd name="T3" fmla="*/ 42 h 163"/>
                <a:gd name="T4" fmla="*/ 132 w 132"/>
                <a:gd name="T5" fmla="*/ 84 h 163"/>
                <a:gd name="T6" fmla="*/ 108 w 132"/>
                <a:gd name="T7" fmla="*/ 102 h 163"/>
                <a:gd name="T8" fmla="*/ 108 w 132"/>
                <a:gd name="T9" fmla="*/ 138 h 163"/>
                <a:gd name="T10" fmla="*/ 91 w 132"/>
                <a:gd name="T11" fmla="*/ 163 h 163"/>
                <a:gd name="T12" fmla="*/ 60 w 132"/>
                <a:gd name="T13" fmla="*/ 150 h 163"/>
                <a:gd name="T14" fmla="*/ 0 w 132"/>
                <a:gd name="T15" fmla="*/ 78 h 163"/>
                <a:gd name="T16" fmla="*/ 13 w 132"/>
                <a:gd name="T17" fmla="*/ 30 h 163"/>
                <a:gd name="T18" fmla="*/ 79 w 132"/>
                <a:gd name="T19" fmla="*/ 0 h 163"/>
                <a:gd name="T20" fmla="*/ 79 w 132"/>
                <a:gd name="T2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63">
                  <a:moveTo>
                    <a:pt x="79" y="0"/>
                  </a:moveTo>
                  <a:lnTo>
                    <a:pt x="60" y="42"/>
                  </a:lnTo>
                  <a:lnTo>
                    <a:pt x="132" y="84"/>
                  </a:lnTo>
                  <a:lnTo>
                    <a:pt x="108" y="102"/>
                  </a:lnTo>
                  <a:lnTo>
                    <a:pt x="108" y="138"/>
                  </a:lnTo>
                  <a:lnTo>
                    <a:pt x="91" y="163"/>
                  </a:lnTo>
                  <a:lnTo>
                    <a:pt x="60" y="150"/>
                  </a:lnTo>
                  <a:lnTo>
                    <a:pt x="0" y="78"/>
                  </a:lnTo>
                  <a:lnTo>
                    <a:pt x="13" y="30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BAC916-50A4-4686-BDE3-1993F70A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2722"/>
              <a:ext cx="44" cy="55"/>
            </a:xfrm>
            <a:custGeom>
              <a:avLst/>
              <a:gdLst>
                <a:gd name="T0" fmla="*/ 79 w 132"/>
                <a:gd name="T1" fmla="*/ 0 h 163"/>
                <a:gd name="T2" fmla="*/ 60 w 132"/>
                <a:gd name="T3" fmla="*/ 42 h 163"/>
                <a:gd name="T4" fmla="*/ 132 w 132"/>
                <a:gd name="T5" fmla="*/ 84 h 163"/>
                <a:gd name="T6" fmla="*/ 108 w 132"/>
                <a:gd name="T7" fmla="*/ 102 h 163"/>
                <a:gd name="T8" fmla="*/ 108 w 132"/>
                <a:gd name="T9" fmla="*/ 138 h 163"/>
                <a:gd name="T10" fmla="*/ 91 w 132"/>
                <a:gd name="T11" fmla="*/ 163 h 163"/>
                <a:gd name="T12" fmla="*/ 60 w 132"/>
                <a:gd name="T13" fmla="*/ 150 h 163"/>
                <a:gd name="T14" fmla="*/ 0 w 132"/>
                <a:gd name="T15" fmla="*/ 78 h 163"/>
                <a:gd name="T16" fmla="*/ 13 w 132"/>
                <a:gd name="T17" fmla="*/ 30 h 163"/>
                <a:gd name="T18" fmla="*/ 79 w 132"/>
                <a:gd name="T19" fmla="*/ 0 h 163"/>
                <a:gd name="T20" fmla="*/ 79 w 132"/>
                <a:gd name="T2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63">
                  <a:moveTo>
                    <a:pt x="79" y="0"/>
                  </a:moveTo>
                  <a:lnTo>
                    <a:pt x="60" y="42"/>
                  </a:lnTo>
                  <a:lnTo>
                    <a:pt x="132" y="84"/>
                  </a:lnTo>
                  <a:lnTo>
                    <a:pt x="108" y="102"/>
                  </a:lnTo>
                  <a:lnTo>
                    <a:pt x="108" y="138"/>
                  </a:lnTo>
                  <a:lnTo>
                    <a:pt x="91" y="163"/>
                  </a:lnTo>
                  <a:lnTo>
                    <a:pt x="60" y="150"/>
                  </a:lnTo>
                  <a:lnTo>
                    <a:pt x="0" y="78"/>
                  </a:lnTo>
                  <a:lnTo>
                    <a:pt x="13" y="30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ADDFC80-5711-45BB-8240-77CF78128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2722"/>
              <a:ext cx="44" cy="55"/>
            </a:xfrm>
            <a:custGeom>
              <a:avLst/>
              <a:gdLst>
                <a:gd name="T0" fmla="*/ 79 w 132"/>
                <a:gd name="T1" fmla="*/ 0 h 163"/>
                <a:gd name="T2" fmla="*/ 60 w 132"/>
                <a:gd name="T3" fmla="*/ 42 h 163"/>
                <a:gd name="T4" fmla="*/ 132 w 132"/>
                <a:gd name="T5" fmla="*/ 84 h 163"/>
                <a:gd name="T6" fmla="*/ 108 w 132"/>
                <a:gd name="T7" fmla="*/ 102 h 163"/>
                <a:gd name="T8" fmla="*/ 108 w 132"/>
                <a:gd name="T9" fmla="*/ 138 h 163"/>
                <a:gd name="T10" fmla="*/ 91 w 132"/>
                <a:gd name="T11" fmla="*/ 163 h 163"/>
                <a:gd name="T12" fmla="*/ 60 w 132"/>
                <a:gd name="T13" fmla="*/ 150 h 163"/>
                <a:gd name="T14" fmla="*/ 0 w 132"/>
                <a:gd name="T15" fmla="*/ 78 h 163"/>
                <a:gd name="T16" fmla="*/ 13 w 132"/>
                <a:gd name="T17" fmla="*/ 30 h 163"/>
                <a:gd name="T18" fmla="*/ 79 w 132"/>
                <a:gd name="T19" fmla="*/ 0 h 163"/>
                <a:gd name="T20" fmla="*/ 79 w 132"/>
                <a:gd name="T2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63">
                  <a:moveTo>
                    <a:pt x="79" y="0"/>
                  </a:moveTo>
                  <a:lnTo>
                    <a:pt x="60" y="42"/>
                  </a:lnTo>
                  <a:lnTo>
                    <a:pt x="132" y="84"/>
                  </a:lnTo>
                  <a:lnTo>
                    <a:pt x="108" y="102"/>
                  </a:lnTo>
                  <a:lnTo>
                    <a:pt x="108" y="138"/>
                  </a:lnTo>
                  <a:lnTo>
                    <a:pt x="91" y="163"/>
                  </a:lnTo>
                  <a:lnTo>
                    <a:pt x="60" y="150"/>
                  </a:lnTo>
                  <a:lnTo>
                    <a:pt x="0" y="78"/>
                  </a:lnTo>
                  <a:lnTo>
                    <a:pt x="13" y="30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B7378EE-5B73-4110-9DF3-6CE9B26D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2722"/>
              <a:ext cx="44" cy="55"/>
            </a:xfrm>
            <a:custGeom>
              <a:avLst/>
              <a:gdLst>
                <a:gd name="T0" fmla="*/ 79 w 132"/>
                <a:gd name="T1" fmla="*/ 0 h 163"/>
                <a:gd name="T2" fmla="*/ 60 w 132"/>
                <a:gd name="T3" fmla="*/ 42 h 163"/>
                <a:gd name="T4" fmla="*/ 132 w 132"/>
                <a:gd name="T5" fmla="*/ 84 h 163"/>
                <a:gd name="T6" fmla="*/ 108 w 132"/>
                <a:gd name="T7" fmla="*/ 102 h 163"/>
                <a:gd name="T8" fmla="*/ 108 w 132"/>
                <a:gd name="T9" fmla="*/ 138 h 163"/>
                <a:gd name="T10" fmla="*/ 91 w 132"/>
                <a:gd name="T11" fmla="*/ 163 h 163"/>
                <a:gd name="T12" fmla="*/ 60 w 132"/>
                <a:gd name="T13" fmla="*/ 150 h 163"/>
                <a:gd name="T14" fmla="*/ 0 w 132"/>
                <a:gd name="T15" fmla="*/ 78 h 163"/>
                <a:gd name="T16" fmla="*/ 13 w 132"/>
                <a:gd name="T17" fmla="*/ 30 h 163"/>
                <a:gd name="T18" fmla="*/ 79 w 132"/>
                <a:gd name="T19" fmla="*/ 0 h 163"/>
                <a:gd name="T20" fmla="*/ 79 w 132"/>
                <a:gd name="T2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63">
                  <a:moveTo>
                    <a:pt x="79" y="0"/>
                  </a:moveTo>
                  <a:lnTo>
                    <a:pt x="60" y="42"/>
                  </a:lnTo>
                  <a:lnTo>
                    <a:pt x="132" y="84"/>
                  </a:lnTo>
                  <a:lnTo>
                    <a:pt x="108" y="102"/>
                  </a:lnTo>
                  <a:lnTo>
                    <a:pt x="108" y="138"/>
                  </a:lnTo>
                  <a:lnTo>
                    <a:pt x="91" y="163"/>
                  </a:lnTo>
                  <a:lnTo>
                    <a:pt x="60" y="150"/>
                  </a:lnTo>
                  <a:lnTo>
                    <a:pt x="0" y="78"/>
                  </a:lnTo>
                  <a:lnTo>
                    <a:pt x="13" y="30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DC01468-4888-4C6C-AF74-11816EB8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AF04675-AD5F-4808-894E-10D24D4D5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492"/>
              <a:ext cx="70" cy="111"/>
            </a:xfrm>
            <a:custGeom>
              <a:avLst/>
              <a:gdLst>
                <a:gd name="T0" fmla="*/ 0 w 210"/>
                <a:gd name="T1" fmla="*/ 66 h 331"/>
                <a:gd name="T2" fmla="*/ 5 w 210"/>
                <a:gd name="T3" fmla="*/ 96 h 331"/>
                <a:gd name="T4" fmla="*/ 17 w 210"/>
                <a:gd name="T5" fmla="*/ 127 h 331"/>
                <a:gd name="T6" fmla="*/ 41 w 210"/>
                <a:gd name="T7" fmla="*/ 193 h 331"/>
                <a:gd name="T8" fmla="*/ 53 w 210"/>
                <a:gd name="T9" fmla="*/ 223 h 331"/>
                <a:gd name="T10" fmla="*/ 72 w 210"/>
                <a:gd name="T11" fmla="*/ 265 h 331"/>
                <a:gd name="T12" fmla="*/ 108 w 210"/>
                <a:gd name="T13" fmla="*/ 318 h 331"/>
                <a:gd name="T14" fmla="*/ 113 w 210"/>
                <a:gd name="T15" fmla="*/ 331 h 331"/>
                <a:gd name="T16" fmla="*/ 119 w 210"/>
                <a:gd name="T17" fmla="*/ 312 h 331"/>
                <a:gd name="T18" fmla="*/ 119 w 210"/>
                <a:gd name="T19" fmla="*/ 307 h 331"/>
                <a:gd name="T20" fmla="*/ 138 w 210"/>
                <a:gd name="T21" fmla="*/ 301 h 331"/>
                <a:gd name="T22" fmla="*/ 155 w 210"/>
                <a:gd name="T23" fmla="*/ 301 h 331"/>
                <a:gd name="T24" fmla="*/ 174 w 210"/>
                <a:gd name="T25" fmla="*/ 295 h 331"/>
                <a:gd name="T26" fmla="*/ 191 w 210"/>
                <a:gd name="T27" fmla="*/ 282 h 331"/>
                <a:gd name="T28" fmla="*/ 197 w 210"/>
                <a:gd name="T29" fmla="*/ 265 h 331"/>
                <a:gd name="T30" fmla="*/ 210 w 210"/>
                <a:gd name="T31" fmla="*/ 252 h 331"/>
                <a:gd name="T32" fmla="*/ 210 w 210"/>
                <a:gd name="T33" fmla="*/ 229 h 331"/>
                <a:gd name="T34" fmla="*/ 210 w 210"/>
                <a:gd name="T35" fmla="*/ 223 h 331"/>
                <a:gd name="T36" fmla="*/ 197 w 210"/>
                <a:gd name="T37" fmla="*/ 216 h 331"/>
                <a:gd name="T38" fmla="*/ 197 w 210"/>
                <a:gd name="T39" fmla="*/ 204 h 331"/>
                <a:gd name="T40" fmla="*/ 191 w 210"/>
                <a:gd name="T41" fmla="*/ 163 h 331"/>
                <a:gd name="T42" fmla="*/ 197 w 210"/>
                <a:gd name="T43" fmla="*/ 138 h 331"/>
                <a:gd name="T44" fmla="*/ 197 w 210"/>
                <a:gd name="T45" fmla="*/ 127 h 331"/>
                <a:gd name="T46" fmla="*/ 191 w 210"/>
                <a:gd name="T47" fmla="*/ 121 h 331"/>
                <a:gd name="T48" fmla="*/ 185 w 210"/>
                <a:gd name="T49" fmla="*/ 115 h 331"/>
                <a:gd name="T50" fmla="*/ 167 w 210"/>
                <a:gd name="T51" fmla="*/ 115 h 331"/>
                <a:gd name="T52" fmla="*/ 161 w 210"/>
                <a:gd name="T53" fmla="*/ 121 h 331"/>
                <a:gd name="T54" fmla="*/ 155 w 210"/>
                <a:gd name="T55" fmla="*/ 121 h 331"/>
                <a:gd name="T56" fmla="*/ 144 w 210"/>
                <a:gd name="T57" fmla="*/ 121 h 331"/>
                <a:gd name="T58" fmla="*/ 125 w 210"/>
                <a:gd name="T59" fmla="*/ 115 h 331"/>
                <a:gd name="T60" fmla="*/ 119 w 210"/>
                <a:gd name="T61" fmla="*/ 85 h 331"/>
                <a:gd name="T62" fmla="*/ 119 w 210"/>
                <a:gd name="T63" fmla="*/ 66 h 331"/>
                <a:gd name="T64" fmla="*/ 119 w 210"/>
                <a:gd name="T65" fmla="*/ 49 h 331"/>
                <a:gd name="T66" fmla="*/ 119 w 210"/>
                <a:gd name="T67" fmla="*/ 43 h 331"/>
                <a:gd name="T68" fmla="*/ 113 w 210"/>
                <a:gd name="T69" fmla="*/ 49 h 331"/>
                <a:gd name="T70" fmla="*/ 113 w 210"/>
                <a:gd name="T71" fmla="*/ 66 h 331"/>
                <a:gd name="T72" fmla="*/ 102 w 210"/>
                <a:gd name="T73" fmla="*/ 66 h 331"/>
                <a:gd name="T74" fmla="*/ 102 w 210"/>
                <a:gd name="T75" fmla="*/ 55 h 331"/>
                <a:gd name="T76" fmla="*/ 102 w 210"/>
                <a:gd name="T77" fmla="*/ 43 h 331"/>
                <a:gd name="T78" fmla="*/ 95 w 210"/>
                <a:gd name="T79" fmla="*/ 36 h 331"/>
                <a:gd name="T80" fmla="*/ 95 w 210"/>
                <a:gd name="T81" fmla="*/ 19 h 331"/>
                <a:gd name="T82" fmla="*/ 83 w 210"/>
                <a:gd name="T83" fmla="*/ 7 h 331"/>
                <a:gd name="T84" fmla="*/ 72 w 210"/>
                <a:gd name="T85" fmla="*/ 0 h 331"/>
                <a:gd name="T86" fmla="*/ 59 w 210"/>
                <a:gd name="T87" fmla="*/ 0 h 331"/>
                <a:gd name="T88" fmla="*/ 53 w 210"/>
                <a:gd name="T89" fmla="*/ 0 h 331"/>
                <a:gd name="T90" fmla="*/ 53 w 210"/>
                <a:gd name="T91" fmla="*/ 13 h 331"/>
                <a:gd name="T92" fmla="*/ 59 w 210"/>
                <a:gd name="T93" fmla="*/ 43 h 331"/>
                <a:gd name="T94" fmla="*/ 59 w 210"/>
                <a:gd name="T95" fmla="*/ 55 h 331"/>
                <a:gd name="T96" fmla="*/ 59 w 210"/>
                <a:gd name="T97" fmla="*/ 60 h 331"/>
                <a:gd name="T98" fmla="*/ 47 w 210"/>
                <a:gd name="T99" fmla="*/ 55 h 331"/>
                <a:gd name="T100" fmla="*/ 41 w 210"/>
                <a:gd name="T101" fmla="*/ 43 h 331"/>
                <a:gd name="T102" fmla="*/ 30 w 210"/>
                <a:gd name="T103" fmla="*/ 24 h 331"/>
                <a:gd name="T104" fmla="*/ 30 w 210"/>
                <a:gd name="T105" fmla="*/ 24 h 331"/>
                <a:gd name="T106" fmla="*/ 17 w 210"/>
                <a:gd name="T107" fmla="*/ 24 h 331"/>
                <a:gd name="T108" fmla="*/ 0 w 210"/>
                <a:gd name="T109" fmla="*/ 2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31">
                  <a:moveTo>
                    <a:pt x="0" y="2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" y="9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36" y="16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3" y="223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89" y="301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13" y="331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12"/>
                  </a:lnTo>
                  <a:lnTo>
                    <a:pt x="119" y="307"/>
                  </a:lnTo>
                  <a:lnTo>
                    <a:pt x="119" y="307"/>
                  </a:lnTo>
                  <a:lnTo>
                    <a:pt x="138" y="301"/>
                  </a:lnTo>
                  <a:lnTo>
                    <a:pt x="138" y="301"/>
                  </a:lnTo>
                  <a:lnTo>
                    <a:pt x="155" y="301"/>
                  </a:lnTo>
                  <a:lnTo>
                    <a:pt x="161" y="301"/>
                  </a:lnTo>
                  <a:lnTo>
                    <a:pt x="174" y="295"/>
                  </a:lnTo>
                  <a:lnTo>
                    <a:pt x="174" y="295"/>
                  </a:lnTo>
                  <a:lnTo>
                    <a:pt x="191" y="282"/>
                  </a:lnTo>
                  <a:lnTo>
                    <a:pt x="197" y="276"/>
                  </a:lnTo>
                  <a:lnTo>
                    <a:pt x="197" y="265"/>
                  </a:lnTo>
                  <a:lnTo>
                    <a:pt x="197" y="265"/>
                  </a:lnTo>
                  <a:lnTo>
                    <a:pt x="210" y="252"/>
                  </a:lnTo>
                  <a:lnTo>
                    <a:pt x="210" y="240"/>
                  </a:lnTo>
                  <a:lnTo>
                    <a:pt x="210" y="229"/>
                  </a:lnTo>
                  <a:lnTo>
                    <a:pt x="210" y="229"/>
                  </a:lnTo>
                  <a:lnTo>
                    <a:pt x="210" y="223"/>
                  </a:lnTo>
                  <a:lnTo>
                    <a:pt x="203" y="216"/>
                  </a:lnTo>
                  <a:lnTo>
                    <a:pt x="197" y="216"/>
                  </a:lnTo>
                  <a:lnTo>
                    <a:pt x="197" y="204"/>
                  </a:lnTo>
                  <a:lnTo>
                    <a:pt x="197" y="204"/>
                  </a:lnTo>
                  <a:lnTo>
                    <a:pt x="191" y="180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7" y="138"/>
                  </a:lnTo>
                  <a:lnTo>
                    <a:pt x="197" y="127"/>
                  </a:lnTo>
                  <a:lnTo>
                    <a:pt x="197" y="127"/>
                  </a:lnTo>
                  <a:lnTo>
                    <a:pt x="197" y="121"/>
                  </a:lnTo>
                  <a:lnTo>
                    <a:pt x="191" y="12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0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1" y="121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38" y="121"/>
                  </a:lnTo>
                  <a:lnTo>
                    <a:pt x="125" y="115"/>
                  </a:lnTo>
                  <a:lnTo>
                    <a:pt x="125" y="102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66"/>
                  </a:lnTo>
                  <a:lnTo>
                    <a:pt x="125" y="55"/>
                  </a:lnTo>
                  <a:lnTo>
                    <a:pt x="119" y="49"/>
                  </a:lnTo>
                  <a:lnTo>
                    <a:pt x="119" y="49"/>
                  </a:lnTo>
                  <a:lnTo>
                    <a:pt x="119" y="43"/>
                  </a:lnTo>
                  <a:lnTo>
                    <a:pt x="113" y="43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55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24"/>
                  </a:lnTo>
                  <a:lnTo>
                    <a:pt x="95" y="19"/>
                  </a:lnTo>
                  <a:lnTo>
                    <a:pt x="89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30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55"/>
                  </a:lnTo>
                  <a:lnTo>
                    <a:pt x="66" y="55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47" y="55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1D692A6-F192-4D7A-97A6-A65A33EB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" y="1632"/>
              <a:ext cx="346" cy="333"/>
            </a:xfrm>
            <a:custGeom>
              <a:avLst/>
              <a:gdLst>
                <a:gd name="T0" fmla="*/ 59 w 1038"/>
                <a:gd name="T1" fmla="*/ 186 h 997"/>
                <a:gd name="T2" fmla="*/ 102 w 1038"/>
                <a:gd name="T3" fmla="*/ 127 h 997"/>
                <a:gd name="T4" fmla="*/ 161 w 1038"/>
                <a:gd name="T5" fmla="*/ 120 h 997"/>
                <a:gd name="T6" fmla="*/ 263 w 1038"/>
                <a:gd name="T7" fmla="*/ 120 h 997"/>
                <a:gd name="T8" fmla="*/ 401 w 1038"/>
                <a:gd name="T9" fmla="*/ 25 h 997"/>
                <a:gd name="T10" fmla="*/ 437 w 1038"/>
                <a:gd name="T11" fmla="*/ 114 h 997"/>
                <a:gd name="T12" fmla="*/ 485 w 1038"/>
                <a:gd name="T13" fmla="*/ 133 h 997"/>
                <a:gd name="T14" fmla="*/ 521 w 1038"/>
                <a:gd name="T15" fmla="*/ 192 h 997"/>
                <a:gd name="T16" fmla="*/ 557 w 1038"/>
                <a:gd name="T17" fmla="*/ 210 h 997"/>
                <a:gd name="T18" fmla="*/ 570 w 1038"/>
                <a:gd name="T19" fmla="*/ 180 h 997"/>
                <a:gd name="T20" fmla="*/ 648 w 1038"/>
                <a:gd name="T21" fmla="*/ 156 h 997"/>
                <a:gd name="T22" fmla="*/ 684 w 1038"/>
                <a:gd name="T23" fmla="*/ 180 h 997"/>
                <a:gd name="T24" fmla="*/ 737 w 1038"/>
                <a:gd name="T25" fmla="*/ 192 h 997"/>
                <a:gd name="T26" fmla="*/ 786 w 1038"/>
                <a:gd name="T27" fmla="*/ 205 h 997"/>
                <a:gd name="T28" fmla="*/ 797 w 1038"/>
                <a:gd name="T29" fmla="*/ 156 h 997"/>
                <a:gd name="T30" fmla="*/ 845 w 1038"/>
                <a:gd name="T31" fmla="*/ 180 h 997"/>
                <a:gd name="T32" fmla="*/ 875 w 1038"/>
                <a:gd name="T33" fmla="*/ 210 h 997"/>
                <a:gd name="T34" fmla="*/ 923 w 1038"/>
                <a:gd name="T35" fmla="*/ 235 h 997"/>
                <a:gd name="T36" fmla="*/ 983 w 1038"/>
                <a:gd name="T37" fmla="*/ 282 h 997"/>
                <a:gd name="T38" fmla="*/ 995 w 1038"/>
                <a:gd name="T39" fmla="*/ 307 h 997"/>
                <a:gd name="T40" fmla="*/ 989 w 1038"/>
                <a:gd name="T41" fmla="*/ 349 h 997"/>
                <a:gd name="T42" fmla="*/ 1008 w 1038"/>
                <a:gd name="T43" fmla="*/ 402 h 997"/>
                <a:gd name="T44" fmla="*/ 989 w 1038"/>
                <a:gd name="T45" fmla="*/ 426 h 997"/>
                <a:gd name="T46" fmla="*/ 1025 w 1038"/>
                <a:gd name="T47" fmla="*/ 462 h 997"/>
                <a:gd name="T48" fmla="*/ 1031 w 1038"/>
                <a:gd name="T49" fmla="*/ 529 h 997"/>
                <a:gd name="T50" fmla="*/ 995 w 1038"/>
                <a:gd name="T51" fmla="*/ 576 h 997"/>
                <a:gd name="T52" fmla="*/ 953 w 1038"/>
                <a:gd name="T53" fmla="*/ 631 h 997"/>
                <a:gd name="T54" fmla="*/ 905 w 1038"/>
                <a:gd name="T55" fmla="*/ 642 h 997"/>
                <a:gd name="T56" fmla="*/ 887 w 1038"/>
                <a:gd name="T57" fmla="*/ 703 h 997"/>
                <a:gd name="T58" fmla="*/ 845 w 1038"/>
                <a:gd name="T59" fmla="*/ 745 h 997"/>
                <a:gd name="T60" fmla="*/ 833 w 1038"/>
                <a:gd name="T61" fmla="*/ 804 h 997"/>
                <a:gd name="T62" fmla="*/ 822 w 1038"/>
                <a:gd name="T63" fmla="*/ 894 h 997"/>
                <a:gd name="T64" fmla="*/ 773 w 1038"/>
                <a:gd name="T65" fmla="*/ 955 h 997"/>
                <a:gd name="T66" fmla="*/ 720 w 1038"/>
                <a:gd name="T67" fmla="*/ 942 h 997"/>
                <a:gd name="T68" fmla="*/ 707 w 1038"/>
                <a:gd name="T69" fmla="*/ 906 h 997"/>
                <a:gd name="T70" fmla="*/ 695 w 1038"/>
                <a:gd name="T71" fmla="*/ 853 h 997"/>
                <a:gd name="T72" fmla="*/ 653 w 1038"/>
                <a:gd name="T73" fmla="*/ 853 h 997"/>
                <a:gd name="T74" fmla="*/ 635 w 1038"/>
                <a:gd name="T75" fmla="*/ 894 h 997"/>
                <a:gd name="T76" fmla="*/ 599 w 1038"/>
                <a:gd name="T77" fmla="*/ 925 h 997"/>
                <a:gd name="T78" fmla="*/ 545 w 1038"/>
                <a:gd name="T79" fmla="*/ 972 h 997"/>
                <a:gd name="T80" fmla="*/ 540 w 1038"/>
                <a:gd name="T81" fmla="*/ 997 h 997"/>
                <a:gd name="T82" fmla="*/ 449 w 1038"/>
                <a:gd name="T83" fmla="*/ 900 h 997"/>
                <a:gd name="T84" fmla="*/ 324 w 1038"/>
                <a:gd name="T85" fmla="*/ 955 h 997"/>
                <a:gd name="T86" fmla="*/ 354 w 1038"/>
                <a:gd name="T87" fmla="*/ 900 h 997"/>
                <a:gd name="T88" fmla="*/ 324 w 1038"/>
                <a:gd name="T89" fmla="*/ 864 h 997"/>
                <a:gd name="T90" fmla="*/ 305 w 1038"/>
                <a:gd name="T91" fmla="*/ 834 h 997"/>
                <a:gd name="T92" fmla="*/ 299 w 1038"/>
                <a:gd name="T93" fmla="*/ 775 h 997"/>
                <a:gd name="T94" fmla="*/ 246 w 1038"/>
                <a:gd name="T95" fmla="*/ 750 h 997"/>
                <a:gd name="T96" fmla="*/ 282 w 1038"/>
                <a:gd name="T97" fmla="*/ 709 h 997"/>
                <a:gd name="T98" fmla="*/ 210 w 1038"/>
                <a:gd name="T99" fmla="*/ 618 h 997"/>
                <a:gd name="T100" fmla="*/ 221 w 1038"/>
                <a:gd name="T101" fmla="*/ 559 h 997"/>
                <a:gd name="T102" fmla="*/ 185 w 1038"/>
                <a:gd name="T103" fmla="*/ 426 h 997"/>
                <a:gd name="T104" fmla="*/ 144 w 1038"/>
                <a:gd name="T105" fmla="*/ 343 h 997"/>
                <a:gd name="T106" fmla="*/ 102 w 1038"/>
                <a:gd name="T107" fmla="*/ 277 h 997"/>
                <a:gd name="T108" fmla="*/ 53 w 1038"/>
                <a:gd name="T109" fmla="*/ 264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997">
                  <a:moveTo>
                    <a:pt x="53" y="264"/>
                  </a:moveTo>
                  <a:lnTo>
                    <a:pt x="0" y="210"/>
                  </a:lnTo>
                  <a:lnTo>
                    <a:pt x="0" y="210"/>
                  </a:lnTo>
                  <a:lnTo>
                    <a:pt x="11" y="199"/>
                  </a:lnTo>
                  <a:lnTo>
                    <a:pt x="30" y="186"/>
                  </a:lnTo>
                  <a:lnTo>
                    <a:pt x="41" y="186"/>
                  </a:lnTo>
                  <a:lnTo>
                    <a:pt x="59" y="186"/>
                  </a:lnTo>
                  <a:lnTo>
                    <a:pt x="59" y="186"/>
                  </a:lnTo>
                  <a:lnTo>
                    <a:pt x="72" y="180"/>
                  </a:lnTo>
                  <a:lnTo>
                    <a:pt x="83" y="180"/>
                  </a:lnTo>
                  <a:lnTo>
                    <a:pt x="89" y="169"/>
                  </a:lnTo>
                  <a:lnTo>
                    <a:pt x="95" y="150"/>
                  </a:lnTo>
                  <a:lnTo>
                    <a:pt x="102" y="139"/>
                  </a:lnTo>
                  <a:lnTo>
                    <a:pt x="102" y="127"/>
                  </a:lnTo>
                  <a:lnTo>
                    <a:pt x="108" y="120"/>
                  </a:lnTo>
                  <a:lnTo>
                    <a:pt x="113" y="114"/>
                  </a:lnTo>
                  <a:lnTo>
                    <a:pt x="119" y="114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55" y="114"/>
                  </a:lnTo>
                  <a:lnTo>
                    <a:pt x="161" y="120"/>
                  </a:lnTo>
                  <a:lnTo>
                    <a:pt x="185" y="139"/>
                  </a:lnTo>
                  <a:lnTo>
                    <a:pt x="197" y="144"/>
                  </a:lnTo>
                  <a:lnTo>
                    <a:pt x="210" y="144"/>
                  </a:lnTo>
                  <a:lnTo>
                    <a:pt x="227" y="144"/>
                  </a:lnTo>
                  <a:lnTo>
                    <a:pt x="246" y="133"/>
                  </a:lnTo>
                  <a:lnTo>
                    <a:pt x="246" y="133"/>
                  </a:lnTo>
                  <a:lnTo>
                    <a:pt x="263" y="120"/>
                  </a:lnTo>
                  <a:lnTo>
                    <a:pt x="275" y="108"/>
                  </a:lnTo>
                  <a:lnTo>
                    <a:pt x="275" y="108"/>
                  </a:lnTo>
                  <a:lnTo>
                    <a:pt x="335" y="48"/>
                  </a:lnTo>
                  <a:lnTo>
                    <a:pt x="365" y="25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1" y="25"/>
                  </a:lnTo>
                  <a:lnTo>
                    <a:pt x="407" y="48"/>
                  </a:lnTo>
                  <a:lnTo>
                    <a:pt x="419" y="61"/>
                  </a:lnTo>
                  <a:lnTo>
                    <a:pt x="437" y="78"/>
                  </a:lnTo>
                  <a:lnTo>
                    <a:pt x="437" y="78"/>
                  </a:lnTo>
                  <a:lnTo>
                    <a:pt x="437" y="84"/>
                  </a:lnTo>
                  <a:lnTo>
                    <a:pt x="437" y="91"/>
                  </a:lnTo>
                  <a:lnTo>
                    <a:pt x="437" y="114"/>
                  </a:lnTo>
                  <a:lnTo>
                    <a:pt x="437" y="120"/>
                  </a:lnTo>
                  <a:lnTo>
                    <a:pt x="437" y="127"/>
                  </a:lnTo>
                  <a:lnTo>
                    <a:pt x="449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79" y="133"/>
                  </a:lnTo>
                  <a:lnTo>
                    <a:pt x="485" y="133"/>
                  </a:lnTo>
                  <a:lnTo>
                    <a:pt x="498" y="139"/>
                  </a:lnTo>
                  <a:lnTo>
                    <a:pt x="498" y="139"/>
                  </a:lnTo>
                  <a:lnTo>
                    <a:pt x="509" y="144"/>
                  </a:lnTo>
                  <a:lnTo>
                    <a:pt x="515" y="150"/>
                  </a:lnTo>
                  <a:lnTo>
                    <a:pt x="521" y="163"/>
                  </a:lnTo>
                  <a:lnTo>
                    <a:pt x="521" y="175"/>
                  </a:lnTo>
                  <a:lnTo>
                    <a:pt x="521" y="192"/>
                  </a:lnTo>
                  <a:lnTo>
                    <a:pt x="521" y="205"/>
                  </a:lnTo>
                  <a:lnTo>
                    <a:pt x="527" y="205"/>
                  </a:lnTo>
                  <a:lnTo>
                    <a:pt x="527" y="205"/>
                  </a:lnTo>
                  <a:lnTo>
                    <a:pt x="534" y="210"/>
                  </a:lnTo>
                  <a:lnTo>
                    <a:pt x="540" y="210"/>
                  </a:lnTo>
                  <a:lnTo>
                    <a:pt x="545" y="210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7" y="205"/>
                  </a:lnTo>
                  <a:lnTo>
                    <a:pt x="563" y="192"/>
                  </a:lnTo>
                  <a:lnTo>
                    <a:pt x="563" y="186"/>
                  </a:lnTo>
                  <a:lnTo>
                    <a:pt x="563" y="186"/>
                  </a:lnTo>
                  <a:lnTo>
                    <a:pt x="570" y="180"/>
                  </a:lnTo>
                  <a:lnTo>
                    <a:pt x="570" y="180"/>
                  </a:lnTo>
                  <a:lnTo>
                    <a:pt x="576" y="180"/>
                  </a:lnTo>
                  <a:lnTo>
                    <a:pt x="587" y="180"/>
                  </a:lnTo>
                  <a:lnTo>
                    <a:pt x="606" y="180"/>
                  </a:lnTo>
                  <a:lnTo>
                    <a:pt x="617" y="175"/>
                  </a:lnTo>
                  <a:lnTo>
                    <a:pt x="617" y="175"/>
                  </a:lnTo>
                  <a:lnTo>
                    <a:pt x="642" y="163"/>
                  </a:lnTo>
                  <a:lnTo>
                    <a:pt x="648" y="156"/>
                  </a:lnTo>
                  <a:lnTo>
                    <a:pt x="653" y="150"/>
                  </a:lnTo>
                  <a:lnTo>
                    <a:pt x="665" y="150"/>
                  </a:lnTo>
                  <a:lnTo>
                    <a:pt x="678" y="156"/>
                  </a:lnTo>
                  <a:lnTo>
                    <a:pt x="678" y="156"/>
                  </a:lnTo>
                  <a:lnTo>
                    <a:pt x="678" y="163"/>
                  </a:lnTo>
                  <a:lnTo>
                    <a:pt x="684" y="169"/>
                  </a:lnTo>
                  <a:lnTo>
                    <a:pt x="684" y="180"/>
                  </a:lnTo>
                  <a:lnTo>
                    <a:pt x="701" y="180"/>
                  </a:lnTo>
                  <a:lnTo>
                    <a:pt x="701" y="180"/>
                  </a:lnTo>
                  <a:lnTo>
                    <a:pt x="714" y="180"/>
                  </a:lnTo>
                  <a:lnTo>
                    <a:pt x="725" y="180"/>
                  </a:lnTo>
                  <a:lnTo>
                    <a:pt x="731" y="186"/>
                  </a:lnTo>
                  <a:lnTo>
                    <a:pt x="731" y="186"/>
                  </a:lnTo>
                  <a:lnTo>
                    <a:pt x="737" y="192"/>
                  </a:lnTo>
                  <a:lnTo>
                    <a:pt x="750" y="205"/>
                  </a:lnTo>
                  <a:lnTo>
                    <a:pt x="756" y="210"/>
                  </a:lnTo>
                  <a:lnTo>
                    <a:pt x="761" y="210"/>
                  </a:lnTo>
                  <a:lnTo>
                    <a:pt x="767" y="210"/>
                  </a:lnTo>
                  <a:lnTo>
                    <a:pt x="779" y="205"/>
                  </a:lnTo>
                  <a:lnTo>
                    <a:pt x="779" y="205"/>
                  </a:lnTo>
                  <a:lnTo>
                    <a:pt x="786" y="205"/>
                  </a:lnTo>
                  <a:lnTo>
                    <a:pt x="786" y="199"/>
                  </a:lnTo>
                  <a:lnTo>
                    <a:pt x="779" y="186"/>
                  </a:lnTo>
                  <a:lnTo>
                    <a:pt x="779" y="175"/>
                  </a:lnTo>
                  <a:lnTo>
                    <a:pt x="779" y="169"/>
                  </a:lnTo>
                  <a:lnTo>
                    <a:pt x="786" y="169"/>
                  </a:lnTo>
                  <a:lnTo>
                    <a:pt x="786" y="169"/>
                  </a:lnTo>
                  <a:lnTo>
                    <a:pt x="797" y="156"/>
                  </a:lnTo>
                  <a:lnTo>
                    <a:pt x="809" y="156"/>
                  </a:lnTo>
                  <a:lnTo>
                    <a:pt x="822" y="156"/>
                  </a:lnTo>
                  <a:lnTo>
                    <a:pt x="822" y="156"/>
                  </a:lnTo>
                  <a:lnTo>
                    <a:pt x="833" y="163"/>
                  </a:lnTo>
                  <a:lnTo>
                    <a:pt x="833" y="169"/>
                  </a:lnTo>
                  <a:lnTo>
                    <a:pt x="839" y="180"/>
                  </a:lnTo>
                  <a:lnTo>
                    <a:pt x="845" y="180"/>
                  </a:lnTo>
                  <a:lnTo>
                    <a:pt x="845" y="180"/>
                  </a:lnTo>
                  <a:lnTo>
                    <a:pt x="858" y="186"/>
                  </a:lnTo>
                  <a:lnTo>
                    <a:pt x="869" y="186"/>
                  </a:lnTo>
                  <a:lnTo>
                    <a:pt x="869" y="186"/>
                  </a:lnTo>
                  <a:lnTo>
                    <a:pt x="869" y="192"/>
                  </a:lnTo>
                  <a:lnTo>
                    <a:pt x="875" y="199"/>
                  </a:lnTo>
                  <a:lnTo>
                    <a:pt x="875" y="210"/>
                  </a:lnTo>
                  <a:lnTo>
                    <a:pt x="875" y="216"/>
                  </a:lnTo>
                  <a:lnTo>
                    <a:pt x="881" y="228"/>
                  </a:lnTo>
                  <a:lnTo>
                    <a:pt x="887" y="235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911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36" y="235"/>
                  </a:lnTo>
                  <a:lnTo>
                    <a:pt x="966" y="246"/>
                  </a:lnTo>
                  <a:lnTo>
                    <a:pt x="989" y="264"/>
                  </a:lnTo>
                  <a:lnTo>
                    <a:pt x="989" y="264"/>
                  </a:lnTo>
                  <a:lnTo>
                    <a:pt x="983" y="277"/>
                  </a:lnTo>
                  <a:lnTo>
                    <a:pt x="983" y="282"/>
                  </a:lnTo>
                  <a:lnTo>
                    <a:pt x="983" y="288"/>
                  </a:lnTo>
                  <a:lnTo>
                    <a:pt x="989" y="294"/>
                  </a:lnTo>
                  <a:lnTo>
                    <a:pt x="989" y="294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7"/>
                  </a:lnTo>
                  <a:lnTo>
                    <a:pt x="989" y="318"/>
                  </a:lnTo>
                  <a:lnTo>
                    <a:pt x="983" y="324"/>
                  </a:lnTo>
                  <a:lnTo>
                    <a:pt x="977" y="330"/>
                  </a:lnTo>
                  <a:lnTo>
                    <a:pt x="977" y="330"/>
                  </a:lnTo>
                  <a:lnTo>
                    <a:pt x="977" y="343"/>
                  </a:lnTo>
                  <a:lnTo>
                    <a:pt x="983" y="343"/>
                  </a:lnTo>
                  <a:lnTo>
                    <a:pt x="989" y="349"/>
                  </a:lnTo>
                  <a:lnTo>
                    <a:pt x="1002" y="360"/>
                  </a:lnTo>
                  <a:lnTo>
                    <a:pt x="1008" y="366"/>
                  </a:lnTo>
                  <a:lnTo>
                    <a:pt x="1008" y="366"/>
                  </a:lnTo>
                  <a:lnTo>
                    <a:pt x="1013" y="379"/>
                  </a:lnTo>
                  <a:lnTo>
                    <a:pt x="1013" y="385"/>
                  </a:lnTo>
                  <a:lnTo>
                    <a:pt x="1013" y="385"/>
                  </a:lnTo>
                  <a:lnTo>
                    <a:pt x="1008" y="402"/>
                  </a:lnTo>
                  <a:lnTo>
                    <a:pt x="1008" y="402"/>
                  </a:lnTo>
                  <a:lnTo>
                    <a:pt x="1002" y="415"/>
                  </a:lnTo>
                  <a:lnTo>
                    <a:pt x="1002" y="415"/>
                  </a:lnTo>
                  <a:lnTo>
                    <a:pt x="989" y="421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38"/>
                  </a:lnTo>
                  <a:lnTo>
                    <a:pt x="1002" y="438"/>
                  </a:lnTo>
                  <a:lnTo>
                    <a:pt x="1013" y="444"/>
                  </a:lnTo>
                  <a:lnTo>
                    <a:pt x="1013" y="444"/>
                  </a:lnTo>
                  <a:lnTo>
                    <a:pt x="1019" y="457"/>
                  </a:lnTo>
                  <a:lnTo>
                    <a:pt x="1025" y="462"/>
                  </a:lnTo>
                  <a:lnTo>
                    <a:pt x="1025" y="462"/>
                  </a:lnTo>
                  <a:lnTo>
                    <a:pt x="1031" y="474"/>
                  </a:lnTo>
                  <a:lnTo>
                    <a:pt x="1038" y="487"/>
                  </a:lnTo>
                  <a:lnTo>
                    <a:pt x="1038" y="487"/>
                  </a:lnTo>
                  <a:lnTo>
                    <a:pt x="1038" y="493"/>
                  </a:lnTo>
                  <a:lnTo>
                    <a:pt x="1038" y="510"/>
                  </a:lnTo>
                  <a:lnTo>
                    <a:pt x="1038" y="510"/>
                  </a:lnTo>
                  <a:lnTo>
                    <a:pt x="1031" y="529"/>
                  </a:lnTo>
                  <a:lnTo>
                    <a:pt x="1031" y="552"/>
                  </a:lnTo>
                  <a:lnTo>
                    <a:pt x="1025" y="565"/>
                  </a:lnTo>
                  <a:lnTo>
                    <a:pt x="1019" y="576"/>
                  </a:lnTo>
                  <a:lnTo>
                    <a:pt x="1013" y="576"/>
                  </a:lnTo>
                  <a:lnTo>
                    <a:pt x="1013" y="576"/>
                  </a:lnTo>
                  <a:lnTo>
                    <a:pt x="995" y="576"/>
                  </a:lnTo>
                  <a:lnTo>
                    <a:pt x="995" y="576"/>
                  </a:lnTo>
                  <a:lnTo>
                    <a:pt x="983" y="582"/>
                  </a:lnTo>
                  <a:lnTo>
                    <a:pt x="977" y="595"/>
                  </a:lnTo>
                  <a:lnTo>
                    <a:pt x="977" y="595"/>
                  </a:lnTo>
                  <a:lnTo>
                    <a:pt x="972" y="618"/>
                  </a:lnTo>
                  <a:lnTo>
                    <a:pt x="966" y="624"/>
                  </a:lnTo>
                  <a:lnTo>
                    <a:pt x="953" y="631"/>
                  </a:lnTo>
                  <a:lnTo>
                    <a:pt x="953" y="631"/>
                  </a:lnTo>
                  <a:lnTo>
                    <a:pt x="930" y="631"/>
                  </a:lnTo>
                  <a:lnTo>
                    <a:pt x="930" y="631"/>
                  </a:lnTo>
                  <a:lnTo>
                    <a:pt x="911" y="631"/>
                  </a:lnTo>
                  <a:lnTo>
                    <a:pt x="911" y="637"/>
                  </a:lnTo>
                  <a:lnTo>
                    <a:pt x="905" y="637"/>
                  </a:lnTo>
                  <a:lnTo>
                    <a:pt x="905" y="637"/>
                  </a:lnTo>
                  <a:lnTo>
                    <a:pt x="905" y="642"/>
                  </a:lnTo>
                  <a:lnTo>
                    <a:pt x="905" y="648"/>
                  </a:lnTo>
                  <a:lnTo>
                    <a:pt x="905" y="667"/>
                  </a:lnTo>
                  <a:lnTo>
                    <a:pt x="905" y="667"/>
                  </a:lnTo>
                  <a:lnTo>
                    <a:pt x="905" y="684"/>
                  </a:lnTo>
                  <a:lnTo>
                    <a:pt x="905" y="684"/>
                  </a:lnTo>
                  <a:lnTo>
                    <a:pt x="894" y="696"/>
                  </a:lnTo>
                  <a:lnTo>
                    <a:pt x="887" y="703"/>
                  </a:lnTo>
                  <a:lnTo>
                    <a:pt x="887" y="703"/>
                  </a:lnTo>
                  <a:lnTo>
                    <a:pt x="869" y="714"/>
                  </a:lnTo>
                  <a:lnTo>
                    <a:pt x="858" y="720"/>
                  </a:lnTo>
                  <a:lnTo>
                    <a:pt x="851" y="726"/>
                  </a:lnTo>
                  <a:lnTo>
                    <a:pt x="851" y="726"/>
                  </a:lnTo>
                  <a:lnTo>
                    <a:pt x="845" y="745"/>
                  </a:lnTo>
                  <a:lnTo>
                    <a:pt x="845" y="745"/>
                  </a:lnTo>
                  <a:lnTo>
                    <a:pt x="845" y="756"/>
                  </a:lnTo>
                  <a:lnTo>
                    <a:pt x="845" y="756"/>
                  </a:lnTo>
                  <a:lnTo>
                    <a:pt x="845" y="781"/>
                  </a:lnTo>
                  <a:lnTo>
                    <a:pt x="845" y="781"/>
                  </a:lnTo>
                  <a:lnTo>
                    <a:pt x="845" y="786"/>
                  </a:lnTo>
                  <a:lnTo>
                    <a:pt x="845" y="786"/>
                  </a:lnTo>
                  <a:lnTo>
                    <a:pt x="833" y="804"/>
                  </a:lnTo>
                  <a:lnTo>
                    <a:pt x="828" y="811"/>
                  </a:lnTo>
                  <a:lnTo>
                    <a:pt x="822" y="817"/>
                  </a:lnTo>
                  <a:lnTo>
                    <a:pt x="815" y="828"/>
                  </a:lnTo>
                  <a:lnTo>
                    <a:pt x="815" y="828"/>
                  </a:lnTo>
                  <a:lnTo>
                    <a:pt x="815" y="847"/>
                  </a:lnTo>
                  <a:lnTo>
                    <a:pt x="815" y="847"/>
                  </a:lnTo>
                  <a:lnTo>
                    <a:pt x="822" y="894"/>
                  </a:lnTo>
                  <a:lnTo>
                    <a:pt x="815" y="919"/>
                  </a:lnTo>
                  <a:lnTo>
                    <a:pt x="815" y="925"/>
                  </a:lnTo>
                  <a:lnTo>
                    <a:pt x="809" y="936"/>
                  </a:lnTo>
                  <a:lnTo>
                    <a:pt x="809" y="936"/>
                  </a:lnTo>
                  <a:lnTo>
                    <a:pt x="797" y="942"/>
                  </a:lnTo>
                  <a:lnTo>
                    <a:pt x="786" y="948"/>
                  </a:lnTo>
                  <a:lnTo>
                    <a:pt x="773" y="955"/>
                  </a:lnTo>
                  <a:lnTo>
                    <a:pt x="761" y="955"/>
                  </a:lnTo>
                  <a:lnTo>
                    <a:pt x="761" y="955"/>
                  </a:lnTo>
                  <a:lnTo>
                    <a:pt x="737" y="948"/>
                  </a:lnTo>
                  <a:lnTo>
                    <a:pt x="737" y="948"/>
                  </a:lnTo>
                  <a:lnTo>
                    <a:pt x="725" y="948"/>
                  </a:lnTo>
                  <a:lnTo>
                    <a:pt x="720" y="942"/>
                  </a:lnTo>
                  <a:lnTo>
                    <a:pt x="720" y="942"/>
                  </a:lnTo>
                  <a:lnTo>
                    <a:pt x="714" y="936"/>
                  </a:lnTo>
                  <a:lnTo>
                    <a:pt x="714" y="936"/>
                  </a:lnTo>
                  <a:lnTo>
                    <a:pt x="714" y="930"/>
                  </a:lnTo>
                  <a:lnTo>
                    <a:pt x="714" y="930"/>
                  </a:lnTo>
                  <a:lnTo>
                    <a:pt x="701" y="919"/>
                  </a:lnTo>
                  <a:lnTo>
                    <a:pt x="701" y="919"/>
                  </a:lnTo>
                  <a:lnTo>
                    <a:pt x="707" y="906"/>
                  </a:lnTo>
                  <a:lnTo>
                    <a:pt x="707" y="906"/>
                  </a:lnTo>
                  <a:lnTo>
                    <a:pt x="707" y="894"/>
                  </a:lnTo>
                  <a:lnTo>
                    <a:pt x="707" y="894"/>
                  </a:lnTo>
                  <a:lnTo>
                    <a:pt x="707" y="876"/>
                  </a:lnTo>
                  <a:lnTo>
                    <a:pt x="701" y="858"/>
                  </a:lnTo>
                  <a:lnTo>
                    <a:pt x="701" y="858"/>
                  </a:lnTo>
                  <a:lnTo>
                    <a:pt x="695" y="853"/>
                  </a:lnTo>
                  <a:lnTo>
                    <a:pt x="684" y="853"/>
                  </a:lnTo>
                  <a:lnTo>
                    <a:pt x="678" y="847"/>
                  </a:lnTo>
                  <a:lnTo>
                    <a:pt x="678" y="847"/>
                  </a:lnTo>
                  <a:lnTo>
                    <a:pt x="671" y="847"/>
                  </a:lnTo>
                  <a:lnTo>
                    <a:pt x="671" y="847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48" y="858"/>
                  </a:lnTo>
                  <a:lnTo>
                    <a:pt x="648" y="858"/>
                  </a:lnTo>
                  <a:lnTo>
                    <a:pt x="635" y="876"/>
                  </a:lnTo>
                  <a:lnTo>
                    <a:pt x="635" y="876"/>
                  </a:lnTo>
                  <a:lnTo>
                    <a:pt x="635" y="894"/>
                  </a:lnTo>
                  <a:lnTo>
                    <a:pt x="635" y="894"/>
                  </a:lnTo>
                  <a:lnTo>
                    <a:pt x="629" y="900"/>
                  </a:lnTo>
                  <a:lnTo>
                    <a:pt x="629" y="912"/>
                  </a:lnTo>
                  <a:lnTo>
                    <a:pt x="629" y="912"/>
                  </a:lnTo>
                  <a:lnTo>
                    <a:pt x="617" y="919"/>
                  </a:lnTo>
                  <a:lnTo>
                    <a:pt x="617" y="919"/>
                  </a:lnTo>
                  <a:lnTo>
                    <a:pt x="599" y="925"/>
                  </a:lnTo>
                  <a:lnTo>
                    <a:pt x="599" y="925"/>
                  </a:lnTo>
                  <a:lnTo>
                    <a:pt x="581" y="936"/>
                  </a:lnTo>
                  <a:lnTo>
                    <a:pt x="576" y="948"/>
                  </a:lnTo>
                  <a:lnTo>
                    <a:pt x="576" y="948"/>
                  </a:lnTo>
                  <a:lnTo>
                    <a:pt x="563" y="955"/>
                  </a:lnTo>
                  <a:lnTo>
                    <a:pt x="563" y="955"/>
                  </a:lnTo>
                  <a:lnTo>
                    <a:pt x="545" y="972"/>
                  </a:lnTo>
                  <a:lnTo>
                    <a:pt x="545" y="972"/>
                  </a:lnTo>
                  <a:lnTo>
                    <a:pt x="545" y="978"/>
                  </a:lnTo>
                  <a:lnTo>
                    <a:pt x="540" y="984"/>
                  </a:lnTo>
                  <a:lnTo>
                    <a:pt x="540" y="984"/>
                  </a:lnTo>
                  <a:lnTo>
                    <a:pt x="540" y="991"/>
                  </a:lnTo>
                  <a:lnTo>
                    <a:pt x="540" y="991"/>
                  </a:lnTo>
                  <a:lnTo>
                    <a:pt x="540" y="997"/>
                  </a:lnTo>
                  <a:lnTo>
                    <a:pt x="540" y="997"/>
                  </a:lnTo>
                  <a:lnTo>
                    <a:pt x="509" y="948"/>
                  </a:lnTo>
                  <a:lnTo>
                    <a:pt x="491" y="925"/>
                  </a:lnTo>
                  <a:lnTo>
                    <a:pt x="479" y="912"/>
                  </a:lnTo>
                  <a:lnTo>
                    <a:pt x="479" y="906"/>
                  </a:lnTo>
                  <a:lnTo>
                    <a:pt x="479" y="906"/>
                  </a:lnTo>
                  <a:lnTo>
                    <a:pt x="462" y="900"/>
                  </a:lnTo>
                  <a:lnTo>
                    <a:pt x="449" y="900"/>
                  </a:lnTo>
                  <a:lnTo>
                    <a:pt x="437" y="900"/>
                  </a:lnTo>
                  <a:lnTo>
                    <a:pt x="407" y="906"/>
                  </a:lnTo>
                  <a:lnTo>
                    <a:pt x="383" y="925"/>
                  </a:lnTo>
                  <a:lnTo>
                    <a:pt x="347" y="942"/>
                  </a:lnTo>
                  <a:lnTo>
                    <a:pt x="335" y="948"/>
                  </a:lnTo>
                  <a:lnTo>
                    <a:pt x="324" y="955"/>
                  </a:lnTo>
                  <a:lnTo>
                    <a:pt x="324" y="955"/>
                  </a:lnTo>
                  <a:lnTo>
                    <a:pt x="324" y="948"/>
                  </a:lnTo>
                  <a:lnTo>
                    <a:pt x="324" y="942"/>
                  </a:lnTo>
                  <a:lnTo>
                    <a:pt x="335" y="930"/>
                  </a:lnTo>
                  <a:lnTo>
                    <a:pt x="341" y="912"/>
                  </a:lnTo>
                  <a:lnTo>
                    <a:pt x="347" y="906"/>
                  </a:lnTo>
                  <a:lnTo>
                    <a:pt x="354" y="900"/>
                  </a:lnTo>
                  <a:lnTo>
                    <a:pt x="354" y="900"/>
                  </a:lnTo>
                  <a:lnTo>
                    <a:pt x="341" y="894"/>
                  </a:lnTo>
                  <a:lnTo>
                    <a:pt x="341" y="889"/>
                  </a:lnTo>
                  <a:lnTo>
                    <a:pt x="324" y="883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64"/>
                  </a:lnTo>
                  <a:lnTo>
                    <a:pt x="329" y="853"/>
                  </a:lnTo>
                  <a:lnTo>
                    <a:pt x="335" y="853"/>
                  </a:lnTo>
                  <a:lnTo>
                    <a:pt x="341" y="847"/>
                  </a:lnTo>
                  <a:lnTo>
                    <a:pt x="341" y="840"/>
                  </a:lnTo>
                  <a:lnTo>
                    <a:pt x="341" y="840"/>
                  </a:lnTo>
                  <a:lnTo>
                    <a:pt x="324" y="834"/>
                  </a:lnTo>
                  <a:lnTo>
                    <a:pt x="305" y="834"/>
                  </a:lnTo>
                  <a:lnTo>
                    <a:pt x="293" y="828"/>
                  </a:lnTo>
                  <a:lnTo>
                    <a:pt x="282" y="822"/>
                  </a:lnTo>
                  <a:lnTo>
                    <a:pt x="282" y="822"/>
                  </a:lnTo>
                  <a:lnTo>
                    <a:pt x="282" y="817"/>
                  </a:lnTo>
                  <a:lnTo>
                    <a:pt x="282" y="811"/>
                  </a:lnTo>
                  <a:lnTo>
                    <a:pt x="293" y="792"/>
                  </a:lnTo>
                  <a:lnTo>
                    <a:pt x="299" y="775"/>
                  </a:lnTo>
                  <a:lnTo>
                    <a:pt x="305" y="768"/>
                  </a:lnTo>
                  <a:lnTo>
                    <a:pt x="299" y="762"/>
                  </a:lnTo>
                  <a:lnTo>
                    <a:pt x="299" y="762"/>
                  </a:lnTo>
                  <a:lnTo>
                    <a:pt x="288" y="756"/>
                  </a:lnTo>
                  <a:lnTo>
                    <a:pt x="269" y="756"/>
                  </a:lnTo>
                  <a:lnTo>
                    <a:pt x="257" y="756"/>
                  </a:lnTo>
                  <a:lnTo>
                    <a:pt x="246" y="750"/>
                  </a:lnTo>
                  <a:lnTo>
                    <a:pt x="246" y="750"/>
                  </a:lnTo>
                  <a:lnTo>
                    <a:pt x="246" y="745"/>
                  </a:lnTo>
                  <a:lnTo>
                    <a:pt x="252" y="745"/>
                  </a:lnTo>
                  <a:lnTo>
                    <a:pt x="263" y="732"/>
                  </a:lnTo>
                  <a:lnTo>
                    <a:pt x="275" y="714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69" y="696"/>
                  </a:lnTo>
                  <a:lnTo>
                    <a:pt x="257" y="690"/>
                  </a:lnTo>
                  <a:lnTo>
                    <a:pt x="257" y="690"/>
                  </a:lnTo>
                  <a:lnTo>
                    <a:pt x="227" y="654"/>
                  </a:lnTo>
                  <a:lnTo>
                    <a:pt x="210" y="618"/>
                  </a:lnTo>
                  <a:lnTo>
                    <a:pt x="210" y="618"/>
                  </a:lnTo>
                  <a:lnTo>
                    <a:pt x="210" y="601"/>
                  </a:lnTo>
                  <a:lnTo>
                    <a:pt x="216" y="595"/>
                  </a:lnTo>
                  <a:lnTo>
                    <a:pt x="216" y="582"/>
                  </a:lnTo>
                  <a:lnTo>
                    <a:pt x="221" y="570"/>
                  </a:lnTo>
                  <a:lnTo>
                    <a:pt x="221" y="570"/>
                  </a:lnTo>
                  <a:lnTo>
                    <a:pt x="221" y="565"/>
                  </a:lnTo>
                  <a:lnTo>
                    <a:pt x="221" y="559"/>
                  </a:lnTo>
                  <a:lnTo>
                    <a:pt x="210" y="540"/>
                  </a:lnTo>
                  <a:lnTo>
                    <a:pt x="191" y="498"/>
                  </a:lnTo>
                  <a:lnTo>
                    <a:pt x="191" y="498"/>
                  </a:lnTo>
                  <a:lnTo>
                    <a:pt x="191" y="480"/>
                  </a:lnTo>
                  <a:lnTo>
                    <a:pt x="191" y="462"/>
                  </a:lnTo>
                  <a:lnTo>
                    <a:pt x="185" y="438"/>
                  </a:lnTo>
                  <a:lnTo>
                    <a:pt x="185" y="426"/>
                  </a:lnTo>
                  <a:lnTo>
                    <a:pt x="180" y="421"/>
                  </a:lnTo>
                  <a:lnTo>
                    <a:pt x="180" y="421"/>
                  </a:lnTo>
                  <a:lnTo>
                    <a:pt x="167" y="402"/>
                  </a:lnTo>
                  <a:lnTo>
                    <a:pt x="155" y="385"/>
                  </a:lnTo>
                  <a:lnTo>
                    <a:pt x="155" y="366"/>
                  </a:lnTo>
                  <a:lnTo>
                    <a:pt x="144" y="343"/>
                  </a:lnTo>
                  <a:lnTo>
                    <a:pt x="144" y="343"/>
                  </a:lnTo>
                  <a:lnTo>
                    <a:pt x="131" y="330"/>
                  </a:lnTo>
                  <a:lnTo>
                    <a:pt x="125" y="318"/>
                  </a:lnTo>
                  <a:lnTo>
                    <a:pt x="108" y="30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88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95" y="271"/>
                  </a:lnTo>
                  <a:lnTo>
                    <a:pt x="83" y="264"/>
                  </a:lnTo>
                  <a:lnTo>
                    <a:pt x="66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083004D-73B6-41C9-A3AE-DAB34418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" y="1632"/>
              <a:ext cx="346" cy="333"/>
            </a:xfrm>
            <a:custGeom>
              <a:avLst/>
              <a:gdLst>
                <a:gd name="T0" fmla="*/ 59 w 1038"/>
                <a:gd name="T1" fmla="*/ 186 h 997"/>
                <a:gd name="T2" fmla="*/ 102 w 1038"/>
                <a:gd name="T3" fmla="*/ 127 h 997"/>
                <a:gd name="T4" fmla="*/ 161 w 1038"/>
                <a:gd name="T5" fmla="*/ 120 h 997"/>
                <a:gd name="T6" fmla="*/ 263 w 1038"/>
                <a:gd name="T7" fmla="*/ 120 h 997"/>
                <a:gd name="T8" fmla="*/ 401 w 1038"/>
                <a:gd name="T9" fmla="*/ 25 h 997"/>
                <a:gd name="T10" fmla="*/ 437 w 1038"/>
                <a:gd name="T11" fmla="*/ 114 h 997"/>
                <a:gd name="T12" fmla="*/ 485 w 1038"/>
                <a:gd name="T13" fmla="*/ 133 h 997"/>
                <a:gd name="T14" fmla="*/ 521 w 1038"/>
                <a:gd name="T15" fmla="*/ 192 h 997"/>
                <a:gd name="T16" fmla="*/ 557 w 1038"/>
                <a:gd name="T17" fmla="*/ 210 h 997"/>
                <a:gd name="T18" fmla="*/ 570 w 1038"/>
                <a:gd name="T19" fmla="*/ 180 h 997"/>
                <a:gd name="T20" fmla="*/ 648 w 1038"/>
                <a:gd name="T21" fmla="*/ 156 h 997"/>
                <a:gd name="T22" fmla="*/ 684 w 1038"/>
                <a:gd name="T23" fmla="*/ 180 h 997"/>
                <a:gd name="T24" fmla="*/ 737 w 1038"/>
                <a:gd name="T25" fmla="*/ 192 h 997"/>
                <a:gd name="T26" fmla="*/ 786 w 1038"/>
                <a:gd name="T27" fmla="*/ 205 h 997"/>
                <a:gd name="T28" fmla="*/ 797 w 1038"/>
                <a:gd name="T29" fmla="*/ 156 h 997"/>
                <a:gd name="T30" fmla="*/ 845 w 1038"/>
                <a:gd name="T31" fmla="*/ 180 h 997"/>
                <a:gd name="T32" fmla="*/ 875 w 1038"/>
                <a:gd name="T33" fmla="*/ 210 h 997"/>
                <a:gd name="T34" fmla="*/ 923 w 1038"/>
                <a:gd name="T35" fmla="*/ 235 h 997"/>
                <a:gd name="T36" fmla="*/ 983 w 1038"/>
                <a:gd name="T37" fmla="*/ 282 h 997"/>
                <a:gd name="T38" fmla="*/ 995 w 1038"/>
                <a:gd name="T39" fmla="*/ 307 h 997"/>
                <a:gd name="T40" fmla="*/ 989 w 1038"/>
                <a:gd name="T41" fmla="*/ 349 h 997"/>
                <a:gd name="T42" fmla="*/ 1008 w 1038"/>
                <a:gd name="T43" fmla="*/ 402 h 997"/>
                <a:gd name="T44" fmla="*/ 989 w 1038"/>
                <a:gd name="T45" fmla="*/ 426 h 997"/>
                <a:gd name="T46" fmla="*/ 1025 w 1038"/>
                <a:gd name="T47" fmla="*/ 462 h 997"/>
                <a:gd name="T48" fmla="*/ 1031 w 1038"/>
                <a:gd name="T49" fmla="*/ 529 h 997"/>
                <a:gd name="T50" fmla="*/ 995 w 1038"/>
                <a:gd name="T51" fmla="*/ 576 h 997"/>
                <a:gd name="T52" fmla="*/ 953 w 1038"/>
                <a:gd name="T53" fmla="*/ 631 h 997"/>
                <a:gd name="T54" fmla="*/ 905 w 1038"/>
                <a:gd name="T55" fmla="*/ 642 h 997"/>
                <a:gd name="T56" fmla="*/ 887 w 1038"/>
                <a:gd name="T57" fmla="*/ 703 h 997"/>
                <a:gd name="T58" fmla="*/ 845 w 1038"/>
                <a:gd name="T59" fmla="*/ 745 h 997"/>
                <a:gd name="T60" fmla="*/ 833 w 1038"/>
                <a:gd name="T61" fmla="*/ 804 h 997"/>
                <a:gd name="T62" fmla="*/ 822 w 1038"/>
                <a:gd name="T63" fmla="*/ 894 h 997"/>
                <a:gd name="T64" fmla="*/ 773 w 1038"/>
                <a:gd name="T65" fmla="*/ 955 h 997"/>
                <a:gd name="T66" fmla="*/ 720 w 1038"/>
                <a:gd name="T67" fmla="*/ 942 h 997"/>
                <a:gd name="T68" fmla="*/ 707 w 1038"/>
                <a:gd name="T69" fmla="*/ 906 h 997"/>
                <a:gd name="T70" fmla="*/ 695 w 1038"/>
                <a:gd name="T71" fmla="*/ 853 h 997"/>
                <a:gd name="T72" fmla="*/ 653 w 1038"/>
                <a:gd name="T73" fmla="*/ 853 h 997"/>
                <a:gd name="T74" fmla="*/ 635 w 1038"/>
                <a:gd name="T75" fmla="*/ 894 h 997"/>
                <a:gd name="T76" fmla="*/ 599 w 1038"/>
                <a:gd name="T77" fmla="*/ 925 h 997"/>
                <a:gd name="T78" fmla="*/ 545 w 1038"/>
                <a:gd name="T79" fmla="*/ 972 h 997"/>
                <a:gd name="T80" fmla="*/ 540 w 1038"/>
                <a:gd name="T81" fmla="*/ 997 h 997"/>
                <a:gd name="T82" fmla="*/ 449 w 1038"/>
                <a:gd name="T83" fmla="*/ 900 h 997"/>
                <a:gd name="T84" fmla="*/ 324 w 1038"/>
                <a:gd name="T85" fmla="*/ 955 h 997"/>
                <a:gd name="T86" fmla="*/ 354 w 1038"/>
                <a:gd name="T87" fmla="*/ 900 h 997"/>
                <a:gd name="T88" fmla="*/ 324 w 1038"/>
                <a:gd name="T89" fmla="*/ 864 h 997"/>
                <a:gd name="T90" fmla="*/ 305 w 1038"/>
                <a:gd name="T91" fmla="*/ 834 h 997"/>
                <a:gd name="T92" fmla="*/ 299 w 1038"/>
                <a:gd name="T93" fmla="*/ 775 h 997"/>
                <a:gd name="T94" fmla="*/ 246 w 1038"/>
                <a:gd name="T95" fmla="*/ 750 h 997"/>
                <a:gd name="T96" fmla="*/ 282 w 1038"/>
                <a:gd name="T97" fmla="*/ 709 h 997"/>
                <a:gd name="T98" fmla="*/ 210 w 1038"/>
                <a:gd name="T99" fmla="*/ 618 h 997"/>
                <a:gd name="T100" fmla="*/ 221 w 1038"/>
                <a:gd name="T101" fmla="*/ 559 h 997"/>
                <a:gd name="T102" fmla="*/ 185 w 1038"/>
                <a:gd name="T103" fmla="*/ 426 h 997"/>
                <a:gd name="T104" fmla="*/ 144 w 1038"/>
                <a:gd name="T105" fmla="*/ 343 h 997"/>
                <a:gd name="T106" fmla="*/ 102 w 1038"/>
                <a:gd name="T107" fmla="*/ 277 h 997"/>
                <a:gd name="T108" fmla="*/ 53 w 1038"/>
                <a:gd name="T109" fmla="*/ 264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997">
                  <a:moveTo>
                    <a:pt x="53" y="264"/>
                  </a:moveTo>
                  <a:lnTo>
                    <a:pt x="0" y="210"/>
                  </a:lnTo>
                  <a:lnTo>
                    <a:pt x="0" y="210"/>
                  </a:lnTo>
                  <a:lnTo>
                    <a:pt x="11" y="199"/>
                  </a:lnTo>
                  <a:lnTo>
                    <a:pt x="30" y="186"/>
                  </a:lnTo>
                  <a:lnTo>
                    <a:pt x="41" y="186"/>
                  </a:lnTo>
                  <a:lnTo>
                    <a:pt x="59" y="186"/>
                  </a:lnTo>
                  <a:lnTo>
                    <a:pt x="59" y="186"/>
                  </a:lnTo>
                  <a:lnTo>
                    <a:pt x="72" y="180"/>
                  </a:lnTo>
                  <a:lnTo>
                    <a:pt x="83" y="180"/>
                  </a:lnTo>
                  <a:lnTo>
                    <a:pt x="89" y="169"/>
                  </a:lnTo>
                  <a:lnTo>
                    <a:pt x="95" y="150"/>
                  </a:lnTo>
                  <a:lnTo>
                    <a:pt x="102" y="139"/>
                  </a:lnTo>
                  <a:lnTo>
                    <a:pt x="102" y="127"/>
                  </a:lnTo>
                  <a:lnTo>
                    <a:pt x="108" y="120"/>
                  </a:lnTo>
                  <a:lnTo>
                    <a:pt x="113" y="114"/>
                  </a:lnTo>
                  <a:lnTo>
                    <a:pt x="119" y="114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55" y="114"/>
                  </a:lnTo>
                  <a:lnTo>
                    <a:pt x="161" y="120"/>
                  </a:lnTo>
                  <a:lnTo>
                    <a:pt x="185" y="139"/>
                  </a:lnTo>
                  <a:lnTo>
                    <a:pt x="197" y="144"/>
                  </a:lnTo>
                  <a:lnTo>
                    <a:pt x="210" y="144"/>
                  </a:lnTo>
                  <a:lnTo>
                    <a:pt x="227" y="144"/>
                  </a:lnTo>
                  <a:lnTo>
                    <a:pt x="246" y="133"/>
                  </a:lnTo>
                  <a:lnTo>
                    <a:pt x="246" y="133"/>
                  </a:lnTo>
                  <a:lnTo>
                    <a:pt x="263" y="120"/>
                  </a:lnTo>
                  <a:lnTo>
                    <a:pt x="275" y="108"/>
                  </a:lnTo>
                  <a:lnTo>
                    <a:pt x="275" y="108"/>
                  </a:lnTo>
                  <a:lnTo>
                    <a:pt x="335" y="48"/>
                  </a:lnTo>
                  <a:lnTo>
                    <a:pt x="365" y="25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1" y="25"/>
                  </a:lnTo>
                  <a:lnTo>
                    <a:pt x="407" y="48"/>
                  </a:lnTo>
                  <a:lnTo>
                    <a:pt x="419" y="61"/>
                  </a:lnTo>
                  <a:lnTo>
                    <a:pt x="437" y="78"/>
                  </a:lnTo>
                  <a:lnTo>
                    <a:pt x="437" y="78"/>
                  </a:lnTo>
                  <a:lnTo>
                    <a:pt x="437" y="84"/>
                  </a:lnTo>
                  <a:lnTo>
                    <a:pt x="437" y="91"/>
                  </a:lnTo>
                  <a:lnTo>
                    <a:pt x="437" y="114"/>
                  </a:lnTo>
                  <a:lnTo>
                    <a:pt x="437" y="120"/>
                  </a:lnTo>
                  <a:lnTo>
                    <a:pt x="437" y="127"/>
                  </a:lnTo>
                  <a:lnTo>
                    <a:pt x="449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79" y="133"/>
                  </a:lnTo>
                  <a:lnTo>
                    <a:pt x="485" y="133"/>
                  </a:lnTo>
                  <a:lnTo>
                    <a:pt x="498" y="139"/>
                  </a:lnTo>
                  <a:lnTo>
                    <a:pt x="498" y="139"/>
                  </a:lnTo>
                  <a:lnTo>
                    <a:pt x="509" y="144"/>
                  </a:lnTo>
                  <a:lnTo>
                    <a:pt x="515" y="150"/>
                  </a:lnTo>
                  <a:lnTo>
                    <a:pt x="521" y="163"/>
                  </a:lnTo>
                  <a:lnTo>
                    <a:pt x="521" y="175"/>
                  </a:lnTo>
                  <a:lnTo>
                    <a:pt x="521" y="192"/>
                  </a:lnTo>
                  <a:lnTo>
                    <a:pt x="521" y="205"/>
                  </a:lnTo>
                  <a:lnTo>
                    <a:pt x="527" y="205"/>
                  </a:lnTo>
                  <a:lnTo>
                    <a:pt x="527" y="205"/>
                  </a:lnTo>
                  <a:lnTo>
                    <a:pt x="534" y="210"/>
                  </a:lnTo>
                  <a:lnTo>
                    <a:pt x="540" y="210"/>
                  </a:lnTo>
                  <a:lnTo>
                    <a:pt x="545" y="210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7" y="205"/>
                  </a:lnTo>
                  <a:lnTo>
                    <a:pt x="563" y="192"/>
                  </a:lnTo>
                  <a:lnTo>
                    <a:pt x="563" y="186"/>
                  </a:lnTo>
                  <a:lnTo>
                    <a:pt x="563" y="186"/>
                  </a:lnTo>
                  <a:lnTo>
                    <a:pt x="570" y="180"/>
                  </a:lnTo>
                  <a:lnTo>
                    <a:pt x="570" y="180"/>
                  </a:lnTo>
                  <a:lnTo>
                    <a:pt x="576" y="180"/>
                  </a:lnTo>
                  <a:lnTo>
                    <a:pt x="587" y="180"/>
                  </a:lnTo>
                  <a:lnTo>
                    <a:pt x="606" y="180"/>
                  </a:lnTo>
                  <a:lnTo>
                    <a:pt x="617" y="175"/>
                  </a:lnTo>
                  <a:lnTo>
                    <a:pt x="617" y="175"/>
                  </a:lnTo>
                  <a:lnTo>
                    <a:pt x="642" y="163"/>
                  </a:lnTo>
                  <a:lnTo>
                    <a:pt x="648" y="156"/>
                  </a:lnTo>
                  <a:lnTo>
                    <a:pt x="653" y="150"/>
                  </a:lnTo>
                  <a:lnTo>
                    <a:pt x="665" y="150"/>
                  </a:lnTo>
                  <a:lnTo>
                    <a:pt x="678" y="156"/>
                  </a:lnTo>
                  <a:lnTo>
                    <a:pt x="678" y="156"/>
                  </a:lnTo>
                  <a:lnTo>
                    <a:pt x="678" y="163"/>
                  </a:lnTo>
                  <a:lnTo>
                    <a:pt x="684" y="169"/>
                  </a:lnTo>
                  <a:lnTo>
                    <a:pt x="684" y="180"/>
                  </a:lnTo>
                  <a:lnTo>
                    <a:pt x="701" y="180"/>
                  </a:lnTo>
                  <a:lnTo>
                    <a:pt x="701" y="180"/>
                  </a:lnTo>
                  <a:lnTo>
                    <a:pt x="714" y="180"/>
                  </a:lnTo>
                  <a:lnTo>
                    <a:pt x="725" y="180"/>
                  </a:lnTo>
                  <a:lnTo>
                    <a:pt x="731" y="186"/>
                  </a:lnTo>
                  <a:lnTo>
                    <a:pt x="731" y="186"/>
                  </a:lnTo>
                  <a:lnTo>
                    <a:pt x="737" y="192"/>
                  </a:lnTo>
                  <a:lnTo>
                    <a:pt x="750" y="205"/>
                  </a:lnTo>
                  <a:lnTo>
                    <a:pt x="756" y="210"/>
                  </a:lnTo>
                  <a:lnTo>
                    <a:pt x="761" y="210"/>
                  </a:lnTo>
                  <a:lnTo>
                    <a:pt x="767" y="210"/>
                  </a:lnTo>
                  <a:lnTo>
                    <a:pt x="779" y="205"/>
                  </a:lnTo>
                  <a:lnTo>
                    <a:pt x="779" y="205"/>
                  </a:lnTo>
                  <a:lnTo>
                    <a:pt x="786" y="205"/>
                  </a:lnTo>
                  <a:lnTo>
                    <a:pt x="786" y="199"/>
                  </a:lnTo>
                  <a:lnTo>
                    <a:pt x="779" y="186"/>
                  </a:lnTo>
                  <a:lnTo>
                    <a:pt x="779" y="175"/>
                  </a:lnTo>
                  <a:lnTo>
                    <a:pt x="779" y="169"/>
                  </a:lnTo>
                  <a:lnTo>
                    <a:pt x="786" y="169"/>
                  </a:lnTo>
                  <a:lnTo>
                    <a:pt x="786" y="169"/>
                  </a:lnTo>
                  <a:lnTo>
                    <a:pt x="797" y="156"/>
                  </a:lnTo>
                  <a:lnTo>
                    <a:pt x="809" y="156"/>
                  </a:lnTo>
                  <a:lnTo>
                    <a:pt x="822" y="156"/>
                  </a:lnTo>
                  <a:lnTo>
                    <a:pt x="822" y="156"/>
                  </a:lnTo>
                  <a:lnTo>
                    <a:pt x="833" y="163"/>
                  </a:lnTo>
                  <a:lnTo>
                    <a:pt x="833" y="169"/>
                  </a:lnTo>
                  <a:lnTo>
                    <a:pt x="839" y="180"/>
                  </a:lnTo>
                  <a:lnTo>
                    <a:pt x="845" y="180"/>
                  </a:lnTo>
                  <a:lnTo>
                    <a:pt x="845" y="180"/>
                  </a:lnTo>
                  <a:lnTo>
                    <a:pt x="858" y="186"/>
                  </a:lnTo>
                  <a:lnTo>
                    <a:pt x="869" y="186"/>
                  </a:lnTo>
                  <a:lnTo>
                    <a:pt x="869" y="186"/>
                  </a:lnTo>
                  <a:lnTo>
                    <a:pt x="869" y="192"/>
                  </a:lnTo>
                  <a:lnTo>
                    <a:pt x="875" y="199"/>
                  </a:lnTo>
                  <a:lnTo>
                    <a:pt x="875" y="210"/>
                  </a:lnTo>
                  <a:lnTo>
                    <a:pt x="875" y="216"/>
                  </a:lnTo>
                  <a:lnTo>
                    <a:pt x="881" y="228"/>
                  </a:lnTo>
                  <a:lnTo>
                    <a:pt x="887" y="235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911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36" y="235"/>
                  </a:lnTo>
                  <a:lnTo>
                    <a:pt x="966" y="246"/>
                  </a:lnTo>
                  <a:lnTo>
                    <a:pt x="989" y="264"/>
                  </a:lnTo>
                  <a:lnTo>
                    <a:pt x="989" y="264"/>
                  </a:lnTo>
                  <a:lnTo>
                    <a:pt x="983" y="277"/>
                  </a:lnTo>
                  <a:lnTo>
                    <a:pt x="983" y="282"/>
                  </a:lnTo>
                  <a:lnTo>
                    <a:pt x="983" y="288"/>
                  </a:lnTo>
                  <a:lnTo>
                    <a:pt x="989" y="294"/>
                  </a:lnTo>
                  <a:lnTo>
                    <a:pt x="989" y="294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7"/>
                  </a:lnTo>
                  <a:lnTo>
                    <a:pt x="989" y="318"/>
                  </a:lnTo>
                  <a:lnTo>
                    <a:pt x="983" y="324"/>
                  </a:lnTo>
                  <a:lnTo>
                    <a:pt x="977" y="330"/>
                  </a:lnTo>
                  <a:lnTo>
                    <a:pt x="977" y="330"/>
                  </a:lnTo>
                  <a:lnTo>
                    <a:pt x="977" y="343"/>
                  </a:lnTo>
                  <a:lnTo>
                    <a:pt x="983" y="343"/>
                  </a:lnTo>
                  <a:lnTo>
                    <a:pt x="989" y="349"/>
                  </a:lnTo>
                  <a:lnTo>
                    <a:pt x="1002" y="360"/>
                  </a:lnTo>
                  <a:lnTo>
                    <a:pt x="1008" y="366"/>
                  </a:lnTo>
                  <a:lnTo>
                    <a:pt x="1008" y="366"/>
                  </a:lnTo>
                  <a:lnTo>
                    <a:pt x="1013" y="379"/>
                  </a:lnTo>
                  <a:lnTo>
                    <a:pt x="1013" y="385"/>
                  </a:lnTo>
                  <a:lnTo>
                    <a:pt x="1013" y="385"/>
                  </a:lnTo>
                  <a:lnTo>
                    <a:pt x="1008" y="402"/>
                  </a:lnTo>
                  <a:lnTo>
                    <a:pt x="1008" y="402"/>
                  </a:lnTo>
                  <a:lnTo>
                    <a:pt x="1002" y="415"/>
                  </a:lnTo>
                  <a:lnTo>
                    <a:pt x="1002" y="415"/>
                  </a:lnTo>
                  <a:lnTo>
                    <a:pt x="989" y="421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38"/>
                  </a:lnTo>
                  <a:lnTo>
                    <a:pt x="1002" y="438"/>
                  </a:lnTo>
                  <a:lnTo>
                    <a:pt x="1013" y="444"/>
                  </a:lnTo>
                  <a:lnTo>
                    <a:pt x="1013" y="444"/>
                  </a:lnTo>
                  <a:lnTo>
                    <a:pt x="1019" y="457"/>
                  </a:lnTo>
                  <a:lnTo>
                    <a:pt x="1025" y="462"/>
                  </a:lnTo>
                  <a:lnTo>
                    <a:pt x="1025" y="462"/>
                  </a:lnTo>
                  <a:lnTo>
                    <a:pt x="1031" y="474"/>
                  </a:lnTo>
                  <a:lnTo>
                    <a:pt x="1038" y="487"/>
                  </a:lnTo>
                  <a:lnTo>
                    <a:pt x="1038" y="487"/>
                  </a:lnTo>
                  <a:lnTo>
                    <a:pt x="1038" y="493"/>
                  </a:lnTo>
                  <a:lnTo>
                    <a:pt x="1038" y="510"/>
                  </a:lnTo>
                  <a:lnTo>
                    <a:pt x="1038" y="510"/>
                  </a:lnTo>
                  <a:lnTo>
                    <a:pt x="1031" y="529"/>
                  </a:lnTo>
                  <a:lnTo>
                    <a:pt x="1031" y="552"/>
                  </a:lnTo>
                  <a:lnTo>
                    <a:pt x="1025" y="565"/>
                  </a:lnTo>
                  <a:lnTo>
                    <a:pt x="1019" y="576"/>
                  </a:lnTo>
                  <a:lnTo>
                    <a:pt x="1013" y="576"/>
                  </a:lnTo>
                  <a:lnTo>
                    <a:pt x="1013" y="576"/>
                  </a:lnTo>
                  <a:lnTo>
                    <a:pt x="995" y="576"/>
                  </a:lnTo>
                  <a:lnTo>
                    <a:pt x="995" y="576"/>
                  </a:lnTo>
                  <a:lnTo>
                    <a:pt x="983" y="582"/>
                  </a:lnTo>
                  <a:lnTo>
                    <a:pt x="977" y="595"/>
                  </a:lnTo>
                  <a:lnTo>
                    <a:pt x="977" y="595"/>
                  </a:lnTo>
                  <a:lnTo>
                    <a:pt x="972" y="618"/>
                  </a:lnTo>
                  <a:lnTo>
                    <a:pt x="966" y="624"/>
                  </a:lnTo>
                  <a:lnTo>
                    <a:pt x="953" y="631"/>
                  </a:lnTo>
                  <a:lnTo>
                    <a:pt x="953" y="631"/>
                  </a:lnTo>
                  <a:lnTo>
                    <a:pt x="930" y="631"/>
                  </a:lnTo>
                  <a:lnTo>
                    <a:pt x="930" y="631"/>
                  </a:lnTo>
                  <a:lnTo>
                    <a:pt x="911" y="631"/>
                  </a:lnTo>
                  <a:lnTo>
                    <a:pt x="911" y="637"/>
                  </a:lnTo>
                  <a:lnTo>
                    <a:pt x="905" y="637"/>
                  </a:lnTo>
                  <a:lnTo>
                    <a:pt x="905" y="637"/>
                  </a:lnTo>
                  <a:lnTo>
                    <a:pt x="905" y="642"/>
                  </a:lnTo>
                  <a:lnTo>
                    <a:pt x="905" y="648"/>
                  </a:lnTo>
                  <a:lnTo>
                    <a:pt x="905" y="667"/>
                  </a:lnTo>
                  <a:lnTo>
                    <a:pt x="905" y="667"/>
                  </a:lnTo>
                  <a:lnTo>
                    <a:pt x="905" y="684"/>
                  </a:lnTo>
                  <a:lnTo>
                    <a:pt x="905" y="684"/>
                  </a:lnTo>
                  <a:lnTo>
                    <a:pt x="894" y="696"/>
                  </a:lnTo>
                  <a:lnTo>
                    <a:pt x="887" y="703"/>
                  </a:lnTo>
                  <a:lnTo>
                    <a:pt x="887" y="703"/>
                  </a:lnTo>
                  <a:lnTo>
                    <a:pt x="869" y="714"/>
                  </a:lnTo>
                  <a:lnTo>
                    <a:pt x="858" y="720"/>
                  </a:lnTo>
                  <a:lnTo>
                    <a:pt x="851" y="726"/>
                  </a:lnTo>
                  <a:lnTo>
                    <a:pt x="851" y="726"/>
                  </a:lnTo>
                  <a:lnTo>
                    <a:pt x="845" y="745"/>
                  </a:lnTo>
                  <a:lnTo>
                    <a:pt x="845" y="745"/>
                  </a:lnTo>
                  <a:lnTo>
                    <a:pt x="845" y="756"/>
                  </a:lnTo>
                  <a:lnTo>
                    <a:pt x="845" y="756"/>
                  </a:lnTo>
                  <a:lnTo>
                    <a:pt x="845" y="781"/>
                  </a:lnTo>
                  <a:lnTo>
                    <a:pt x="845" y="781"/>
                  </a:lnTo>
                  <a:lnTo>
                    <a:pt x="845" y="786"/>
                  </a:lnTo>
                  <a:lnTo>
                    <a:pt x="845" y="786"/>
                  </a:lnTo>
                  <a:lnTo>
                    <a:pt x="833" y="804"/>
                  </a:lnTo>
                  <a:lnTo>
                    <a:pt x="828" y="811"/>
                  </a:lnTo>
                  <a:lnTo>
                    <a:pt x="822" y="817"/>
                  </a:lnTo>
                  <a:lnTo>
                    <a:pt x="815" y="828"/>
                  </a:lnTo>
                  <a:lnTo>
                    <a:pt x="815" y="828"/>
                  </a:lnTo>
                  <a:lnTo>
                    <a:pt x="815" y="847"/>
                  </a:lnTo>
                  <a:lnTo>
                    <a:pt x="815" y="847"/>
                  </a:lnTo>
                  <a:lnTo>
                    <a:pt x="822" y="894"/>
                  </a:lnTo>
                  <a:lnTo>
                    <a:pt x="815" y="919"/>
                  </a:lnTo>
                  <a:lnTo>
                    <a:pt x="815" y="925"/>
                  </a:lnTo>
                  <a:lnTo>
                    <a:pt x="809" y="936"/>
                  </a:lnTo>
                  <a:lnTo>
                    <a:pt x="809" y="936"/>
                  </a:lnTo>
                  <a:lnTo>
                    <a:pt x="797" y="942"/>
                  </a:lnTo>
                  <a:lnTo>
                    <a:pt x="786" y="948"/>
                  </a:lnTo>
                  <a:lnTo>
                    <a:pt x="773" y="955"/>
                  </a:lnTo>
                  <a:lnTo>
                    <a:pt x="761" y="955"/>
                  </a:lnTo>
                  <a:lnTo>
                    <a:pt x="761" y="955"/>
                  </a:lnTo>
                  <a:lnTo>
                    <a:pt x="737" y="948"/>
                  </a:lnTo>
                  <a:lnTo>
                    <a:pt x="737" y="948"/>
                  </a:lnTo>
                  <a:lnTo>
                    <a:pt x="725" y="948"/>
                  </a:lnTo>
                  <a:lnTo>
                    <a:pt x="720" y="942"/>
                  </a:lnTo>
                  <a:lnTo>
                    <a:pt x="720" y="942"/>
                  </a:lnTo>
                  <a:lnTo>
                    <a:pt x="714" y="936"/>
                  </a:lnTo>
                  <a:lnTo>
                    <a:pt x="714" y="936"/>
                  </a:lnTo>
                  <a:lnTo>
                    <a:pt x="714" y="930"/>
                  </a:lnTo>
                  <a:lnTo>
                    <a:pt x="714" y="930"/>
                  </a:lnTo>
                  <a:lnTo>
                    <a:pt x="701" y="919"/>
                  </a:lnTo>
                  <a:lnTo>
                    <a:pt x="701" y="919"/>
                  </a:lnTo>
                  <a:lnTo>
                    <a:pt x="707" y="906"/>
                  </a:lnTo>
                  <a:lnTo>
                    <a:pt x="707" y="906"/>
                  </a:lnTo>
                  <a:lnTo>
                    <a:pt x="707" y="894"/>
                  </a:lnTo>
                  <a:lnTo>
                    <a:pt x="707" y="894"/>
                  </a:lnTo>
                  <a:lnTo>
                    <a:pt x="707" y="876"/>
                  </a:lnTo>
                  <a:lnTo>
                    <a:pt x="701" y="858"/>
                  </a:lnTo>
                  <a:lnTo>
                    <a:pt x="701" y="858"/>
                  </a:lnTo>
                  <a:lnTo>
                    <a:pt x="695" y="853"/>
                  </a:lnTo>
                  <a:lnTo>
                    <a:pt x="684" y="853"/>
                  </a:lnTo>
                  <a:lnTo>
                    <a:pt x="678" y="847"/>
                  </a:lnTo>
                  <a:lnTo>
                    <a:pt x="678" y="847"/>
                  </a:lnTo>
                  <a:lnTo>
                    <a:pt x="671" y="847"/>
                  </a:lnTo>
                  <a:lnTo>
                    <a:pt x="671" y="847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48" y="858"/>
                  </a:lnTo>
                  <a:lnTo>
                    <a:pt x="648" y="858"/>
                  </a:lnTo>
                  <a:lnTo>
                    <a:pt x="635" y="876"/>
                  </a:lnTo>
                  <a:lnTo>
                    <a:pt x="635" y="876"/>
                  </a:lnTo>
                  <a:lnTo>
                    <a:pt x="635" y="894"/>
                  </a:lnTo>
                  <a:lnTo>
                    <a:pt x="635" y="894"/>
                  </a:lnTo>
                  <a:lnTo>
                    <a:pt x="629" y="900"/>
                  </a:lnTo>
                  <a:lnTo>
                    <a:pt x="629" y="912"/>
                  </a:lnTo>
                  <a:lnTo>
                    <a:pt x="629" y="912"/>
                  </a:lnTo>
                  <a:lnTo>
                    <a:pt x="617" y="919"/>
                  </a:lnTo>
                  <a:lnTo>
                    <a:pt x="617" y="919"/>
                  </a:lnTo>
                  <a:lnTo>
                    <a:pt x="599" y="925"/>
                  </a:lnTo>
                  <a:lnTo>
                    <a:pt x="599" y="925"/>
                  </a:lnTo>
                  <a:lnTo>
                    <a:pt x="581" y="936"/>
                  </a:lnTo>
                  <a:lnTo>
                    <a:pt x="576" y="948"/>
                  </a:lnTo>
                  <a:lnTo>
                    <a:pt x="576" y="948"/>
                  </a:lnTo>
                  <a:lnTo>
                    <a:pt x="563" y="955"/>
                  </a:lnTo>
                  <a:lnTo>
                    <a:pt x="563" y="955"/>
                  </a:lnTo>
                  <a:lnTo>
                    <a:pt x="545" y="972"/>
                  </a:lnTo>
                  <a:lnTo>
                    <a:pt x="545" y="972"/>
                  </a:lnTo>
                  <a:lnTo>
                    <a:pt x="545" y="978"/>
                  </a:lnTo>
                  <a:lnTo>
                    <a:pt x="540" y="984"/>
                  </a:lnTo>
                  <a:lnTo>
                    <a:pt x="540" y="984"/>
                  </a:lnTo>
                  <a:lnTo>
                    <a:pt x="540" y="991"/>
                  </a:lnTo>
                  <a:lnTo>
                    <a:pt x="540" y="991"/>
                  </a:lnTo>
                  <a:lnTo>
                    <a:pt x="540" y="997"/>
                  </a:lnTo>
                  <a:lnTo>
                    <a:pt x="540" y="997"/>
                  </a:lnTo>
                  <a:lnTo>
                    <a:pt x="509" y="948"/>
                  </a:lnTo>
                  <a:lnTo>
                    <a:pt x="491" y="925"/>
                  </a:lnTo>
                  <a:lnTo>
                    <a:pt x="479" y="912"/>
                  </a:lnTo>
                  <a:lnTo>
                    <a:pt x="479" y="906"/>
                  </a:lnTo>
                  <a:lnTo>
                    <a:pt x="479" y="906"/>
                  </a:lnTo>
                  <a:lnTo>
                    <a:pt x="462" y="900"/>
                  </a:lnTo>
                  <a:lnTo>
                    <a:pt x="449" y="900"/>
                  </a:lnTo>
                  <a:lnTo>
                    <a:pt x="437" y="900"/>
                  </a:lnTo>
                  <a:lnTo>
                    <a:pt x="407" y="906"/>
                  </a:lnTo>
                  <a:lnTo>
                    <a:pt x="383" y="925"/>
                  </a:lnTo>
                  <a:lnTo>
                    <a:pt x="347" y="942"/>
                  </a:lnTo>
                  <a:lnTo>
                    <a:pt x="335" y="948"/>
                  </a:lnTo>
                  <a:lnTo>
                    <a:pt x="324" y="955"/>
                  </a:lnTo>
                  <a:lnTo>
                    <a:pt x="324" y="955"/>
                  </a:lnTo>
                  <a:lnTo>
                    <a:pt x="324" y="948"/>
                  </a:lnTo>
                  <a:lnTo>
                    <a:pt x="324" y="942"/>
                  </a:lnTo>
                  <a:lnTo>
                    <a:pt x="335" y="930"/>
                  </a:lnTo>
                  <a:lnTo>
                    <a:pt x="341" y="912"/>
                  </a:lnTo>
                  <a:lnTo>
                    <a:pt x="347" y="906"/>
                  </a:lnTo>
                  <a:lnTo>
                    <a:pt x="354" y="900"/>
                  </a:lnTo>
                  <a:lnTo>
                    <a:pt x="354" y="900"/>
                  </a:lnTo>
                  <a:lnTo>
                    <a:pt x="341" y="894"/>
                  </a:lnTo>
                  <a:lnTo>
                    <a:pt x="341" y="889"/>
                  </a:lnTo>
                  <a:lnTo>
                    <a:pt x="324" y="883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64"/>
                  </a:lnTo>
                  <a:lnTo>
                    <a:pt x="329" y="853"/>
                  </a:lnTo>
                  <a:lnTo>
                    <a:pt x="335" y="853"/>
                  </a:lnTo>
                  <a:lnTo>
                    <a:pt x="341" y="847"/>
                  </a:lnTo>
                  <a:lnTo>
                    <a:pt x="341" y="840"/>
                  </a:lnTo>
                  <a:lnTo>
                    <a:pt x="341" y="840"/>
                  </a:lnTo>
                  <a:lnTo>
                    <a:pt x="324" y="834"/>
                  </a:lnTo>
                  <a:lnTo>
                    <a:pt x="305" y="834"/>
                  </a:lnTo>
                  <a:lnTo>
                    <a:pt x="293" y="828"/>
                  </a:lnTo>
                  <a:lnTo>
                    <a:pt x="282" y="822"/>
                  </a:lnTo>
                  <a:lnTo>
                    <a:pt x="282" y="822"/>
                  </a:lnTo>
                  <a:lnTo>
                    <a:pt x="282" y="817"/>
                  </a:lnTo>
                  <a:lnTo>
                    <a:pt x="282" y="811"/>
                  </a:lnTo>
                  <a:lnTo>
                    <a:pt x="293" y="792"/>
                  </a:lnTo>
                  <a:lnTo>
                    <a:pt x="299" y="775"/>
                  </a:lnTo>
                  <a:lnTo>
                    <a:pt x="305" y="768"/>
                  </a:lnTo>
                  <a:lnTo>
                    <a:pt x="299" y="762"/>
                  </a:lnTo>
                  <a:lnTo>
                    <a:pt x="299" y="762"/>
                  </a:lnTo>
                  <a:lnTo>
                    <a:pt x="288" y="756"/>
                  </a:lnTo>
                  <a:lnTo>
                    <a:pt x="269" y="756"/>
                  </a:lnTo>
                  <a:lnTo>
                    <a:pt x="257" y="756"/>
                  </a:lnTo>
                  <a:lnTo>
                    <a:pt x="246" y="750"/>
                  </a:lnTo>
                  <a:lnTo>
                    <a:pt x="246" y="750"/>
                  </a:lnTo>
                  <a:lnTo>
                    <a:pt x="246" y="745"/>
                  </a:lnTo>
                  <a:lnTo>
                    <a:pt x="252" y="745"/>
                  </a:lnTo>
                  <a:lnTo>
                    <a:pt x="263" y="732"/>
                  </a:lnTo>
                  <a:lnTo>
                    <a:pt x="275" y="714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69" y="696"/>
                  </a:lnTo>
                  <a:lnTo>
                    <a:pt x="257" y="690"/>
                  </a:lnTo>
                  <a:lnTo>
                    <a:pt x="257" y="690"/>
                  </a:lnTo>
                  <a:lnTo>
                    <a:pt x="227" y="654"/>
                  </a:lnTo>
                  <a:lnTo>
                    <a:pt x="210" y="618"/>
                  </a:lnTo>
                  <a:lnTo>
                    <a:pt x="210" y="618"/>
                  </a:lnTo>
                  <a:lnTo>
                    <a:pt x="210" y="601"/>
                  </a:lnTo>
                  <a:lnTo>
                    <a:pt x="216" y="595"/>
                  </a:lnTo>
                  <a:lnTo>
                    <a:pt x="216" y="582"/>
                  </a:lnTo>
                  <a:lnTo>
                    <a:pt x="221" y="570"/>
                  </a:lnTo>
                  <a:lnTo>
                    <a:pt x="221" y="570"/>
                  </a:lnTo>
                  <a:lnTo>
                    <a:pt x="221" y="565"/>
                  </a:lnTo>
                  <a:lnTo>
                    <a:pt x="221" y="559"/>
                  </a:lnTo>
                  <a:lnTo>
                    <a:pt x="210" y="540"/>
                  </a:lnTo>
                  <a:lnTo>
                    <a:pt x="191" y="498"/>
                  </a:lnTo>
                  <a:lnTo>
                    <a:pt x="191" y="498"/>
                  </a:lnTo>
                  <a:lnTo>
                    <a:pt x="191" y="480"/>
                  </a:lnTo>
                  <a:lnTo>
                    <a:pt x="191" y="462"/>
                  </a:lnTo>
                  <a:lnTo>
                    <a:pt x="185" y="438"/>
                  </a:lnTo>
                  <a:lnTo>
                    <a:pt x="185" y="426"/>
                  </a:lnTo>
                  <a:lnTo>
                    <a:pt x="180" y="421"/>
                  </a:lnTo>
                  <a:lnTo>
                    <a:pt x="180" y="421"/>
                  </a:lnTo>
                  <a:lnTo>
                    <a:pt x="167" y="402"/>
                  </a:lnTo>
                  <a:lnTo>
                    <a:pt x="155" y="385"/>
                  </a:lnTo>
                  <a:lnTo>
                    <a:pt x="155" y="366"/>
                  </a:lnTo>
                  <a:lnTo>
                    <a:pt x="144" y="343"/>
                  </a:lnTo>
                  <a:lnTo>
                    <a:pt x="144" y="343"/>
                  </a:lnTo>
                  <a:lnTo>
                    <a:pt x="131" y="330"/>
                  </a:lnTo>
                  <a:lnTo>
                    <a:pt x="125" y="318"/>
                  </a:lnTo>
                  <a:lnTo>
                    <a:pt x="108" y="30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88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95" y="271"/>
                  </a:lnTo>
                  <a:lnTo>
                    <a:pt x="83" y="264"/>
                  </a:lnTo>
                  <a:lnTo>
                    <a:pt x="66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B647050-D8A5-423C-AB67-AEE87EF49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" y="1632"/>
              <a:ext cx="346" cy="333"/>
            </a:xfrm>
            <a:custGeom>
              <a:avLst/>
              <a:gdLst>
                <a:gd name="T0" fmla="*/ 59 w 1038"/>
                <a:gd name="T1" fmla="*/ 186 h 997"/>
                <a:gd name="T2" fmla="*/ 102 w 1038"/>
                <a:gd name="T3" fmla="*/ 127 h 997"/>
                <a:gd name="T4" fmla="*/ 161 w 1038"/>
                <a:gd name="T5" fmla="*/ 120 h 997"/>
                <a:gd name="T6" fmla="*/ 263 w 1038"/>
                <a:gd name="T7" fmla="*/ 120 h 997"/>
                <a:gd name="T8" fmla="*/ 401 w 1038"/>
                <a:gd name="T9" fmla="*/ 25 h 997"/>
                <a:gd name="T10" fmla="*/ 437 w 1038"/>
                <a:gd name="T11" fmla="*/ 114 h 997"/>
                <a:gd name="T12" fmla="*/ 485 w 1038"/>
                <a:gd name="T13" fmla="*/ 133 h 997"/>
                <a:gd name="T14" fmla="*/ 521 w 1038"/>
                <a:gd name="T15" fmla="*/ 192 h 997"/>
                <a:gd name="T16" fmla="*/ 557 w 1038"/>
                <a:gd name="T17" fmla="*/ 210 h 997"/>
                <a:gd name="T18" fmla="*/ 570 w 1038"/>
                <a:gd name="T19" fmla="*/ 180 h 997"/>
                <a:gd name="T20" fmla="*/ 648 w 1038"/>
                <a:gd name="T21" fmla="*/ 156 h 997"/>
                <a:gd name="T22" fmla="*/ 684 w 1038"/>
                <a:gd name="T23" fmla="*/ 180 h 997"/>
                <a:gd name="T24" fmla="*/ 737 w 1038"/>
                <a:gd name="T25" fmla="*/ 192 h 997"/>
                <a:gd name="T26" fmla="*/ 786 w 1038"/>
                <a:gd name="T27" fmla="*/ 205 h 997"/>
                <a:gd name="T28" fmla="*/ 797 w 1038"/>
                <a:gd name="T29" fmla="*/ 156 h 997"/>
                <a:gd name="T30" fmla="*/ 845 w 1038"/>
                <a:gd name="T31" fmla="*/ 180 h 997"/>
                <a:gd name="T32" fmla="*/ 875 w 1038"/>
                <a:gd name="T33" fmla="*/ 210 h 997"/>
                <a:gd name="T34" fmla="*/ 923 w 1038"/>
                <a:gd name="T35" fmla="*/ 235 h 997"/>
                <a:gd name="T36" fmla="*/ 983 w 1038"/>
                <a:gd name="T37" fmla="*/ 282 h 997"/>
                <a:gd name="T38" fmla="*/ 995 w 1038"/>
                <a:gd name="T39" fmla="*/ 307 h 997"/>
                <a:gd name="T40" fmla="*/ 989 w 1038"/>
                <a:gd name="T41" fmla="*/ 349 h 997"/>
                <a:gd name="T42" fmla="*/ 1008 w 1038"/>
                <a:gd name="T43" fmla="*/ 402 h 997"/>
                <a:gd name="T44" fmla="*/ 989 w 1038"/>
                <a:gd name="T45" fmla="*/ 426 h 997"/>
                <a:gd name="T46" fmla="*/ 1025 w 1038"/>
                <a:gd name="T47" fmla="*/ 462 h 997"/>
                <a:gd name="T48" fmla="*/ 1031 w 1038"/>
                <a:gd name="T49" fmla="*/ 529 h 997"/>
                <a:gd name="T50" fmla="*/ 995 w 1038"/>
                <a:gd name="T51" fmla="*/ 576 h 997"/>
                <a:gd name="T52" fmla="*/ 953 w 1038"/>
                <a:gd name="T53" fmla="*/ 631 h 997"/>
                <a:gd name="T54" fmla="*/ 905 w 1038"/>
                <a:gd name="T55" fmla="*/ 642 h 997"/>
                <a:gd name="T56" fmla="*/ 887 w 1038"/>
                <a:gd name="T57" fmla="*/ 703 h 997"/>
                <a:gd name="T58" fmla="*/ 845 w 1038"/>
                <a:gd name="T59" fmla="*/ 745 h 997"/>
                <a:gd name="T60" fmla="*/ 833 w 1038"/>
                <a:gd name="T61" fmla="*/ 804 h 997"/>
                <a:gd name="T62" fmla="*/ 822 w 1038"/>
                <a:gd name="T63" fmla="*/ 894 h 997"/>
                <a:gd name="T64" fmla="*/ 773 w 1038"/>
                <a:gd name="T65" fmla="*/ 955 h 997"/>
                <a:gd name="T66" fmla="*/ 720 w 1038"/>
                <a:gd name="T67" fmla="*/ 942 h 997"/>
                <a:gd name="T68" fmla="*/ 707 w 1038"/>
                <a:gd name="T69" fmla="*/ 906 h 997"/>
                <a:gd name="T70" fmla="*/ 695 w 1038"/>
                <a:gd name="T71" fmla="*/ 853 h 997"/>
                <a:gd name="T72" fmla="*/ 653 w 1038"/>
                <a:gd name="T73" fmla="*/ 853 h 997"/>
                <a:gd name="T74" fmla="*/ 635 w 1038"/>
                <a:gd name="T75" fmla="*/ 894 h 997"/>
                <a:gd name="T76" fmla="*/ 599 w 1038"/>
                <a:gd name="T77" fmla="*/ 925 h 997"/>
                <a:gd name="T78" fmla="*/ 545 w 1038"/>
                <a:gd name="T79" fmla="*/ 972 h 997"/>
                <a:gd name="T80" fmla="*/ 540 w 1038"/>
                <a:gd name="T81" fmla="*/ 997 h 997"/>
                <a:gd name="T82" fmla="*/ 449 w 1038"/>
                <a:gd name="T83" fmla="*/ 900 h 997"/>
                <a:gd name="T84" fmla="*/ 324 w 1038"/>
                <a:gd name="T85" fmla="*/ 955 h 997"/>
                <a:gd name="T86" fmla="*/ 354 w 1038"/>
                <a:gd name="T87" fmla="*/ 900 h 997"/>
                <a:gd name="T88" fmla="*/ 324 w 1038"/>
                <a:gd name="T89" fmla="*/ 864 h 997"/>
                <a:gd name="T90" fmla="*/ 305 w 1038"/>
                <a:gd name="T91" fmla="*/ 834 h 997"/>
                <a:gd name="T92" fmla="*/ 299 w 1038"/>
                <a:gd name="T93" fmla="*/ 775 h 997"/>
                <a:gd name="T94" fmla="*/ 246 w 1038"/>
                <a:gd name="T95" fmla="*/ 750 h 997"/>
                <a:gd name="T96" fmla="*/ 282 w 1038"/>
                <a:gd name="T97" fmla="*/ 709 h 997"/>
                <a:gd name="T98" fmla="*/ 210 w 1038"/>
                <a:gd name="T99" fmla="*/ 618 h 997"/>
                <a:gd name="T100" fmla="*/ 221 w 1038"/>
                <a:gd name="T101" fmla="*/ 559 h 997"/>
                <a:gd name="T102" fmla="*/ 185 w 1038"/>
                <a:gd name="T103" fmla="*/ 426 h 997"/>
                <a:gd name="T104" fmla="*/ 144 w 1038"/>
                <a:gd name="T105" fmla="*/ 343 h 997"/>
                <a:gd name="T106" fmla="*/ 102 w 1038"/>
                <a:gd name="T107" fmla="*/ 277 h 997"/>
                <a:gd name="T108" fmla="*/ 53 w 1038"/>
                <a:gd name="T109" fmla="*/ 264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997">
                  <a:moveTo>
                    <a:pt x="53" y="264"/>
                  </a:moveTo>
                  <a:lnTo>
                    <a:pt x="0" y="210"/>
                  </a:lnTo>
                  <a:lnTo>
                    <a:pt x="0" y="210"/>
                  </a:lnTo>
                  <a:lnTo>
                    <a:pt x="11" y="199"/>
                  </a:lnTo>
                  <a:lnTo>
                    <a:pt x="30" y="186"/>
                  </a:lnTo>
                  <a:lnTo>
                    <a:pt x="41" y="186"/>
                  </a:lnTo>
                  <a:lnTo>
                    <a:pt x="59" y="186"/>
                  </a:lnTo>
                  <a:lnTo>
                    <a:pt x="59" y="186"/>
                  </a:lnTo>
                  <a:lnTo>
                    <a:pt x="72" y="180"/>
                  </a:lnTo>
                  <a:lnTo>
                    <a:pt x="83" y="180"/>
                  </a:lnTo>
                  <a:lnTo>
                    <a:pt x="89" y="169"/>
                  </a:lnTo>
                  <a:lnTo>
                    <a:pt x="95" y="150"/>
                  </a:lnTo>
                  <a:lnTo>
                    <a:pt x="102" y="139"/>
                  </a:lnTo>
                  <a:lnTo>
                    <a:pt x="102" y="127"/>
                  </a:lnTo>
                  <a:lnTo>
                    <a:pt x="108" y="120"/>
                  </a:lnTo>
                  <a:lnTo>
                    <a:pt x="113" y="114"/>
                  </a:lnTo>
                  <a:lnTo>
                    <a:pt x="119" y="114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55" y="114"/>
                  </a:lnTo>
                  <a:lnTo>
                    <a:pt x="161" y="120"/>
                  </a:lnTo>
                  <a:lnTo>
                    <a:pt x="185" y="139"/>
                  </a:lnTo>
                  <a:lnTo>
                    <a:pt x="197" y="144"/>
                  </a:lnTo>
                  <a:lnTo>
                    <a:pt x="210" y="144"/>
                  </a:lnTo>
                  <a:lnTo>
                    <a:pt x="227" y="144"/>
                  </a:lnTo>
                  <a:lnTo>
                    <a:pt x="246" y="133"/>
                  </a:lnTo>
                  <a:lnTo>
                    <a:pt x="246" y="133"/>
                  </a:lnTo>
                  <a:lnTo>
                    <a:pt x="263" y="120"/>
                  </a:lnTo>
                  <a:lnTo>
                    <a:pt x="275" y="108"/>
                  </a:lnTo>
                  <a:lnTo>
                    <a:pt x="275" y="108"/>
                  </a:lnTo>
                  <a:lnTo>
                    <a:pt x="335" y="48"/>
                  </a:lnTo>
                  <a:lnTo>
                    <a:pt x="365" y="25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1" y="25"/>
                  </a:lnTo>
                  <a:lnTo>
                    <a:pt x="407" y="48"/>
                  </a:lnTo>
                  <a:lnTo>
                    <a:pt x="419" y="61"/>
                  </a:lnTo>
                  <a:lnTo>
                    <a:pt x="437" y="78"/>
                  </a:lnTo>
                  <a:lnTo>
                    <a:pt x="437" y="78"/>
                  </a:lnTo>
                  <a:lnTo>
                    <a:pt x="437" y="84"/>
                  </a:lnTo>
                  <a:lnTo>
                    <a:pt x="437" y="91"/>
                  </a:lnTo>
                  <a:lnTo>
                    <a:pt x="437" y="114"/>
                  </a:lnTo>
                  <a:lnTo>
                    <a:pt x="437" y="120"/>
                  </a:lnTo>
                  <a:lnTo>
                    <a:pt x="437" y="127"/>
                  </a:lnTo>
                  <a:lnTo>
                    <a:pt x="449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79" y="133"/>
                  </a:lnTo>
                  <a:lnTo>
                    <a:pt x="485" y="133"/>
                  </a:lnTo>
                  <a:lnTo>
                    <a:pt x="498" y="139"/>
                  </a:lnTo>
                  <a:lnTo>
                    <a:pt x="498" y="139"/>
                  </a:lnTo>
                  <a:lnTo>
                    <a:pt x="509" y="144"/>
                  </a:lnTo>
                  <a:lnTo>
                    <a:pt x="515" y="150"/>
                  </a:lnTo>
                  <a:lnTo>
                    <a:pt x="521" y="163"/>
                  </a:lnTo>
                  <a:lnTo>
                    <a:pt x="521" y="175"/>
                  </a:lnTo>
                  <a:lnTo>
                    <a:pt x="521" y="192"/>
                  </a:lnTo>
                  <a:lnTo>
                    <a:pt x="521" y="205"/>
                  </a:lnTo>
                  <a:lnTo>
                    <a:pt x="527" y="205"/>
                  </a:lnTo>
                  <a:lnTo>
                    <a:pt x="527" y="205"/>
                  </a:lnTo>
                  <a:lnTo>
                    <a:pt x="534" y="210"/>
                  </a:lnTo>
                  <a:lnTo>
                    <a:pt x="540" y="210"/>
                  </a:lnTo>
                  <a:lnTo>
                    <a:pt x="545" y="210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7" y="205"/>
                  </a:lnTo>
                  <a:lnTo>
                    <a:pt x="563" y="192"/>
                  </a:lnTo>
                  <a:lnTo>
                    <a:pt x="563" y="186"/>
                  </a:lnTo>
                  <a:lnTo>
                    <a:pt x="563" y="186"/>
                  </a:lnTo>
                  <a:lnTo>
                    <a:pt x="570" y="180"/>
                  </a:lnTo>
                  <a:lnTo>
                    <a:pt x="570" y="180"/>
                  </a:lnTo>
                  <a:lnTo>
                    <a:pt x="576" y="180"/>
                  </a:lnTo>
                  <a:lnTo>
                    <a:pt x="587" y="180"/>
                  </a:lnTo>
                  <a:lnTo>
                    <a:pt x="606" y="180"/>
                  </a:lnTo>
                  <a:lnTo>
                    <a:pt x="617" y="175"/>
                  </a:lnTo>
                  <a:lnTo>
                    <a:pt x="617" y="175"/>
                  </a:lnTo>
                  <a:lnTo>
                    <a:pt x="642" y="163"/>
                  </a:lnTo>
                  <a:lnTo>
                    <a:pt x="648" y="156"/>
                  </a:lnTo>
                  <a:lnTo>
                    <a:pt x="653" y="150"/>
                  </a:lnTo>
                  <a:lnTo>
                    <a:pt x="665" y="150"/>
                  </a:lnTo>
                  <a:lnTo>
                    <a:pt x="678" y="156"/>
                  </a:lnTo>
                  <a:lnTo>
                    <a:pt x="678" y="156"/>
                  </a:lnTo>
                  <a:lnTo>
                    <a:pt x="678" y="163"/>
                  </a:lnTo>
                  <a:lnTo>
                    <a:pt x="684" y="169"/>
                  </a:lnTo>
                  <a:lnTo>
                    <a:pt x="684" y="180"/>
                  </a:lnTo>
                  <a:lnTo>
                    <a:pt x="701" y="180"/>
                  </a:lnTo>
                  <a:lnTo>
                    <a:pt x="701" y="180"/>
                  </a:lnTo>
                  <a:lnTo>
                    <a:pt x="714" y="180"/>
                  </a:lnTo>
                  <a:lnTo>
                    <a:pt x="725" y="180"/>
                  </a:lnTo>
                  <a:lnTo>
                    <a:pt x="731" y="186"/>
                  </a:lnTo>
                  <a:lnTo>
                    <a:pt x="731" y="186"/>
                  </a:lnTo>
                  <a:lnTo>
                    <a:pt x="737" y="192"/>
                  </a:lnTo>
                  <a:lnTo>
                    <a:pt x="750" y="205"/>
                  </a:lnTo>
                  <a:lnTo>
                    <a:pt x="756" y="210"/>
                  </a:lnTo>
                  <a:lnTo>
                    <a:pt x="761" y="210"/>
                  </a:lnTo>
                  <a:lnTo>
                    <a:pt x="767" y="210"/>
                  </a:lnTo>
                  <a:lnTo>
                    <a:pt x="779" y="205"/>
                  </a:lnTo>
                  <a:lnTo>
                    <a:pt x="779" y="205"/>
                  </a:lnTo>
                  <a:lnTo>
                    <a:pt x="786" y="205"/>
                  </a:lnTo>
                  <a:lnTo>
                    <a:pt x="786" y="199"/>
                  </a:lnTo>
                  <a:lnTo>
                    <a:pt x="779" y="186"/>
                  </a:lnTo>
                  <a:lnTo>
                    <a:pt x="779" y="175"/>
                  </a:lnTo>
                  <a:lnTo>
                    <a:pt x="779" y="169"/>
                  </a:lnTo>
                  <a:lnTo>
                    <a:pt x="786" y="169"/>
                  </a:lnTo>
                  <a:lnTo>
                    <a:pt x="786" y="169"/>
                  </a:lnTo>
                  <a:lnTo>
                    <a:pt x="797" y="156"/>
                  </a:lnTo>
                  <a:lnTo>
                    <a:pt x="809" y="156"/>
                  </a:lnTo>
                  <a:lnTo>
                    <a:pt x="822" y="156"/>
                  </a:lnTo>
                  <a:lnTo>
                    <a:pt x="822" y="156"/>
                  </a:lnTo>
                  <a:lnTo>
                    <a:pt x="833" y="163"/>
                  </a:lnTo>
                  <a:lnTo>
                    <a:pt x="833" y="169"/>
                  </a:lnTo>
                  <a:lnTo>
                    <a:pt x="839" y="180"/>
                  </a:lnTo>
                  <a:lnTo>
                    <a:pt x="845" y="180"/>
                  </a:lnTo>
                  <a:lnTo>
                    <a:pt x="845" y="180"/>
                  </a:lnTo>
                  <a:lnTo>
                    <a:pt x="858" y="186"/>
                  </a:lnTo>
                  <a:lnTo>
                    <a:pt x="869" y="186"/>
                  </a:lnTo>
                  <a:lnTo>
                    <a:pt x="869" y="186"/>
                  </a:lnTo>
                  <a:lnTo>
                    <a:pt x="869" y="192"/>
                  </a:lnTo>
                  <a:lnTo>
                    <a:pt x="875" y="199"/>
                  </a:lnTo>
                  <a:lnTo>
                    <a:pt x="875" y="210"/>
                  </a:lnTo>
                  <a:lnTo>
                    <a:pt x="875" y="216"/>
                  </a:lnTo>
                  <a:lnTo>
                    <a:pt x="881" y="228"/>
                  </a:lnTo>
                  <a:lnTo>
                    <a:pt x="887" y="235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911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36" y="235"/>
                  </a:lnTo>
                  <a:lnTo>
                    <a:pt x="966" y="246"/>
                  </a:lnTo>
                  <a:lnTo>
                    <a:pt x="989" y="264"/>
                  </a:lnTo>
                  <a:lnTo>
                    <a:pt x="989" y="264"/>
                  </a:lnTo>
                  <a:lnTo>
                    <a:pt x="983" y="277"/>
                  </a:lnTo>
                  <a:lnTo>
                    <a:pt x="983" y="282"/>
                  </a:lnTo>
                  <a:lnTo>
                    <a:pt x="983" y="288"/>
                  </a:lnTo>
                  <a:lnTo>
                    <a:pt x="989" y="294"/>
                  </a:lnTo>
                  <a:lnTo>
                    <a:pt x="989" y="294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7"/>
                  </a:lnTo>
                  <a:lnTo>
                    <a:pt x="989" y="318"/>
                  </a:lnTo>
                  <a:lnTo>
                    <a:pt x="983" y="324"/>
                  </a:lnTo>
                  <a:lnTo>
                    <a:pt x="977" y="330"/>
                  </a:lnTo>
                  <a:lnTo>
                    <a:pt x="977" y="330"/>
                  </a:lnTo>
                  <a:lnTo>
                    <a:pt x="977" y="343"/>
                  </a:lnTo>
                  <a:lnTo>
                    <a:pt x="983" y="343"/>
                  </a:lnTo>
                  <a:lnTo>
                    <a:pt x="989" y="349"/>
                  </a:lnTo>
                  <a:lnTo>
                    <a:pt x="1002" y="360"/>
                  </a:lnTo>
                  <a:lnTo>
                    <a:pt x="1008" y="366"/>
                  </a:lnTo>
                  <a:lnTo>
                    <a:pt x="1008" y="366"/>
                  </a:lnTo>
                  <a:lnTo>
                    <a:pt x="1013" y="379"/>
                  </a:lnTo>
                  <a:lnTo>
                    <a:pt x="1013" y="385"/>
                  </a:lnTo>
                  <a:lnTo>
                    <a:pt x="1013" y="385"/>
                  </a:lnTo>
                  <a:lnTo>
                    <a:pt x="1008" y="402"/>
                  </a:lnTo>
                  <a:lnTo>
                    <a:pt x="1008" y="402"/>
                  </a:lnTo>
                  <a:lnTo>
                    <a:pt x="1002" y="415"/>
                  </a:lnTo>
                  <a:lnTo>
                    <a:pt x="1002" y="415"/>
                  </a:lnTo>
                  <a:lnTo>
                    <a:pt x="989" y="421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38"/>
                  </a:lnTo>
                  <a:lnTo>
                    <a:pt x="1002" y="438"/>
                  </a:lnTo>
                  <a:lnTo>
                    <a:pt x="1013" y="444"/>
                  </a:lnTo>
                  <a:lnTo>
                    <a:pt x="1013" y="444"/>
                  </a:lnTo>
                  <a:lnTo>
                    <a:pt x="1019" y="457"/>
                  </a:lnTo>
                  <a:lnTo>
                    <a:pt x="1025" y="462"/>
                  </a:lnTo>
                  <a:lnTo>
                    <a:pt x="1025" y="462"/>
                  </a:lnTo>
                  <a:lnTo>
                    <a:pt x="1031" y="474"/>
                  </a:lnTo>
                  <a:lnTo>
                    <a:pt x="1038" y="487"/>
                  </a:lnTo>
                  <a:lnTo>
                    <a:pt x="1038" y="487"/>
                  </a:lnTo>
                  <a:lnTo>
                    <a:pt x="1038" y="493"/>
                  </a:lnTo>
                  <a:lnTo>
                    <a:pt x="1038" y="510"/>
                  </a:lnTo>
                  <a:lnTo>
                    <a:pt x="1038" y="510"/>
                  </a:lnTo>
                  <a:lnTo>
                    <a:pt x="1031" y="529"/>
                  </a:lnTo>
                  <a:lnTo>
                    <a:pt x="1031" y="552"/>
                  </a:lnTo>
                  <a:lnTo>
                    <a:pt x="1025" y="565"/>
                  </a:lnTo>
                  <a:lnTo>
                    <a:pt x="1019" y="576"/>
                  </a:lnTo>
                  <a:lnTo>
                    <a:pt x="1013" y="576"/>
                  </a:lnTo>
                  <a:lnTo>
                    <a:pt x="1013" y="576"/>
                  </a:lnTo>
                  <a:lnTo>
                    <a:pt x="995" y="576"/>
                  </a:lnTo>
                  <a:lnTo>
                    <a:pt x="995" y="576"/>
                  </a:lnTo>
                  <a:lnTo>
                    <a:pt x="983" y="582"/>
                  </a:lnTo>
                  <a:lnTo>
                    <a:pt x="977" y="595"/>
                  </a:lnTo>
                  <a:lnTo>
                    <a:pt x="977" y="595"/>
                  </a:lnTo>
                  <a:lnTo>
                    <a:pt x="972" y="618"/>
                  </a:lnTo>
                  <a:lnTo>
                    <a:pt x="966" y="624"/>
                  </a:lnTo>
                  <a:lnTo>
                    <a:pt x="953" y="631"/>
                  </a:lnTo>
                  <a:lnTo>
                    <a:pt x="953" y="631"/>
                  </a:lnTo>
                  <a:lnTo>
                    <a:pt x="930" y="631"/>
                  </a:lnTo>
                  <a:lnTo>
                    <a:pt x="930" y="631"/>
                  </a:lnTo>
                  <a:lnTo>
                    <a:pt x="911" y="631"/>
                  </a:lnTo>
                  <a:lnTo>
                    <a:pt x="911" y="637"/>
                  </a:lnTo>
                  <a:lnTo>
                    <a:pt x="905" y="637"/>
                  </a:lnTo>
                  <a:lnTo>
                    <a:pt x="905" y="637"/>
                  </a:lnTo>
                  <a:lnTo>
                    <a:pt x="905" y="642"/>
                  </a:lnTo>
                  <a:lnTo>
                    <a:pt x="905" y="648"/>
                  </a:lnTo>
                  <a:lnTo>
                    <a:pt x="905" y="667"/>
                  </a:lnTo>
                  <a:lnTo>
                    <a:pt x="905" y="667"/>
                  </a:lnTo>
                  <a:lnTo>
                    <a:pt x="905" y="684"/>
                  </a:lnTo>
                  <a:lnTo>
                    <a:pt x="905" y="684"/>
                  </a:lnTo>
                  <a:lnTo>
                    <a:pt x="894" y="696"/>
                  </a:lnTo>
                  <a:lnTo>
                    <a:pt x="887" y="703"/>
                  </a:lnTo>
                  <a:lnTo>
                    <a:pt x="887" y="703"/>
                  </a:lnTo>
                  <a:lnTo>
                    <a:pt x="869" y="714"/>
                  </a:lnTo>
                  <a:lnTo>
                    <a:pt x="858" y="720"/>
                  </a:lnTo>
                  <a:lnTo>
                    <a:pt x="851" y="726"/>
                  </a:lnTo>
                  <a:lnTo>
                    <a:pt x="851" y="726"/>
                  </a:lnTo>
                  <a:lnTo>
                    <a:pt x="845" y="745"/>
                  </a:lnTo>
                  <a:lnTo>
                    <a:pt x="845" y="745"/>
                  </a:lnTo>
                  <a:lnTo>
                    <a:pt x="845" y="756"/>
                  </a:lnTo>
                  <a:lnTo>
                    <a:pt x="845" y="756"/>
                  </a:lnTo>
                  <a:lnTo>
                    <a:pt x="845" y="781"/>
                  </a:lnTo>
                  <a:lnTo>
                    <a:pt x="845" y="781"/>
                  </a:lnTo>
                  <a:lnTo>
                    <a:pt x="845" y="786"/>
                  </a:lnTo>
                  <a:lnTo>
                    <a:pt x="845" y="786"/>
                  </a:lnTo>
                  <a:lnTo>
                    <a:pt x="833" y="804"/>
                  </a:lnTo>
                  <a:lnTo>
                    <a:pt x="828" y="811"/>
                  </a:lnTo>
                  <a:lnTo>
                    <a:pt x="822" y="817"/>
                  </a:lnTo>
                  <a:lnTo>
                    <a:pt x="815" y="828"/>
                  </a:lnTo>
                  <a:lnTo>
                    <a:pt x="815" y="828"/>
                  </a:lnTo>
                  <a:lnTo>
                    <a:pt x="815" y="847"/>
                  </a:lnTo>
                  <a:lnTo>
                    <a:pt x="815" y="847"/>
                  </a:lnTo>
                  <a:lnTo>
                    <a:pt x="822" y="894"/>
                  </a:lnTo>
                  <a:lnTo>
                    <a:pt x="815" y="919"/>
                  </a:lnTo>
                  <a:lnTo>
                    <a:pt x="815" y="925"/>
                  </a:lnTo>
                  <a:lnTo>
                    <a:pt x="809" y="936"/>
                  </a:lnTo>
                  <a:lnTo>
                    <a:pt x="809" y="936"/>
                  </a:lnTo>
                  <a:lnTo>
                    <a:pt x="797" y="942"/>
                  </a:lnTo>
                  <a:lnTo>
                    <a:pt x="786" y="948"/>
                  </a:lnTo>
                  <a:lnTo>
                    <a:pt x="773" y="955"/>
                  </a:lnTo>
                  <a:lnTo>
                    <a:pt x="761" y="955"/>
                  </a:lnTo>
                  <a:lnTo>
                    <a:pt x="761" y="955"/>
                  </a:lnTo>
                  <a:lnTo>
                    <a:pt x="737" y="948"/>
                  </a:lnTo>
                  <a:lnTo>
                    <a:pt x="737" y="948"/>
                  </a:lnTo>
                  <a:lnTo>
                    <a:pt x="725" y="948"/>
                  </a:lnTo>
                  <a:lnTo>
                    <a:pt x="720" y="942"/>
                  </a:lnTo>
                  <a:lnTo>
                    <a:pt x="720" y="942"/>
                  </a:lnTo>
                  <a:lnTo>
                    <a:pt x="714" y="936"/>
                  </a:lnTo>
                  <a:lnTo>
                    <a:pt x="714" y="936"/>
                  </a:lnTo>
                  <a:lnTo>
                    <a:pt x="714" y="930"/>
                  </a:lnTo>
                  <a:lnTo>
                    <a:pt x="714" y="930"/>
                  </a:lnTo>
                  <a:lnTo>
                    <a:pt x="701" y="919"/>
                  </a:lnTo>
                  <a:lnTo>
                    <a:pt x="701" y="919"/>
                  </a:lnTo>
                  <a:lnTo>
                    <a:pt x="707" y="906"/>
                  </a:lnTo>
                  <a:lnTo>
                    <a:pt x="707" y="906"/>
                  </a:lnTo>
                  <a:lnTo>
                    <a:pt x="707" y="894"/>
                  </a:lnTo>
                  <a:lnTo>
                    <a:pt x="707" y="894"/>
                  </a:lnTo>
                  <a:lnTo>
                    <a:pt x="707" y="876"/>
                  </a:lnTo>
                  <a:lnTo>
                    <a:pt x="701" y="858"/>
                  </a:lnTo>
                  <a:lnTo>
                    <a:pt x="701" y="858"/>
                  </a:lnTo>
                  <a:lnTo>
                    <a:pt x="695" y="853"/>
                  </a:lnTo>
                  <a:lnTo>
                    <a:pt x="684" y="853"/>
                  </a:lnTo>
                  <a:lnTo>
                    <a:pt x="678" y="847"/>
                  </a:lnTo>
                  <a:lnTo>
                    <a:pt x="678" y="847"/>
                  </a:lnTo>
                  <a:lnTo>
                    <a:pt x="671" y="847"/>
                  </a:lnTo>
                  <a:lnTo>
                    <a:pt x="671" y="847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48" y="858"/>
                  </a:lnTo>
                  <a:lnTo>
                    <a:pt x="648" y="858"/>
                  </a:lnTo>
                  <a:lnTo>
                    <a:pt x="635" y="876"/>
                  </a:lnTo>
                  <a:lnTo>
                    <a:pt x="635" y="876"/>
                  </a:lnTo>
                  <a:lnTo>
                    <a:pt x="635" y="894"/>
                  </a:lnTo>
                  <a:lnTo>
                    <a:pt x="635" y="894"/>
                  </a:lnTo>
                  <a:lnTo>
                    <a:pt x="629" y="900"/>
                  </a:lnTo>
                  <a:lnTo>
                    <a:pt x="629" y="912"/>
                  </a:lnTo>
                  <a:lnTo>
                    <a:pt x="629" y="912"/>
                  </a:lnTo>
                  <a:lnTo>
                    <a:pt x="617" y="919"/>
                  </a:lnTo>
                  <a:lnTo>
                    <a:pt x="617" y="919"/>
                  </a:lnTo>
                  <a:lnTo>
                    <a:pt x="599" y="925"/>
                  </a:lnTo>
                  <a:lnTo>
                    <a:pt x="599" y="925"/>
                  </a:lnTo>
                  <a:lnTo>
                    <a:pt x="581" y="936"/>
                  </a:lnTo>
                  <a:lnTo>
                    <a:pt x="576" y="948"/>
                  </a:lnTo>
                  <a:lnTo>
                    <a:pt x="576" y="948"/>
                  </a:lnTo>
                  <a:lnTo>
                    <a:pt x="563" y="955"/>
                  </a:lnTo>
                  <a:lnTo>
                    <a:pt x="563" y="955"/>
                  </a:lnTo>
                  <a:lnTo>
                    <a:pt x="545" y="972"/>
                  </a:lnTo>
                  <a:lnTo>
                    <a:pt x="545" y="972"/>
                  </a:lnTo>
                  <a:lnTo>
                    <a:pt x="545" y="978"/>
                  </a:lnTo>
                  <a:lnTo>
                    <a:pt x="540" y="984"/>
                  </a:lnTo>
                  <a:lnTo>
                    <a:pt x="540" y="984"/>
                  </a:lnTo>
                  <a:lnTo>
                    <a:pt x="540" y="991"/>
                  </a:lnTo>
                  <a:lnTo>
                    <a:pt x="540" y="991"/>
                  </a:lnTo>
                  <a:lnTo>
                    <a:pt x="540" y="997"/>
                  </a:lnTo>
                  <a:lnTo>
                    <a:pt x="540" y="997"/>
                  </a:lnTo>
                  <a:lnTo>
                    <a:pt x="509" y="948"/>
                  </a:lnTo>
                  <a:lnTo>
                    <a:pt x="491" y="925"/>
                  </a:lnTo>
                  <a:lnTo>
                    <a:pt x="479" y="912"/>
                  </a:lnTo>
                  <a:lnTo>
                    <a:pt x="479" y="906"/>
                  </a:lnTo>
                  <a:lnTo>
                    <a:pt x="479" y="906"/>
                  </a:lnTo>
                  <a:lnTo>
                    <a:pt x="462" y="900"/>
                  </a:lnTo>
                  <a:lnTo>
                    <a:pt x="449" y="900"/>
                  </a:lnTo>
                  <a:lnTo>
                    <a:pt x="437" y="900"/>
                  </a:lnTo>
                  <a:lnTo>
                    <a:pt x="407" y="906"/>
                  </a:lnTo>
                  <a:lnTo>
                    <a:pt x="383" y="925"/>
                  </a:lnTo>
                  <a:lnTo>
                    <a:pt x="347" y="942"/>
                  </a:lnTo>
                  <a:lnTo>
                    <a:pt x="335" y="948"/>
                  </a:lnTo>
                  <a:lnTo>
                    <a:pt x="324" y="955"/>
                  </a:lnTo>
                  <a:lnTo>
                    <a:pt x="324" y="955"/>
                  </a:lnTo>
                  <a:lnTo>
                    <a:pt x="324" y="948"/>
                  </a:lnTo>
                  <a:lnTo>
                    <a:pt x="324" y="942"/>
                  </a:lnTo>
                  <a:lnTo>
                    <a:pt x="335" y="930"/>
                  </a:lnTo>
                  <a:lnTo>
                    <a:pt x="341" y="912"/>
                  </a:lnTo>
                  <a:lnTo>
                    <a:pt x="347" y="906"/>
                  </a:lnTo>
                  <a:lnTo>
                    <a:pt x="354" y="900"/>
                  </a:lnTo>
                  <a:lnTo>
                    <a:pt x="354" y="900"/>
                  </a:lnTo>
                  <a:lnTo>
                    <a:pt x="341" y="894"/>
                  </a:lnTo>
                  <a:lnTo>
                    <a:pt x="341" y="889"/>
                  </a:lnTo>
                  <a:lnTo>
                    <a:pt x="324" y="883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64"/>
                  </a:lnTo>
                  <a:lnTo>
                    <a:pt x="329" y="853"/>
                  </a:lnTo>
                  <a:lnTo>
                    <a:pt x="335" y="853"/>
                  </a:lnTo>
                  <a:lnTo>
                    <a:pt x="341" y="847"/>
                  </a:lnTo>
                  <a:lnTo>
                    <a:pt x="341" y="840"/>
                  </a:lnTo>
                  <a:lnTo>
                    <a:pt x="341" y="840"/>
                  </a:lnTo>
                  <a:lnTo>
                    <a:pt x="324" y="834"/>
                  </a:lnTo>
                  <a:lnTo>
                    <a:pt x="305" y="834"/>
                  </a:lnTo>
                  <a:lnTo>
                    <a:pt x="293" y="828"/>
                  </a:lnTo>
                  <a:lnTo>
                    <a:pt x="282" y="822"/>
                  </a:lnTo>
                  <a:lnTo>
                    <a:pt x="282" y="822"/>
                  </a:lnTo>
                  <a:lnTo>
                    <a:pt x="282" y="817"/>
                  </a:lnTo>
                  <a:lnTo>
                    <a:pt x="282" y="811"/>
                  </a:lnTo>
                  <a:lnTo>
                    <a:pt x="293" y="792"/>
                  </a:lnTo>
                  <a:lnTo>
                    <a:pt x="299" y="775"/>
                  </a:lnTo>
                  <a:lnTo>
                    <a:pt x="305" y="768"/>
                  </a:lnTo>
                  <a:lnTo>
                    <a:pt x="299" y="762"/>
                  </a:lnTo>
                  <a:lnTo>
                    <a:pt x="299" y="762"/>
                  </a:lnTo>
                  <a:lnTo>
                    <a:pt x="288" y="756"/>
                  </a:lnTo>
                  <a:lnTo>
                    <a:pt x="269" y="756"/>
                  </a:lnTo>
                  <a:lnTo>
                    <a:pt x="257" y="756"/>
                  </a:lnTo>
                  <a:lnTo>
                    <a:pt x="246" y="750"/>
                  </a:lnTo>
                  <a:lnTo>
                    <a:pt x="246" y="750"/>
                  </a:lnTo>
                  <a:lnTo>
                    <a:pt x="246" y="745"/>
                  </a:lnTo>
                  <a:lnTo>
                    <a:pt x="252" y="745"/>
                  </a:lnTo>
                  <a:lnTo>
                    <a:pt x="263" y="732"/>
                  </a:lnTo>
                  <a:lnTo>
                    <a:pt x="275" y="714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69" y="696"/>
                  </a:lnTo>
                  <a:lnTo>
                    <a:pt x="257" y="690"/>
                  </a:lnTo>
                  <a:lnTo>
                    <a:pt x="257" y="690"/>
                  </a:lnTo>
                  <a:lnTo>
                    <a:pt x="227" y="654"/>
                  </a:lnTo>
                  <a:lnTo>
                    <a:pt x="210" y="618"/>
                  </a:lnTo>
                  <a:lnTo>
                    <a:pt x="210" y="618"/>
                  </a:lnTo>
                  <a:lnTo>
                    <a:pt x="210" y="601"/>
                  </a:lnTo>
                  <a:lnTo>
                    <a:pt x="216" y="595"/>
                  </a:lnTo>
                  <a:lnTo>
                    <a:pt x="216" y="582"/>
                  </a:lnTo>
                  <a:lnTo>
                    <a:pt x="221" y="570"/>
                  </a:lnTo>
                  <a:lnTo>
                    <a:pt x="221" y="570"/>
                  </a:lnTo>
                  <a:lnTo>
                    <a:pt x="221" y="565"/>
                  </a:lnTo>
                  <a:lnTo>
                    <a:pt x="221" y="559"/>
                  </a:lnTo>
                  <a:lnTo>
                    <a:pt x="210" y="540"/>
                  </a:lnTo>
                  <a:lnTo>
                    <a:pt x="191" y="498"/>
                  </a:lnTo>
                  <a:lnTo>
                    <a:pt x="191" y="498"/>
                  </a:lnTo>
                  <a:lnTo>
                    <a:pt x="191" y="480"/>
                  </a:lnTo>
                  <a:lnTo>
                    <a:pt x="191" y="462"/>
                  </a:lnTo>
                  <a:lnTo>
                    <a:pt x="185" y="438"/>
                  </a:lnTo>
                  <a:lnTo>
                    <a:pt x="185" y="426"/>
                  </a:lnTo>
                  <a:lnTo>
                    <a:pt x="180" y="421"/>
                  </a:lnTo>
                  <a:lnTo>
                    <a:pt x="180" y="421"/>
                  </a:lnTo>
                  <a:lnTo>
                    <a:pt x="167" y="402"/>
                  </a:lnTo>
                  <a:lnTo>
                    <a:pt x="155" y="385"/>
                  </a:lnTo>
                  <a:lnTo>
                    <a:pt x="155" y="366"/>
                  </a:lnTo>
                  <a:lnTo>
                    <a:pt x="144" y="343"/>
                  </a:lnTo>
                  <a:lnTo>
                    <a:pt x="144" y="343"/>
                  </a:lnTo>
                  <a:lnTo>
                    <a:pt x="131" y="330"/>
                  </a:lnTo>
                  <a:lnTo>
                    <a:pt x="125" y="318"/>
                  </a:lnTo>
                  <a:lnTo>
                    <a:pt x="108" y="30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88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95" y="271"/>
                  </a:lnTo>
                  <a:lnTo>
                    <a:pt x="83" y="264"/>
                  </a:lnTo>
                  <a:lnTo>
                    <a:pt x="66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0D74168-B94B-40B8-B4B3-692388697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" y="1632"/>
              <a:ext cx="346" cy="333"/>
            </a:xfrm>
            <a:custGeom>
              <a:avLst/>
              <a:gdLst>
                <a:gd name="T0" fmla="*/ 59 w 1038"/>
                <a:gd name="T1" fmla="*/ 186 h 997"/>
                <a:gd name="T2" fmla="*/ 102 w 1038"/>
                <a:gd name="T3" fmla="*/ 127 h 997"/>
                <a:gd name="T4" fmla="*/ 161 w 1038"/>
                <a:gd name="T5" fmla="*/ 120 h 997"/>
                <a:gd name="T6" fmla="*/ 263 w 1038"/>
                <a:gd name="T7" fmla="*/ 120 h 997"/>
                <a:gd name="T8" fmla="*/ 401 w 1038"/>
                <a:gd name="T9" fmla="*/ 25 h 997"/>
                <a:gd name="T10" fmla="*/ 437 w 1038"/>
                <a:gd name="T11" fmla="*/ 114 h 997"/>
                <a:gd name="T12" fmla="*/ 485 w 1038"/>
                <a:gd name="T13" fmla="*/ 133 h 997"/>
                <a:gd name="T14" fmla="*/ 521 w 1038"/>
                <a:gd name="T15" fmla="*/ 192 h 997"/>
                <a:gd name="T16" fmla="*/ 557 w 1038"/>
                <a:gd name="T17" fmla="*/ 210 h 997"/>
                <a:gd name="T18" fmla="*/ 570 w 1038"/>
                <a:gd name="T19" fmla="*/ 180 h 997"/>
                <a:gd name="T20" fmla="*/ 648 w 1038"/>
                <a:gd name="T21" fmla="*/ 156 h 997"/>
                <a:gd name="T22" fmla="*/ 684 w 1038"/>
                <a:gd name="T23" fmla="*/ 180 h 997"/>
                <a:gd name="T24" fmla="*/ 737 w 1038"/>
                <a:gd name="T25" fmla="*/ 192 h 997"/>
                <a:gd name="T26" fmla="*/ 786 w 1038"/>
                <a:gd name="T27" fmla="*/ 205 h 997"/>
                <a:gd name="T28" fmla="*/ 797 w 1038"/>
                <a:gd name="T29" fmla="*/ 156 h 997"/>
                <a:gd name="T30" fmla="*/ 845 w 1038"/>
                <a:gd name="T31" fmla="*/ 180 h 997"/>
                <a:gd name="T32" fmla="*/ 875 w 1038"/>
                <a:gd name="T33" fmla="*/ 210 h 997"/>
                <a:gd name="T34" fmla="*/ 923 w 1038"/>
                <a:gd name="T35" fmla="*/ 235 h 997"/>
                <a:gd name="T36" fmla="*/ 983 w 1038"/>
                <a:gd name="T37" fmla="*/ 282 h 997"/>
                <a:gd name="T38" fmla="*/ 995 w 1038"/>
                <a:gd name="T39" fmla="*/ 307 h 997"/>
                <a:gd name="T40" fmla="*/ 989 w 1038"/>
                <a:gd name="T41" fmla="*/ 349 h 997"/>
                <a:gd name="T42" fmla="*/ 1008 w 1038"/>
                <a:gd name="T43" fmla="*/ 402 h 997"/>
                <a:gd name="T44" fmla="*/ 989 w 1038"/>
                <a:gd name="T45" fmla="*/ 426 h 997"/>
                <a:gd name="T46" fmla="*/ 1025 w 1038"/>
                <a:gd name="T47" fmla="*/ 462 h 997"/>
                <a:gd name="T48" fmla="*/ 1031 w 1038"/>
                <a:gd name="T49" fmla="*/ 529 h 997"/>
                <a:gd name="T50" fmla="*/ 995 w 1038"/>
                <a:gd name="T51" fmla="*/ 576 h 997"/>
                <a:gd name="T52" fmla="*/ 953 w 1038"/>
                <a:gd name="T53" fmla="*/ 631 h 997"/>
                <a:gd name="T54" fmla="*/ 905 w 1038"/>
                <a:gd name="T55" fmla="*/ 642 h 997"/>
                <a:gd name="T56" fmla="*/ 887 w 1038"/>
                <a:gd name="T57" fmla="*/ 703 h 997"/>
                <a:gd name="T58" fmla="*/ 845 w 1038"/>
                <a:gd name="T59" fmla="*/ 745 h 997"/>
                <a:gd name="T60" fmla="*/ 833 w 1038"/>
                <a:gd name="T61" fmla="*/ 804 h 997"/>
                <a:gd name="T62" fmla="*/ 822 w 1038"/>
                <a:gd name="T63" fmla="*/ 894 h 997"/>
                <a:gd name="T64" fmla="*/ 773 w 1038"/>
                <a:gd name="T65" fmla="*/ 955 h 997"/>
                <a:gd name="T66" fmla="*/ 720 w 1038"/>
                <a:gd name="T67" fmla="*/ 942 h 997"/>
                <a:gd name="T68" fmla="*/ 707 w 1038"/>
                <a:gd name="T69" fmla="*/ 906 h 997"/>
                <a:gd name="T70" fmla="*/ 695 w 1038"/>
                <a:gd name="T71" fmla="*/ 853 h 997"/>
                <a:gd name="T72" fmla="*/ 653 w 1038"/>
                <a:gd name="T73" fmla="*/ 853 h 997"/>
                <a:gd name="T74" fmla="*/ 635 w 1038"/>
                <a:gd name="T75" fmla="*/ 894 h 997"/>
                <a:gd name="T76" fmla="*/ 599 w 1038"/>
                <a:gd name="T77" fmla="*/ 925 h 997"/>
                <a:gd name="T78" fmla="*/ 545 w 1038"/>
                <a:gd name="T79" fmla="*/ 972 h 997"/>
                <a:gd name="T80" fmla="*/ 540 w 1038"/>
                <a:gd name="T81" fmla="*/ 997 h 997"/>
                <a:gd name="T82" fmla="*/ 449 w 1038"/>
                <a:gd name="T83" fmla="*/ 900 h 997"/>
                <a:gd name="T84" fmla="*/ 324 w 1038"/>
                <a:gd name="T85" fmla="*/ 955 h 997"/>
                <a:gd name="T86" fmla="*/ 354 w 1038"/>
                <a:gd name="T87" fmla="*/ 900 h 997"/>
                <a:gd name="T88" fmla="*/ 324 w 1038"/>
                <a:gd name="T89" fmla="*/ 864 h 997"/>
                <a:gd name="T90" fmla="*/ 305 w 1038"/>
                <a:gd name="T91" fmla="*/ 834 h 997"/>
                <a:gd name="T92" fmla="*/ 299 w 1038"/>
                <a:gd name="T93" fmla="*/ 775 h 997"/>
                <a:gd name="T94" fmla="*/ 246 w 1038"/>
                <a:gd name="T95" fmla="*/ 750 h 997"/>
                <a:gd name="T96" fmla="*/ 282 w 1038"/>
                <a:gd name="T97" fmla="*/ 709 h 997"/>
                <a:gd name="T98" fmla="*/ 210 w 1038"/>
                <a:gd name="T99" fmla="*/ 618 h 997"/>
                <a:gd name="T100" fmla="*/ 221 w 1038"/>
                <a:gd name="T101" fmla="*/ 559 h 997"/>
                <a:gd name="T102" fmla="*/ 185 w 1038"/>
                <a:gd name="T103" fmla="*/ 426 h 997"/>
                <a:gd name="T104" fmla="*/ 144 w 1038"/>
                <a:gd name="T105" fmla="*/ 343 h 997"/>
                <a:gd name="T106" fmla="*/ 102 w 1038"/>
                <a:gd name="T107" fmla="*/ 277 h 997"/>
                <a:gd name="T108" fmla="*/ 53 w 1038"/>
                <a:gd name="T109" fmla="*/ 264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997">
                  <a:moveTo>
                    <a:pt x="53" y="264"/>
                  </a:moveTo>
                  <a:lnTo>
                    <a:pt x="0" y="210"/>
                  </a:lnTo>
                  <a:lnTo>
                    <a:pt x="0" y="210"/>
                  </a:lnTo>
                  <a:lnTo>
                    <a:pt x="11" y="199"/>
                  </a:lnTo>
                  <a:lnTo>
                    <a:pt x="30" y="186"/>
                  </a:lnTo>
                  <a:lnTo>
                    <a:pt x="41" y="186"/>
                  </a:lnTo>
                  <a:lnTo>
                    <a:pt x="59" y="186"/>
                  </a:lnTo>
                  <a:lnTo>
                    <a:pt x="59" y="186"/>
                  </a:lnTo>
                  <a:lnTo>
                    <a:pt x="72" y="180"/>
                  </a:lnTo>
                  <a:lnTo>
                    <a:pt x="83" y="180"/>
                  </a:lnTo>
                  <a:lnTo>
                    <a:pt x="89" y="169"/>
                  </a:lnTo>
                  <a:lnTo>
                    <a:pt x="95" y="150"/>
                  </a:lnTo>
                  <a:lnTo>
                    <a:pt x="102" y="139"/>
                  </a:lnTo>
                  <a:lnTo>
                    <a:pt x="102" y="127"/>
                  </a:lnTo>
                  <a:lnTo>
                    <a:pt x="108" y="120"/>
                  </a:lnTo>
                  <a:lnTo>
                    <a:pt x="113" y="114"/>
                  </a:lnTo>
                  <a:lnTo>
                    <a:pt x="119" y="114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55" y="114"/>
                  </a:lnTo>
                  <a:lnTo>
                    <a:pt x="161" y="120"/>
                  </a:lnTo>
                  <a:lnTo>
                    <a:pt x="185" y="139"/>
                  </a:lnTo>
                  <a:lnTo>
                    <a:pt x="197" y="144"/>
                  </a:lnTo>
                  <a:lnTo>
                    <a:pt x="210" y="144"/>
                  </a:lnTo>
                  <a:lnTo>
                    <a:pt x="227" y="144"/>
                  </a:lnTo>
                  <a:lnTo>
                    <a:pt x="246" y="133"/>
                  </a:lnTo>
                  <a:lnTo>
                    <a:pt x="246" y="133"/>
                  </a:lnTo>
                  <a:lnTo>
                    <a:pt x="263" y="120"/>
                  </a:lnTo>
                  <a:lnTo>
                    <a:pt x="275" y="108"/>
                  </a:lnTo>
                  <a:lnTo>
                    <a:pt x="275" y="108"/>
                  </a:lnTo>
                  <a:lnTo>
                    <a:pt x="335" y="48"/>
                  </a:lnTo>
                  <a:lnTo>
                    <a:pt x="365" y="25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1" y="25"/>
                  </a:lnTo>
                  <a:lnTo>
                    <a:pt x="407" y="48"/>
                  </a:lnTo>
                  <a:lnTo>
                    <a:pt x="419" y="61"/>
                  </a:lnTo>
                  <a:lnTo>
                    <a:pt x="437" y="78"/>
                  </a:lnTo>
                  <a:lnTo>
                    <a:pt x="437" y="78"/>
                  </a:lnTo>
                  <a:lnTo>
                    <a:pt x="437" y="84"/>
                  </a:lnTo>
                  <a:lnTo>
                    <a:pt x="437" y="91"/>
                  </a:lnTo>
                  <a:lnTo>
                    <a:pt x="437" y="114"/>
                  </a:lnTo>
                  <a:lnTo>
                    <a:pt x="437" y="120"/>
                  </a:lnTo>
                  <a:lnTo>
                    <a:pt x="437" y="127"/>
                  </a:lnTo>
                  <a:lnTo>
                    <a:pt x="449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79" y="133"/>
                  </a:lnTo>
                  <a:lnTo>
                    <a:pt x="485" y="133"/>
                  </a:lnTo>
                  <a:lnTo>
                    <a:pt x="498" y="139"/>
                  </a:lnTo>
                  <a:lnTo>
                    <a:pt x="498" y="139"/>
                  </a:lnTo>
                  <a:lnTo>
                    <a:pt x="509" y="144"/>
                  </a:lnTo>
                  <a:lnTo>
                    <a:pt x="515" y="150"/>
                  </a:lnTo>
                  <a:lnTo>
                    <a:pt x="521" y="163"/>
                  </a:lnTo>
                  <a:lnTo>
                    <a:pt x="521" y="175"/>
                  </a:lnTo>
                  <a:lnTo>
                    <a:pt x="521" y="192"/>
                  </a:lnTo>
                  <a:lnTo>
                    <a:pt x="521" y="205"/>
                  </a:lnTo>
                  <a:lnTo>
                    <a:pt x="527" y="205"/>
                  </a:lnTo>
                  <a:lnTo>
                    <a:pt x="527" y="205"/>
                  </a:lnTo>
                  <a:lnTo>
                    <a:pt x="534" y="210"/>
                  </a:lnTo>
                  <a:lnTo>
                    <a:pt x="540" y="210"/>
                  </a:lnTo>
                  <a:lnTo>
                    <a:pt x="545" y="210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7" y="205"/>
                  </a:lnTo>
                  <a:lnTo>
                    <a:pt x="563" y="192"/>
                  </a:lnTo>
                  <a:lnTo>
                    <a:pt x="563" y="186"/>
                  </a:lnTo>
                  <a:lnTo>
                    <a:pt x="563" y="186"/>
                  </a:lnTo>
                  <a:lnTo>
                    <a:pt x="570" y="180"/>
                  </a:lnTo>
                  <a:lnTo>
                    <a:pt x="570" y="180"/>
                  </a:lnTo>
                  <a:lnTo>
                    <a:pt x="576" y="180"/>
                  </a:lnTo>
                  <a:lnTo>
                    <a:pt x="587" y="180"/>
                  </a:lnTo>
                  <a:lnTo>
                    <a:pt x="606" y="180"/>
                  </a:lnTo>
                  <a:lnTo>
                    <a:pt x="617" y="175"/>
                  </a:lnTo>
                  <a:lnTo>
                    <a:pt x="617" y="175"/>
                  </a:lnTo>
                  <a:lnTo>
                    <a:pt x="642" y="163"/>
                  </a:lnTo>
                  <a:lnTo>
                    <a:pt x="648" y="156"/>
                  </a:lnTo>
                  <a:lnTo>
                    <a:pt x="653" y="150"/>
                  </a:lnTo>
                  <a:lnTo>
                    <a:pt x="665" y="150"/>
                  </a:lnTo>
                  <a:lnTo>
                    <a:pt x="678" y="156"/>
                  </a:lnTo>
                  <a:lnTo>
                    <a:pt x="678" y="156"/>
                  </a:lnTo>
                  <a:lnTo>
                    <a:pt x="678" y="163"/>
                  </a:lnTo>
                  <a:lnTo>
                    <a:pt x="684" y="169"/>
                  </a:lnTo>
                  <a:lnTo>
                    <a:pt x="684" y="180"/>
                  </a:lnTo>
                  <a:lnTo>
                    <a:pt x="701" y="180"/>
                  </a:lnTo>
                  <a:lnTo>
                    <a:pt x="701" y="180"/>
                  </a:lnTo>
                  <a:lnTo>
                    <a:pt x="714" y="180"/>
                  </a:lnTo>
                  <a:lnTo>
                    <a:pt x="725" y="180"/>
                  </a:lnTo>
                  <a:lnTo>
                    <a:pt x="731" y="186"/>
                  </a:lnTo>
                  <a:lnTo>
                    <a:pt x="731" y="186"/>
                  </a:lnTo>
                  <a:lnTo>
                    <a:pt x="737" y="192"/>
                  </a:lnTo>
                  <a:lnTo>
                    <a:pt x="750" y="205"/>
                  </a:lnTo>
                  <a:lnTo>
                    <a:pt x="756" y="210"/>
                  </a:lnTo>
                  <a:lnTo>
                    <a:pt x="761" y="210"/>
                  </a:lnTo>
                  <a:lnTo>
                    <a:pt x="767" y="210"/>
                  </a:lnTo>
                  <a:lnTo>
                    <a:pt x="779" y="205"/>
                  </a:lnTo>
                  <a:lnTo>
                    <a:pt x="779" y="205"/>
                  </a:lnTo>
                  <a:lnTo>
                    <a:pt x="786" y="205"/>
                  </a:lnTo>
                  <a:lnTo>
                    <a:pt x="786" y="199"/>
                  </a:lnTo>
                  <a:lnTo>
                    <a:pt x="779" y="186"/>
                  </a:lnTo>
                  <a:lnTo>
                    <a:pt x="779" y="175"/>
                  </a:lnTo>
                  <a:lnTo>
                    <a:pt x="779" y="169"/>
                  </a:lnTo>
                  <a:lnTo>
                    <a:pt x="786" y="169"/>
                  </a:lnTo>
                  <a:lnTo>
                    <a:pt x="786" y="169"/>
                  </a:lnTo>
                  <a:lnTo>
                    <a:pt x="797" y="156"/>
                  </a:lnTo>
                  <a:lnTo>
                    <a:pt x="809" y="156"/>
                  </a:lnTo>
                  <a:lnTo>
                    <a:pt x="822" y="156"/>
                  </a:lnTo>
                  <a:lnTo>
                    <a:pt x="822" y="156"/>
                  </a:lnTo>
                  <a:lnTo>
                    <a:pt x="833" y="163"/>
                  </a:lnTo>
                  <a:lnTo>
                    <a:pt x="833" y="169"/>
                  </a:lnTo>
                  <a:lnTo>
                    <a:pt x="839" y="180"/>
                  </a:lnTo>
                  <a:lnTo>
                    <a:pt x="845" y="180"/>
                  </a:lnTo>
                  <a:lnTo>
                    <a:pt x="845" y="180"/>
                  </a:lnTo>
                  <a:lnTo>
                    <a:pt x="858" y="186"/>
                  </a:lnTo>
                  <a:lnTo>
                    <a:pt x="869" y="186"/>
                  </a:lnTo>
                  <a:lnTo>
                    <a:pt x="869" y="186"/>
                  </a:lnTo>
                  <a:lnTo>
                    <a:pt x="869" y="192"/>
                  </a:lnTo>
                  <a:lnTo>
                    <a:pt x="875" y="199"/>
                  </a:lnTo>
                  <a:lnTo>
                    <a:pt x="875" y="210"/>
                  </a:lnTo>
                  <a:lnTo>
                    <a:pt x="875" y="216"/>
                  </a:lnTo>
                  <a:lnTo>
                    <a:pt x="881" y="228"/>
                  </a:lnTo>
                  <a:lnTo>
                    <a:pt x="887" y="235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911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36" y="235"/>
                  </a:lnTo>
                  <a:lnTo>
                    <a:pt x="966" y="246"/>
                  </a:lnTo>
                  <a:lnTo>
                    <a:pt x="989" y="264"/>
                  </a:lnTo>
                  <a:lnTo>
                    <a:pt x="989" y="264"/>
                  </a:lnTo>
                  <a:lnTo>
                    <a:pt x="983" y="277"/>
                  </a:lnTo>
                  <a:lnTo>
                    <a:pt x="983" y="282"/>
                  </a:lnTo>
                  <a:lnTo>
                    <a:pt x="983" y="288"/>
                  </a:lnTo>
                  <a:lnTo>
                    <a:pt x="989" y="294"/>
                  </a:lnTo>
                  <a:lnTo>
                    <a:pt x="989" y="294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0"/>
                  </a:lnTo>
                  <a:lnTo>
                    <a:pt x="995" y="307"/>
                  </a:lnTo>
                  <a:lnTo>
                    <a:pt x="989" y="318"/>
                  </a:lnTo>
                  <a:lnTo>
                    <a:pt x="983" y="324"/>
                  </a:lnTo>
                  <a:lnTo>
                    <a:pt x="977" y="330"/>
                  </a:lnTo>
                  <a:lnTo>
                    <a:pt x="977" y="330"/>
                  </a:lnTo>
                  <a:lnTo>
                    <a:pt x="977" y="343"/>
                  </a:lnTo>
                  <a:lnTo>
                    <a:pt x="983" y="343"/>
                  </a:lnTo>
                  <a:lnTo>
                    <a:pt x="989" y="349"/>
                  </a:lnTo>
                  <a:lnTo>
                    <a:pt x="1002" y="360"/>
                  </a:lnTo>
                  <a:lnTo>
                    <a:pt x="1008" y="366"/>
                  </a:lnTo>
                  <a:lnTo>
                    <a:pt x="1008" y="366"/>
                  </a:lnTo>
                  <a:lnTo>
                    <a:pt x="1013" y="379"/>
                  </a:lnTo>
                  <a:lnTo>
                    <a:pt x="1013" y="385"/>
                  </a:lnTo>
                  <a:lnTo>
                    <a:pt x="1013" y="385"/>
                  </a:lnTo>
                  <a:lnTo>
                    <a:pt x="1008" y="402"/>
                  </a:lnTo>
                  <a:lnTo>
                    <a:pt x="1008" y="402"/>
                  </a:lnTo>
                  <a:lnTo>
                    <a:pt x="1002" y="415"/>
                  </a:lnTo>
                  <a:lnTo>
                    <a:pt x="1002" y="415"/>
                  </a:lnTo>
                  <a:lnTo>
                    <a:pt x="989" y="421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26"/>
                  </a:lnTo>
                  <a:lnTo>
                    <a:pt x="989" y="438"/>
                  </a:lnTo>
                  <a:lnTo>
                    <a:pt x="1002" y="438"/>
                  </a:lnTo>
                  <a:lnTo>
                    <a:pt x="1013" y="444"/>
                  </a:lnTo>
                  <a:lnTo>
                    <a:pt x="1013" y="444"/>
                  </a:lnTo>
                  <a:lnTo>
                    <a:pt x="1019" y="457"/>
                  </a:lnTo>
                  <a:lnTo>
                    <a:pt x="1025" y="462"/>
                  </a:lnTo>
                  <a:lnTo>
                    <a:pt x="1025" y="462"/>
                  </a:lnTo>
                  <a:lnTo>
                    <a:pt x="1031" y="474"/>
                  </a:lnTo>
                  <a:lnTo>
                    <a:pt x="1038" y="487"/>
                  </a:lnTo>
                  <a:lnTo>
                    <a:pt x="1038" y="487"/>
                  </a:lnTo>
                  <a:lnTo>
                    <a:pt x="1038" y="493"/>
                  </a:lnTo>
                  <a:lnTo>
                    <a:pt x="1038" y="510"/>
                  </a:lnTo>
                  <a:lnTo>
                    <a:pt x="1038" y="510"/>
                  </a:lnTo>
                  <a:lnTo>
                    <a:pt x="1031" y="529"/>
                  </a:lnTo>
                  <a:lnTo>
                    <a:pt x="1031" y="552"/>
                  </a:lnTo>
                  <a:lnTo>
                    <a:pt x="1025" y="565"/>
                  </a:lnTo>
                  <a:lnTo>
                    <a:pt x="1019" y="576"/>
                  </a:lnTo>
                  <a:lnTo>
                    <a:pt x="1013" y="576"/>
                  </a:lnTo>
                  <a:lnTo>
                    <a:pt x="1013" y="576"/>
                  </a:lnTo>
                  <a:lnTo>
                    <a:pt x="995" y="576"/>
                  </a:lnTo>
                  <a:lnTo>
                    <a:pt x="995" y="576"/>
                  </a:lnTo>
                  <a:lnTo>
                    <a:pt x="983" y="582"/>
                  </a:lnTo>
                  <a:lnTo>
                    <a:pt x="977" y="595"/>
                  </a:lnTo>
                  <a:lnTo>
                    <a:pt x="977" y="595"/>
                  </a:lnTo>
                  <a:lnTo>
                    <a:pt x="972" y="618"/>
                  </a:lnTo>
                  <a:lnTo>
                    <a:pt x="966" y="624"/>
                  </a:lnTo>
                  <a:lnTo>
                    <a:pt x="953" y="631"/>
                  </a:lnTo>
                  <a:lnTo>
                    <a:pt x="953" y="631"/>
                  </a:lnTo>
                  <a:lnTo>
                    <a:pt x="930" y="631"/>
                  </a:lnTo>
                  <a:lnTo>
                    <a:pt x="930" y="631"/>
                  </a:lnTo>
                  <a:lnTo>
                    <a:pt x="911" y="631"/>
                  </a:lnTo>
                  <a:lnTo>
                    <a:pt x="911" y="637"/>
                  </a:lnTo>
                  <a:lnTo>
                    <a:pt x="905" y="637"/>
                  </a:lnTo>
                  <a:lnTo>
                    <a:pt x="905" y="637"/>
                  </a:lnTo>
                  <a:lnTo>
                    <a:pt x="905" y="642"/>
                  </a:lnTo>
                  <a:lnTo>
                    <a:pt x="905" y="648"/>
                  </a:lnTo>
                  <a:lnTo>
                    <a:pt x="905" y="667"/>
                  </a:lnTo>
                  <a:lnTo>
                    <a:pt x="905" y="667"/>
                  </a:lnTo>
                  <a:lnTo>
                    <a:pt x="905" y="684"/>
                  </a:lnTo>
                  <a:lnTo>
                    <a:pt x="905" y="684"/>
                  </a:lnTo>
                  <a:lnTo>
                    <a:pt x="894" y="696"/>
                  </a:lnTo>
                  <a:lnTo>
                    <a:pt x="887" y="703"/>
                  </a:lnTo>
                  <a:lnTo>
                    <a:pt x="887" y="703"/>
                  </a:lnTo>
                  <a:lnTo>
                    <a:pt x="869" y="714"/>
                  </a:lnTo>
                  <a:lnTo>
                    <a:pt x="858" y="720"/>
                  </a:lnTo>
                  <a:lnTo>
                    <a:pt x="851" y="726"/>
                  </a:lnTo>
                  <a:lnTo>
                    <a:pt x="851" y="726"/>
                  </a:lnTo>
                  <a:lnTo>
                    <a:pt x="845" y="745"/>
                  </a:lnTo>
                  <a:lnTo>
                    <a:pt x="845" y="745"/>
                  </a:lnTo>
                  <a:lnTo>
                    <a:pt x="845" y="756"/>
                  </a:lnTo>
                  <a:lnTo>
                    <a:pt x="845" y="756"/>
                  </a:lnTo>
                  <a:lnTo>
                    <a:pt x="845" y="781"/>
                  </a:lnTo>
                  <a:lnTo>
                    <a:pt x="845" y="781"/>
                  </a:lnTo>
                  <a:lnTo>
                    <a:pt x="845" y="786"/>
                  </a:lnTo>
                  <a:lnTo>
                    <a:pt x="845" y="786"/>
                  </a:lnTo>
                  <a:lnTo>
                    <a:pt x="833" y="804"/>
                  </a:lnTo>
                  <a:lnTo>
                    <a:pt x="828" y="811"/>
                  </a:lnTo>
                  <a:lnTo>
                    <a:pt x="822" y="817"/>
                  </a:lnTo>
                  <a:lnTo>
                    <a:pt x="815" y="828"/>
                  </a:lnTo>
                  <a:lnTo>
                    <a:pt x="815" y="828"/>
                  </a:lnTo>
                  <a:lnTo>
                    <a:pt x="815" y="847"/>
                  </a:lnTo>
                  <a:lnTo>
                    <a:pt x="815" y="847"/>
                  </a:lnTo>
                  <a:lnTo>
                    <a:pt x="822" y="894"/>
                  </a:lnTo>
                  <a:lnTo>
                    <a:pt x="815" y="919"/>
                  </a:lnTo>
                  <a:lnTo>
                    <a:pt x="815" y="925"/>
                  </a:lnTo>
                  <a:lnTo>
                    <a:pt x="809" y="936"/>
                  </a:lnTo>
                  <a:lnTo>
                    <a:pt x="809" y="936"/>
                  </a:lnTo>
                  <a:lnTo>
                    <a:pt x="797" y="942"/>
                  </a:lnTo>
                  <a:lnTo>
                    <a:pt x="786" y="948"/>
                  </a:lnTo>
                  <a:lnTo>
                    <a:pt x="773" y="955"/>
                  </a:lnTo>
                  <a:lnTo>
                    <a:pt x="761" y="955"/>
                  </a:lnTo>
                  <a:lnTo>
                    <a:pt x="761" y="955"/>
                  </a:lnTo>
                  <a:lnTo>
                    <a:pt x="737" y="948"/>
                  </a:lnTo>
                  <a:lnTo>
                    <a:pt x="737" y="948"/>
                  </a:lnTo>
                  <a:lnTo>
                    <a:pt x="725" y="948"/>
                  </a:lnTo>
                  <a:lnTo>
                    <a:pt x="720" y="942"/>
                  </a:lnTo>
                  <a:lnTo>
                    <a:pt x="720" y="942"/>
                  </a:lnTo>
                  <a:lnTo>
                    <a:pt x="714" y="936"/>
                  </a:lnTo>
                  <a:lnTo>
                    <a:pt x="714" y="936"/>
                  </a:lnTo>
                  <a:lnTo>
                    <a:pt x="714" y="930"/>
                  </a:lnTo>
                  <a:lnTo>
                    <a:pt x="714" y="930"/>
                  </a:lnTo>
                  <a:lnTo>
                    <a:pt x="701" y="919"/>
                  </a:lnTo>
                  <a:lnTo>
                    <a:pt x="701" y="919"/>
                  </a:lnTo>
                  <a:lnTo>
                    <a:pt x="707" y="906"/>
                  </a:lnTo>
                  <a:lnTo>
                    <a:pt x="707" y="906"/>
                  </a:lnTo>
                  <a:lnTo>
                    <a:pt x="707" y="894"/>
                  </a:lnTo>
                  <a:lnTo>
                    <a:pt x="707" y="894"/>
                  </a:lnTo>
                  <a:lnTo>
                    <a:pt x="707" y="876"/>
                  </a:lnTo>
                  <a:lnTo>
                    <a:pt x="701" y="858"/>
                  </a:lnTo>
                  <a:lnTo>
                    <a:pt x="701" y="858"/>
                  </a:lnTo>
                  <a:lnTo>
                    <a:pt x="695" y="853"/>
                  </a:lnTo>
                  <a:lnTo>
                    <a:pt x="684" y="853"/>
                  </a:lnTo>
                  <a:lnTo>
                    <a:pt x="678" y="847"/>
                  </a:lnTo>
                  <a:lnTo>
                    <a:pt x="678" y="847"/>
                  </a:lnTo>
                  <a:lnTo>
                    <a:pt x="671" y="847"/>
                  </a:lnTo>
                  <a:lnTo>
                    <a:pt x="671" y="847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53" y="853"/>
                  </a:lnTo>
                  <a:lnTo>
                    <a:pt x="648" y="858"/>
                  </a:lnTo>
                  <a:lnTo>
                    <a:pt x="648" y="858"/>
                  </a:lnTo>
                  <a:lnTo>
                    <a:pt x="635" y="876"/>
                  </a:lnTo>
                  <a:lnTo>
                    <a:pt x="635" y="876"/>
                  </a:lnTo>
                  <a:lnTo>
                    <a:pt x="635" y="894"/>
                  </a:lnTo>
                  <a:lnTo>
                    <a:pt x="635" y="894"/>
                  </a:lnTo>
                  <a:lnTo>
                    <a:pt x="629" y="900"/>
                  </a:lnTo>
                  <a:lnTo>
                    <a:pt x="629" y="912"/>
                  </a:lnTo>
                  <a:lnTo>
                    <a:pt x="629" y="912"/>
                  </a:lnTo>
                  <a:lnTo>
                    <a:pt x="617" y="919"/>
                  </a:lnTo>
                  <a:lnTo>
                    <a:pt x="617" y="919"/>
                  </a:lnTo>
                  <a:lnTo>
                    <a:pt x="599" y="925"/>
                  </a:lnTo>
                  <a:lnTo>
                    <a:pt x="599" y="925"/>
                  </a:lnTo>
                  <a:lnTo>
                    <a:pt x="581" y="936"/>
                  </a:lnTo>
                  <a:lnTo>
                    <a:pt x="576" y="948"/>
                  </a:lnTo>
                  <a:lnTo>
                    <a:pt x="576" y="948"/>
                  </a:lnTo>
                  <a:lnTo>
                    <a:pt x="563" y="955"/>
                  </a:lnTo>
                  <a:lnTo>
                    <a:pt x="563" y="955"/>
                  </a:lnTo>
                  <a:lnTo>
                    <a:pt x="545" y="972"/>
                  </a:lnTo>
                  <a:lnTo>
                    <a:pt x="545" y="972"/>
                  </a:lnTo>
                  <a:lnTo>
                    <a:pt x="545" y="978"/>
                  </a:lnTo>
                  <a:lnTo>
                    <a:pt x="540" y="984"/>
                  </a:lnTo>
                  <a:lnTo>
                    <a:pt x="540" y="984"/>
                  </a:lnTo>
                  <a:lnTo>
                    <a:pt x="540" y="991"/>
                  </a:lnTo>
                  <a:lnTo>
                    <a:pt x="540" y="991"/>
                  </a:lnTo>
                  <a:lnTo>
                    <a:pt x="540" y="997"/>
                  </a:lnTo>
                  <a:lnTo>
                    <a:pt x="540" y="997"/>
                  </a:lnTo>
                  <a:lnTo>
                    <a:pt x="509" y="948"/>
                  </a:lnTo>
                  <a:lnTo>
                    <a:pt x="491" y="925"/>
                  </a:lnTo>
                  <a:lnTo>
                    <a:pt x="479" y="912"/>
                  </a:lnTo>
                  <a:lnTo>
                    <a:pt x="479" y="906"/>
                  </a:lnTo>
                  <a:lnTo>
                    <a:pt x="479" y="906"/>
                  </a:lnTo>
                  <a:lnTo>
                    <a:pt x="462" y="900"/>
                  </a:lnTo>
                  <a:lnTo>
                    <a:pt x="449" y="900"/>
                  </a:lnTo>
                  <a:lnTo>
                    <a:pt x="437" y="900"/>
                  </a:lnTo>
                  <a:lnTo>
                    <a:pt x="407" y="906"/>
                  </a:lnTo>
                  <a:lnTo>
                    <a:pt x="383" y="925"/>
                  </a:lnTo>
                  <a:lnTo>
                    <a:pt x="347" y="942"/>
                  </a:lnTo>
                  <a:lnTo>
                    <a:pt x="335" y="948"/>
                  </a:lnTo>
                  <a:lnTo>
                    <a:pt x="324" y="955"/>
                  </a:lnTo>
                  <a:lnTo>
                    <a:pt x="324" y="955"/>
                  </a:lnTo>
                  <a:lnTo>
                    <a:pt x="324" y="948"/>
                  </a:lnTo>
                  <a:lnTo>
                    <a:pt x="324" y="942"/>
                  </a:lnTo>
                  <a:lnTo>
                    <a:pt x="335" y="930"/>
                  </a:lnTo>
                  <a:lnTo>
                    <a:pt x="341" y="912"/>
                  </a:lnTo>
                  <a:lnTo>
                    <a:pt x="347" y="906"/>
                  </a:lnTo>
                  <a:lnTo>
                    <a:pt x="354" y="900"/>
                  </a:lnTo>
                  <a:lnTo>
                    <a:pt x="354" y="900"/>
                  </a:lnTo>
                  <a:lnTo>
                    <a:pt x="341" y="894"/>
                  </a:lnTo>
                  <a:lnTo>
                    <a:pt x="341" y="889"/>
                  </a:lnTo>
                  <a:lnTo>
                    <a:pt x="324" y="883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70"/>
                  </a:lnTo>
                  <a:lnTo>
                    <a:pt x="324" y="864"/>
                  </a:lnTo>
                  <a:lnTo>
                    <a:pt x="329" y="853"/>
                  </a:lnTo>
                  <a:lnTo>
                    <a:pt x="335" y="853"/>
                  </a:lnTo>
                  <a:lnTo>
                    <a:pt x="341" y="847"/>
                  </a:lnTo>
                  <a:lnTo>
                    <a:pt x="341" y="840"/>
                  </a:lnTo>
                  <a:lnTo>
                    <a:pt x="341" y="840"/>
                  </a:lnTo>
                  <a:lnTo>
                    <a:pt x="324" y="834"/>
                  </a:lnTo>
                  <a:lnTo>
                    <a:pt x="305" y="834"/>
                  </a:lnTo>
                  <a:lnTo>
                    <a:pt x="293" y="828"/>
                  </a:lnTo>
                  <a:lnTo>
                    <a:pt x="282" y="822"/>
                  </a:lnTo>
                  <a:lnTo>
                    <a:pt x="282" y="822"/>
                  </a:lnTo>
                  <a:lnTo>
                    <a:pt x="282" y="817"/>
                  </a:lnTo>
                  <a:lnTo>
                    <a:pt x="282" y="811"/>
                  </a:lnTo>
                  <a:lnTo>
                    <a:pt x="293" y="792"/>
                  </a:lnTo>
                  <a:lnTo>
                    <a:pt x="299" y="775"/>
                  </a:lnTo>
                  <a:lnTo>
                    <a:pt x="305" y="768"/>
                  </a:lnTo>
                  <a:lnTo>
                    <a:pt x="299" y="762"/>
                  </a:lnTo>
                  <a:lnTo>
                    <a:pt x="299" y="762"/>
                  </a:lnTo>
                  <a:lnTo>
                    <a:pt x="288" y="756"/>
                  </a:lnTo>
                  <a:lnTo>
                    <a:pt x="269" y="756"/>
                  </a:lnTo>
                  <a:lnTo>
                    <a:pt x="257" y="756"/>
                  </a:lnTo>
                  <a:lnTo>
                    <a:pt x="246" y="750"/>
                  </a:lnTo>
                  <a:lnTo>
                    <a:pt x="246" y="750"/>
                  </a:lnTo>
                  <a:lnTo>
                    <a:pt x="246" y="745"/>
                  </a:lnTo>
                  <a:lnTo>
                    <a:pt x="252" y="745"/>
                  </a:lnTo>
                  <a:lnTo>
                    <a:pt x="263" y="732"/>
                  </a:lnTo>
                  <a:lnTo>
                    <a:pt x="275" y="714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82" y="709"/>
                  </a:lnTo>
                  <a:lnTo>
                    <a:pt x="269" y="696"/>
                  </a:lnTo>
                  <a:lnTo>
                    <a:pt x="257" y="690"/>
                  </a:lnTo>
                  <a:lnTo>
                    <a:pt x="257" y="690"/>
                  </a:lnTo>
                  <a:lnTo>
                    <a:pt x="227" y="654"/>
                  </a:lnTo>
                  <a:lnTo>
                    <a:pt x="210" y="618"/>
                  </a:lnTo>
                  <a:lnTo>
                    <a:pt x="210" y="618"/>
                  </a:lnTo>
                  <a:lnTo>
                    <a:pt x="210" y="601"/>
                  </a:lnTo>
                  <a:lnTo>
                    <a:pt x="216" y="595"/>
                  </a:lnTo>
                  <a:lnTo>
                    <a:pt x="216" y="582"/>
                  </a:lnTo>
                  <a:lnTo>
                    <a:pt x="221" y="570"/>
                  </a:lnTo>
                  <a:lnTo>
                    <a:pt x="221" y="570"/>
                  </a:lnTo>
                  <a:lnTo>
                    <a:pt x="221" y="565"/>
                  </a:lnTo>
                  <a:lnTo>
                    <a:pt x="221" y="559"/>
                  </a:lnTo>
                  <a:lnTo>
                    <a:pt x="210" y="540"/>
                  </a:lnTo>
                  <a:lnTo>
                    <a:pt x="191" y="498"/>
                  </a:lnTo>
                  <a:lnTo>
                    <a:pt x="191" y="498"/>
                  </a:lnTo>
                  <a:lnTo>
                    <a:pt x="191" y="480"/>
                  </a:lnTo>
                  <a:lnTo>
                    <a:pt x="191" y="462"/>
                  </a:lnTo>
                  <a:lnTo>
                    <a:pt x="185" y="438"/>
                  </a:lnTo>
                  <a:lnTo>
                    <a:pt x="185" y="426"/>
                  </a:lnTo>
                  <a:lnTo>
                    <a:pt x="180" y="421"/>
                  </a:lnTo>
                  <a:lnTo>
                    <a:pt x="180" y="421"/>
                  </a:lnTo>
                  <a:lnTo>
                    <a:pt x="167" y="402"/>
                  </a:lnTo>
                  <a:lnTo>
                    <a:pt x="155" y="385"/>
                  </a:lnTo>
                  <a:lnTo>
                    <a:pt x="155" y="366"/>
                  </a:lnTo>
                  <a:lnTo>
                    <a:pt x="144" y="343"/>
                  </a:lnTo>
                  <a:lnTo>
                    <a:pt x="144" y="343"/>
                  </a:lnTo>
                  <a:lnTo>
                    <a:pt x="131" y="330"/>
                  </a:lnTo>
                  <a:lnTo>
                    <a:pt x="125" y="318"/>
                  </a:lnTo>
                  <a:lnTo>
                    <a:pt x="108" y="30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88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102" y="277"/>
                  </a:lnTo>
                  <a:lnTo>
                    <a:pt x="95" y="271"/>
                  </a:lnTo>
                  <a:lnTo>
                    <a:pt x="83" y="264"/>
                  </a:lnTo>
                  <a:lnTo>
                    <a:pt x="66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53" y="26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E431A638-B07C-4785-88B2-F997C3DB8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910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07DC39A-631C-4A19-BBF9-AB04584F4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" y="2561"/>
              <a:ext cx="180" cy="331"/>
            </a:xfrm>
            <a:custGeom>
              <a:avLst/>
              <a:gdLst>
                <a:gd name="T0" fmla="*/ 330 w 540"/>
                <a:gd name="T1" fmla="*/ 311 h 995"/>
                <a:gd name="T2" fmla="*/ 385 w 540"/>
                <a:gd name="T3" fmla="*/ 468 h 995"/>
                <a:gd name="T4" fmla="*/ 379 w 540"/>
                <a:gd name="T5" fmla="*/ 491 h 995"/>
                <a:gd name="T6" fmla="*/ 366 w 540"/>
                <a:gd name="T7" fmla="*/ 527 h 995"/>
                <a:gd name="T8" fmla="*/ 421 w 540"/>
                <a:gd name="T9" fmla="*/ 546 h 995"/>
                <a:gd name="T10" fmla="*/ 451 w 540"/>
                <a:gd name="T11" fmla="*/ 569 h 995"/>
                <a:gd name="T12" fmla="*/ 474 w 540"/>
                <a:gd name="T13" fmla="*/ 587 h 995"/>
                <a:gd name="T14" fmla="*/ 474 w 540"/>
                <a:gd name="T15" fmla="*/ 605 h 995"/>
                <a:gd name="T16" fmla="*/ 504 w 540"/>
                <a:gd name="T17" fmla="*/ 623 h 995"/>
                <a:gd name="T18" fmla="*/ 516 w 540"/>
                <a:gd name="T19" fmla="*/ 659 h 995"/>
                <a:gd name="T20" fmla="*/ 516 w 540"/>
                <a:gd name="T21" fmla="*/ 695 h 995"/>
                <a:gd name="T22" fmla="*/ 535 w 540"/>
                <a:gd name="T23" fmla="*/ 720 h 995"/>
                <a:gd name="T24" fmla="*/ 529 w 540"/>
                <a:gd name="T25" fmla="*/ 743 h 995"/>
                <a:gd name="T26" fmla="*/ 499 w 540"/>
                <a:gd name="T27" fmla="*/ 756 h 995"/>
                <a:gd name="T28" fmla="*/ 499 w 540"/>
                <a:gd name="T29" fmla="*/ 785 h 995"/>
                <a:gd name="T30" fmla="*/ 529 w 540"/>
                <a:gd name="T31" fmla="*/ 875 h 995"/>
                <a:gd name="T32" fmla="*/ 480 w 540"/>
                <a:gd name="T33" fmla="*/ 929 h 995"/>
                <a:gd name="T34" fmla="*/ 487 w 540"/>
                <a:gd name="T35" fmla="*/ 959 h 995"/>
                <a:gd name="T36" fmla="*/ 487 w 540"/>
                <a:gd name="T37" fmla="*/ 989 h 995"/>
                <a:gd name="T38" fmla="*/ 451 w 540"/>
                <a:gd name="T39" fmla="*/ 995 h 995"/>
                <a:gd name="T40" fmla="*/ 432 w 540"/>
                <a:gd name="T41" fmla="*/ 983 h 995"/>
                <a:gd name="T42" fmla="*/ 421 w 540"/>
                <a:gd name="T43" fmla="*/ 936 h 995"/>
                <a:gd name="T44" fmla="*/ 396 w 540"/>
                <a:gd name="T45" fmla="*/ 929 h 995"/>
                <a:gd name="T46" fmla="*/ 366 w 540"/>
                <a:gd name="T47" fmla="*/ 839 h 995"/>
                <a:gd name="T48" fmla="*/ 349 w 540"/>
                <a:gd name="T49" fmla="*/ 821 h 995"/>
                <a:gd name="T50" fmla="*/ 258 w 540"/>
                <a:gd name="T51" fmla="*/ 785 h 995"/>
                <a:gd name="T52" fmla="*/ 120 w 540"/>
                <a:gd name="T53" fmla="*/ 659 h 995"/>
                <a:gd name="T54" fmla="*/ 114 w 540"/>
                <a:gd name="T55" fmla="*/ 521 h 995"/>
                <a:gd name="T56" fmla="*/ 103 w 540"/>
                <a:gd name="T57" fmla="*/ 485 h 995"/>
                <a:gd name="T58" fmla="*/ 48 w 540"/>
                <a:gd name="T59" fmla="*/ 461 h 995"/>
                <a:gd name="T60" fmla="*/ 6 w 540"/>
                <a:gd name="T61" fmla="*/ 419 h 995"/>
                <a:gd name="T62" fmla="*/ 48 w 540"/>
                <a:gd name="T63" fmla="*/ 396 h 995"/>
                <a:gd name="T64" fmla="*/ 72 w 540"/>
                <a:gd name="T65" fmla="*/ 377 h 995"/>
                <a:gd name="T66" fmla="*/ 120 w 540"/>
                <a:gd name="T67" fmla="*/ 311 h 995"/>
                <a:gd name="T68" fmla="*/ 163 w 540"/>
                <a:gd name="T69" fmla="*/ 263 h 995"/>
                <a:gd name="T70" fmla="*/ 163 w 540"/>
                <a:gd name="T71" fmla="*/ 233 h 995"/>
                <a:gd name="T72" fmla="*/ 156 w 540"/>
                <a:gd name="T73" fmla="*/ 191 h 995"/>
                <a:gd name="T74" fmla="*/ 133 w 540"/>
                <a:gd name="T75" fmla="*/ 95 h 995"/>
                <a:gd name="T76" fmla="*/ 139 w 540"/>
                <a:gd name="T77" fmla="*/ 78 h 995"/>
                <a:gd name="T78" fmla="*/ 156 w 540"/>
                <a:gd name="T79" fmla="*/ 0 h 995"/>
                <a:gd name="T80" fmla="*/ 180 w 540"/>
                <a:gd name="T81" fmla="*/ 0 h 995"/>
                <a:gd name="T82" fmla="*/ 186 w 540"/>
                <a:gd name="T83" fmla="*/ 17 h 995"/>
                <a:gd name="T84" fmla="*/ 216 w 540"/>
                <a:gd name="T85" fmla="*/ 108 h 995"/>
                <a:gd name="T86" fmla="*/ 235 w 540"/>
                <a:gd name="T87" fmla="*/ 131 h 995"/>
                <a:gd name="T88" fmla="*/ 247 w 540"/>
                <a:gd name="T89" fmla="*/ 155 h 995"/>
                <a:gd name="T90" fmla="*/ 252 w 540"/>
                <a:gd name="T91" fmla="*/ 197 h 995"/>
                <a:gd name="T92" fmla="*/ 258 w 540"/>
                <a:gd name="T93" fmla="*/ 216 h 995"/>
                <a:gd name="T94" fmla="*/ 277 w 540"/>
                <a:gd name="T95" fmla="*/ 239 h 995"/>
                <a:gd name="T96" fmla="*/ 294 w 540"/>
                <a:gd name="T97" fmla="*/ 263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0" h="995">
                  <a:moveTo>
                    <a:pt x="294" y="263"/>
                  </a:moveTo>
                  <a:lnTo>
                    <a:pt x="294" y="263"/>
                  </a:lnTo>
                  <a:lnTo>
                    <a:pt x="313" y="281"/>
                  </a:lnTo>
                  <a:lnTo>
                    <a:pt x="330" y="311"/>
                  </a:lnTo>
                  <a:lnTo>
                    <a:pt x="355" y="347"/>
                  </a:lnTo>
                  <a:lnTo>
                    <a:pt x="366" y="371"/>
                  </a:lnTo>
                  <a:lnTo>
                    <a:pt x="372" y="425"/>
                  </a:lnTo>
                  <a:lnTo>
                    <a:pt x="385" y="468"/>
                  </a:lnTo>
                  <a:lnTo>
                    <a:pt x="385" y="468"/>
                  </a:lnTo>
                  <a:lnTo>
                    <a:pt x="385" y="474"/>
                  </a:lnTo>
                  <a:lnTo>
                    <a:pt x="379" y="491"/>
                  </a:lnTo>
                  <a:lnTo>
                    <a:pt x="379" y="491"/>
                  </a:lnTo>
                  <a:lnTo>
                    <a:pt x="372" y="515"/>
                  </a:lnTo>
                  <a:lnTo>
                    <a:pt x="366" y="521"/>
                  </a:lnTo>
                  <a:lnTo>
                    <a:pt x="366" y="527"/>
                  </a:lnTo>
                  <a:lnTo>
                    <a:pt x="366" y="527"/>
                  </a:lnTo>
                  <a:lnTo>
                    <a:pt x="372" y="533"/>
                  </a:lnTo>
                  <a:lnTo>
                    <a:pt x="372" y="533"/>
                  </a:lnTo>
                  <a:lnTo>
                    <a:pt x="39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32" y="546"/>
                  </a:lnTo>
                  <a:lnTo>
                    <a:pt x="444" y="557"/>
                  </a:lnTo>
                  <a:lnTo>
                    <a:pt x="451" y="569"/>
                  </a:lnTo>
                  <a:lnTo>
                    <a:pt x="451" y="569"/>
                  </a:lnTo>
                  <a:lnTo>
                    <a:pt x="463" y="576"/>
                  </a:lnTo>
                  <a:lnTo>
                    <a:pt x="468" y="582"/>
                  </a:lnTo>
                  <a:lnTo>
                    <a:pt x="474" y="587"/>
                  </a:lnTo>
                  <a:lnTo>
                    <a:pt x="474" y="587"/>
                  </a:lnTo>
                  <a:lnTo>
                    <a:pt x="474" y="593"/>
                  </a:lnTo>
                  <a:lnTo>
                    <a:pt x="474" y="599"/>
                  </a:lnTo>
                  <a:lnTo>
                    <a:pt x="474" y="605"/>
                  </a:lnTo>
                  <a:lnTo>
                    <a:pt x="474" y="605"/>
                  </a:lnTo>
                  <a:lnTo>
                    <a:pt x="480" y="612"/>
                  </a:lnTo>
                  <a:lnTo>
                    <a:pt x="493" y="618"/>
                  </a:lnTo>
                  <a:lnTo>
                    <a:pt x="504" y="623"/>
                  </a:lnTo>
                  <a:lnTo>
                    <a:pt x="510" y="635"/>
                  </a:lnTo>
                  <a:lnTo>
                    <a:pt x="510" y="635"/>
                  </a:lnTo>
                  <a:lnTo>
                    <a:pt x="516" y="641"/>
                  </a:lnTo>
                  <a:lnTo>
                    <a:pt x="516" y="659"/>
                  </a:lnTo>
                  <a:lnTo>
                    <a:pt x="510" y="677"/>
                  </a:lnTo>
                  <a:lnTo>
                    <a:pt x="510" y="677"/>
                  </a:lnTo>
                  <a:lnTo>
                    <a:pt x="510" y="690"/>
                  </a:lnTo>
                  <a:lnTo>
                    <a:pt x="516" y="695"/>
                  </a:lnTo>
                  <a:lnTo>
                    <a:pt x="523" y="701"/>
                  </a:lnTo>
                  <a:lnTo>
                    <a:pt x="523" y="701"/>
                  </a:lnTo>
                  <a:lnTo>
                    <a:pt x="535" y="713"/>
                  </a:lnTo>
                  <a:lnTo>
                    <a:pt x="535" y="720"/>
                  </a:lnTo>
                  <a:lnTo>
                    <a:pt x="540" y="726"/>
                  </a:lnTo>
                  <a:lnTo>
                    <a:pt x="540" y="726"/>
                  </a:lnTo>
                  <a:lnTo>
                    <a:pt x="535" y="737"/>
                  </a:lnTo>
                  <a:lnTo>
                    <a:pt x="529" y="743"/>
                  </a:lnTo>
                  <a:lnTo>
                    <a:pt x="523" y="743"/>
                  </a:lnTo>
                  <a:lnTo>
                    <a:pt x="504" y="749"/>
                  </a:lnTo>
                  <a:lnTo>
                    <a:pt x="504" y="749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493" y="767"/>
                  </a:lnTo>
                  <a:lnTo>
                    <a:pt x="493" y="767"/>
                  </a:lnTo>
                  <a:lnTo>
                    <a:pt x="499" y="785"/>
                  </a:lnTo>
                  <a:lnTo>
                    <a:pt x="504" y="798"/>
                  </a:lnTo>
                  <a:lnTo>
                    <a:pt x="516" y="821"/>
                  </a:lnTo>
                  <a:lnTo>
                    <a:pt x="523" y="857"/>
                  </a:lnTo>
                  <a:lnTo>
                    <a:pt x="529" y="875"/>
                  </a:lnTo>
                  <a:lnTo>
                    <a:pt x="504" y="881"/>
                  </a:lnTo>
                  <a:lnTo>
                    <a:pt x="480" y="893"/>
                  </a:lnTo>
                  <a:lnTo>
                    <a:pt x="480" y="893"/>
                  </a:lnTo>
                  <a:lnTo>
                    <a:pt x="480" y="929"/>
                  </a:lnTo>
                  <a:lnTo>
                    <a:pt x="480" y="929"/>
                  </a:lnTo>
                  <a:lnTo>
                    <a:pt x="480" y="936"/>
                  </a:lnTo>
                  <a:lnTo>
                    <a:pt x="487" y="947"/>
                  </a:lnTo>
                  <a:lnTo>
                    <a:pt x="487" y="959"/>
                  </a:lnTo>
                  <a:lnTo>
                    <a:pt x="487" y="959"/>
                  </a:lnTo>
                  <a:lnTo>
                    <a:pt x="493" y="972"/>
                  </a:lnTo>
                  <a:lnTo>
                    <a:pt x="493" y="977"/>
                  </a:lnTo>
                  <a:lnTo>
                    <a:pt x="487" y="989"/>
                  </a:lnTo>
                  <a:lnTo>
                    <a:pt x="487" y="989"/>
                  </a:lnTo>
                  <a:lnTo>
                    <a:pt x="474" y="989"/>
                  </a:lnTo>
                  <a:lnTo>
                    <a:pt x="468" y="995"/>
                  </a:lnTo>
                  <a:lnTo>
                    <a:pt x="451" y="995"/>
                  </a:lnTo>
                  <a:lnTo>
                    <a:pt x="444" y="995"/>
                  </a:lnTo>
                  <a:lnTo>
                    <a:pt x="444" y="995"/>
                  </a:lnTo>
                  <a:lnTo>
                    <a:pt x="438" y="995"/>
                  </a:lnTo>
                  <a:lnTo>
                    <a:pt x="432" y="983"/>
                  </a:lnTo>
                  <a:lnTo>
                    <a:pt x="427" y="959"/>
                  </a:lnTo>
                  <a:lnTo>
                    <a:pt x="427" y="959"/>
                  </a:lnTo>
                  <a:lnTo>
                    <a:pt x="427" y="947"/>
                  </a:lnTo>
                  <a:lnTo>
                    <a:pt x="421" y="936"/>
                  </a:lnTo>
                  <a:lnTo>
                    <a:pt x="415" y="936"/>
                  </a:lnTo>
                  <a:lnTo>
                    <a:pt x="415" y="936"/>
                  </a:lnTo>
                  <a:lnTo>
                    <a:pt x="408" y="929"/>
                  </a:lnTo>
                  <a:lnTo>
                    <a:pt x="396" y="929"/>
                  </a:lnTo>
                  <a:lnTo>
                    <a:pt x="385" y="923"/>
                  </a:lnTo>
                  <a:lnTo>
                    <a:pt x="372" y="881"/>
                  </a:lnTo>
                  <a:lnTo>
                    <a:pt x="372" y="881"/>
                  </a:lnTo>
                  <a:lnTo>
                    <a:pt x="366" y="839"/>
                  </a:lnTo>
                  <a:lnTo>
                    <a:pt x="366" y="839"/>
                  </a:lnTo>
                  <a:lnTo>
                    <a:pt x="366" y="834"/>
                  </a:lnTo>
                  <a:lnTo>
                    <a:pt x="349" y="821"/>
                  </a:lnTo>
                  <a:lnTo>
                    <a:pt x="349" y="821"/>
                  </a:lnTo>
                  <a:lnTo>
                    <a:pt x="336" y="821"/>
                  </a:lnTo>
                  <a:lnTo>
                    <a:pt x="319" y="821"/>
                  </a:lnTo>
                  <a:lnTo>
                    <a:pt x="288" y="821"/>
                  </a:lnTo>
                  <a:lnTo>
                    <a:pt x="258" y="785"/>
                  </a:lnTo>
                  <a:lnTo>
                    <a:pt x="216" y="743"/>
                  </a:lnTo>
                  <a:lnTo>
                    <a:pt x="175" y="701"/>
                  </a:lnTo>
                  <a:lnTo>
                    <a:pt x="144" y="677"/>
                  </a:lnTo>
                  <a:lnTo>
                    <a:pt x="120" y="659"/>
                  </a:lnTo>
                  <a:lnTo>
                    <a:pt x="103" y="635"/>
                  </a:lnTo>
                  <a:lnTo>
                    <a:pt x="120" y="605"/>
                  </a:lnTo>
                  <a:lnTo>
                    <a:pt x="127" y="563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14" y="510"/>
                  </a:lnTo>
                  <a:lnTo>
                    <a:pt x="114" y="497"/>
                  </a:lnTo>
                  <a:lnTo>
                    <a:pt x="103" y="485"/>
                  </a:lnTo>
                  <a:lnTo>
                    <a:pt x="103" y="485"/>
                  </a:lnTo>
                  <a:lnTo>
                    <a:pt x="91" y="479"/>
                  </a:lnTo>
                  <a:lnTo>
                    <a:pt x="72" y="474"/>
                  </a:lnTo>
                  <a:lnTo>
                    <a:pt x="48" y="461"/>
                  </a:lnTo>
                  <a:lnTo>
                    <a:pt x="31" y="449"/>
                  </a:lnTo>
                  <a:lnTo>
                    <a:pt x="31" y="449"/>
                  </a:lnTo>
                  <a:lnTo>
                    <a:pt x="19" y="438"/>
                  </a:lnTo>
                  <a:lnTo>
                    <a:pt x="6" y="419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25" y="402"/>
                  </a:lnTo>
                  <a:lnTo>
                    <a:pt x="48" y="396"/>
                  </a:lnTo>
                  <a:lnTo>
                    <a:pt x="61" y="396"/>
                  </a:lnTo>
                  <a:lnTo>
                    <a:pt x="61" y="389"/>
                  </a:lnTo>
                  <a:lnTo>
                    <a:pt x="61" y="389"/>
                  </a:lnTo>
                  <a:lnTo>
                    <a:pt x="72" y="377"/>
                  </a:lnTo>
                  <a:lnTo>
                    <a:pt x="78" y="371"/>
                  </a:lnTo>
                  <a:lnTo>
                    <a:pt x="84" y="366"/>
                  </a:lnTo>
                  <a:lnTo>
                    <a:pt x="97" y="353"/>
                  </a:lnTo>
                  <a:lnTo>
                    <a:pt x="120" y="311"/>
                  </a:lnTo>
                  <a:lnTo>
                    <a:pt x="120" y="311"/>
                  </a:lnTo>
                  <a:lnTo>
                    <a:pt x="150" y="275"/>
                  </a:lnTo>
                  <a:lnTo>
                    <a:pt x="150" y="275"/>
                  </a:lnTo>
                  <a:lnTo>
                    <a:pt x="163" y="263"/>
                  </a:lnTo>
                  <a:lnTo>
                    <a:pt x="163" y="258"/>
                  </a:lnTo>
                  <a:lnTo>
                    <a:pt x="163" y="258"/>
                  </a:lnTo>
                  <a:lnTo>
                    <a:pt x="163" y="233"/>
                  </a:lnTo>
                  <a:lnTo>
                    <a:pt x="163" y="233"/>
                  </a:lnTo>
                  <a:lnTo>
                    <a:pt x="163" y="216"/>
                  </a:lnTo>
                  <a:lnTo>
                    <a:pt x="156" y="203"/>
                  </a:lnTo>
                  <a:lnTo>
                    <a:pt x="156" y="191"/>
                  </a:lnTo>
                  <a:lnTo>
                    <a:pt x="156" y="191"/>
                  </a:lnTo>
                  <a:lnTo>
                    <a:pt x="150" y="161"/>
                  </a:lnTo>
                  <a:lnTo>
                    <a:pt x="139" y="131"/>
                  </a:lnTo>
                  <a:lnTo>
                    <a:pt x="133" y="101"/>
                  </a:lnTo>
                  <a:lnTo>
                    <a:pt x="133" y="95"/>
                  </a:lnTo>
                  <a:lnTo>
                    <a:pt x="139" y="89"/>
                  </a:lnTo>
                  <a:lnTo>
                    <a:pt x="139" y="89"/>
                  </a:lnTo>
                  <a:lnTo>
                    <a:pt x="139" y="83"/>
                  </a:lnTo>
                  <a:lnTo>
                    <a:pt x="139" y="78"/>
                  </a:lnTo>
                  <a:lnTo>
                    <a:pt x="139" y="4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186" y="6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41" y="137"/>
                  </a:lnTo>
                  <a:lnTo>
                    <a:pt x="241" y="137"/>
                  </a:lnTo>
                  <a:lnTo>
                    <a:pt x="247" y="155"/>
                  </a:lnTo>
                  <a:lnTo>
                    <a:pt x="247" y="155"/>
                  </a:lnTo>
                  <a:lnTo>
                    <a:pt x="252" y="173"/>
                  </a:lnTo>
                  <a:lnTo>
                    <a:pt x="252" y="173"/>
                  </a:lnTo>
                  <a:lnTo>
                    <a:pt x="252" y="186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2" y="209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4" y="227"/>
                  </a:lnTo>
                  <a:lnTo>
                    <a:pt x="264" y="227"/>
                  </a:lnTo>
                  <a:lnTo>
                    <a:pt x="277" y="239"/>
                  </a:lnTo>
                  <a:lnTo>
                    <a:pt x="277" y="239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94" y="263"/>
                  </a:lnTo>
                  <a:lnTo>
                    <a:pt x="294" y="263"/>
                  </a:lnTo>
                  <a:lnTo>
                    <a:pt x="294" y="263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389CE9B-AD78-403E-A9C0-AC059C70B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" y="2561"/>
              <a:ext cx="180" cy="331"/>
            </a:xfrm>
            <a:custGeom>
              <a:avLst/>
              <a:gdLst>
                <a:gd name="T0" fmla="*/ 330 w 540"/>
                <a:gd name="T1" fmla="*/ 311 h 995"/>
                <a:gd name="T2" fmla="*/ 385 w 540"/>
                <a:gd name="T3" fmla="*/ 468 h 995"/>
                <a:gd name="T4" fmla="*/ 379 w 540"/>
                <a:gd name="T5" fmla="*/ 491 h 995"/>
                <a:gd name="T6" fmla="*/ 366 w 540"/>
                <a:gd name="T7" fmla="*/ 527 h 995"/>
                <a:gd name="T8" fmla="*/ 421 w 540"/>
                <a:gd name="T9" fmla="*/ 546 h 995"/>
                <a:gd name="T10" fmla="*/ 451 w 540"/>
                <a:gd name="T11" fmla="*/ 569 h 995"/>
                <a:gd name="T12" fmla="*/ 474 w 540"/>
                <a:gd name="T13" fmla="*/ 587 h 995"/>
                <a:gd name="T14" fmla="*/ 474 w 540"/>
                <a:gd name="T15" fmla="*/ 605 h 995"/>
                <a:gd name="T16" fmla="*/ 504 w 540"/>
                <a:gd name="T17" fmla="*/ 623 h 995"/>
                <a:gd name="T18" fmla="*/ 516 w 540"/>
                <a:gd name="T19" fmla="*/ 659 h 995"/>
                <a:gd name="T20" fmla="*/ 516 w 540"/>
                <a:gd name="T21" fmla="*/ 695 h 995"/>
                <a:gd name="T22" fmla="*/ 535 w 540"/>
                <a:gd name="T23" fmla="*/ 720 h 995"/>
                <a:gd name="T24" fmla="*/ 529 w 540"/>
                <a:gd name="T25" fmla="*/ 743 h 995"/>
                <a:gd name="T26" fmla="*/ 499 w 540"/>
                <a:gd name="T27" fmla="*/ 756 h 995"/>
                <a:gd name="T28" fmla="*/ 499 w 540"/>
                <a:gd name="T29" fmla="*/ 785 h 995"/>
                <a:gd name="T30" fmla="*/ 529 w 540"/>
                <a:gd name="T31" fmla="*/ 875 h 995"/>
                <a:gd name="T32" fmla="*/ 480 w 540"/>
                <a:gd name="T33" fmla="*/ 929 h 995"/>
                <a:gd name="T34" fmla="*/ 487 w 540"/>
                <a:gd name="T35" fmla="*/ 959 h 995"/>
                <a:gd name="T36" fmla="*/ 487 w 540"/>
                <a:gd name="T37" fmla="*/ 989 h 995"/>
                <a:gd name="T38" fmla="*/ 451 w 540"/>
                <a:gd name="T39" fmla="*/ 995 h 995"/>
                <a:gd name="T40" fmla="*/ 432 w 540"/>
                <a:gd name="T41" fmla="*/ 983 h 995"/>
                <a:gd name="T42" fmla="*/ 421 w 540"/>
                <a:gd name="T43" fmla="*/ 936 h 995"/>
                <a:gd name="T44" fmla="*/ 396 w 540"/>
                <a:gd name="T45" fmla="*/ 929 h 995"/>
                <a:gd name="T46" fmla="*/ 366 w 540"/>
                <a:gd name="T47" fmla="*/ 839 h 995"/>
                <a:gd name="T48" fmla="*/ 349 w 540"/>
                <a:gd name="T49" fmla="*/ 821 h 995"/>
                <a:gd name="T50" fmla="*/ 258 w 540"/>
                <a:gd name="T51" fmla="*/ 785 h 995"/>
                <a:gd name="T52" fmla="*/ 120 w 540"/>
                <a:gd name="T53" fmla="*/ 659 h 995"/>
                <a:gd name="T54" fmla="*/ 114 w 540"/>
                <a:gd name="T55" fmla="*/ 521 h 995"/>
                <a:gd name="T56" fmla="*/ 103 w 540"/>
                <a:gd name="T57" fmla="*/ 485 h 995"/>
                <a:gd name="T58" fmla="*/ 48 w 540"/>
                <a:gd name="T59" fmla="*/ 461 h 995"/>
                <a:gd name="T60" fmla="*/ 6 w 540"/>
                <a:gd name="T61" fmla="*/ 419 h 995"/>
                <a:gd name="T62" fmla="*/ 48 w 540"/>
                <a:gd name="T63" fmla="*/ 396 h 995"/>
                <a:gd name="T64" fmla="*/ 72 w 540"/>
                <a:gd name="T65" fmla="*/ 377 h 995"/>
                <a:gd name="T66" fmla="*/ 120 w 540"/>
                <a:gd name="T67" fmla="*/ 311 h 995"/>
                <a:gd name="T68" fmla="*/ 163 w 540"/>
                <a:gd name="T69" fmla="*/ 263 h 995"/>
                <a:gd name="T70" fmla="*/ 163 w 540"/>
                <a:gd name="T71" fmla="*/ 233 h 995"/>
                <a:gd name="T72" fmla="*/ 156 w 540"/>
                <a:gd name="T73" fmla="*/ 191 h 995"/>
                <a:gd name="T74" fmla="*/ 133 w 540"/>
                <a:gd name="T75" fmla="*/ 95 h 995"/>
                <a:gd name="T76" fmla="*/ 139 w 540"/>
                <a:gd name="T77" fmla="*/ 78 h 995"/>
                <a:gd name="T78" fmla="*/ 156 w 540"/>
                <a:gd name="T79" fmla="*/ 0 h 995"/>
                <a:gd name="T80" fmla="*/ 180 w 540"/>
                <a:gd name="T81" fmla="*/ 0 h 995"/>
                <a:gd name="T82" fmla="*/ 186 w 540"/>
                <a:gd name="T83" fmla="*/ 17 h 995"/>
                <a:gd name="T84" fmla="*/ 216 w 540"/>
                <a:gd name="T85" fmla="*/ 108 h 995"/>
                <a:gd name="T86" fmla="*/ 235 w 540"/>
                <a:gd name="T87" fmla="*/ 131 h 995"/>
                <a:gd name="T88" fmla="*/ 247 w 540"/>
                <a:gd name="T89" fmla="*/ 155 h 995"/>
                <a:gd name="T90" fmla="*/ 252 w 540"/>
                <a:gd name="T91" fmla="*/ 197 h 995"/>
                <a:gd name="T92" fmla="*/ 258 w 540"/>
                <a:gd name="T93" fmla="*/ 216 h 995"/>
                <a:gd name="T94" fmla="*/ 277 w 540"/>
                <a:gd name="T95" fmla="*/ 239 h 995"/>
                <a:gd name="T96" fmla="*/ 294 w 540"/>
                <a:gd name="T97" fmla="*/ 263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0" h="995">
                  <a:moveTo>
                    <a:pt x="294" y="263"/>
                  </a:moveTo>
                  <a:lnTo>
                    <a:pt x="294" y="263"/>
                  </a:lnTo>
                  <a:lnTo>
                    <a:pt x="313" y="281"/>
                  </a:lnTo>
                  <a:lnTo>
                    <a:pt x="330" y="311"/>
                  </a:lnTo>
                  <a:lnTo>
                    <a:pt x="355" y="347"/>
                  </a:lnTo>
                  <a:lnTo>
                    <a:pt x="366" y="371"/>
                  </a:lnTo>
                  <a:lnTo>
                    <a:pt x="372" y="425"/>
                  </a:lnTo>
                  <a:lnTo>
                    <a:pt x="385" y="468"/>
                  </a:lnTo>
                  <a:lnTo>
                    <a:pt x="385" y="468"/>
                  </a:lnTo>
                  <a:lnTo>
                    <a:pt x="385" y="474"/>
                  </a:lnTo>
                  <a:lnTo>
                    <a:pt x="379" y="491"/>
                  </a:lnTo>
                  <a:lnTo>
                    <a:pt x="379" y="491"/>
                  </a:lnTo>
                  <a:lnTo>
                    <a:pt x="372" y="515"/>
                  </a:lnTo>
                  <a:lnTo>
                    <a:pt x="366" y="521"/>
                  </a:lnTo>
                  <a:lnTo>
                    <a:pt x="366" y="527"/>
                  </a:lnTo>
                  <a:lnTo>
                    <a:pt x="366" y="527"/>
                  </a:lnTo>
                  <a:lnTo>
                    <a:pt x="372" y="533"/>
                  </a:lnTo>
                  <a:lnTo>
                    <a:pt x="372" y="533"/>
                  </a:lnTo>
                  <a:lnTo>
                    <a:pt x="39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32" y="546"/>
                  </a:lnTo>
                  <a:lnTo>
                    <a:pt x="444" y="557"/>
                  </a:lnTo>
                  <a:lnTo>
                    <a:pt x="451" y="569"/>
                  </a:lnTo>
                  <a:lnTo>
                    <a:pt x="451" y="569"/>
                  </a:lnTo>
                  <a:lnTo>
                    <a:pt x="463" y="576"/>
                  </a:lnTo>
                  <a:lnTo>
                    <a:pt x="468" y="582"/>
                  </a:lnTo>
                  <a:lnTo>
                    <a:pt x="474" y="587"/>
                  </a:lnTo>
                  <a:lnTo>
                    <a:pt x="474" y="587"/>
                  </a:lnTo>
                  <a:lnTo>
                    <a:pt x="474" y="593"/>
                  </a:lnTo>
                  <a:lnTo>
                    <a:pt x="474" y="599"/>
                  </a:lnTo>
                  <a:lnTo>
                    <a:pt x="474" y="605"/>
                  </a:lnTo>
                  <a:lnTo>
                    <a:pt x="474" y="605"/>
                  </a:lnTo>
                  <a:lnTo>
                    <a:pt x="480" y="612"/>
                  </a:lnTo>
                  <a:lnTo>
                    <a:pt x="493" y="618"/>
                  </a:lnTo>
                  <a:lnTo>
                    <a:pt x="504" y="623"/>
                  </a:lnTo>
                  <a:lnTo>
                    <a:pt x="510" y="635"/>
                  </a:lnTo>
                  <a:lnTo>
                    <a:pt x="510" y="635"/>
                  </a:lnTo>
                  <a:lnTo>
                    <a:pt x="516" y="641"/>
                  </a:lnTo>
                  <a:lnTo>
                    <a:pt x="516" y="659"/>
                  </a:lnTo>
                  <a:lnTo>
                    <a:pt x="510" y="677"/>
                  </a:lnTo>
                  <a:lnTo>
                    <a:pt x="510" y="677"/>
                  </a:lnTo>
                  <a:lnTo>
                    <a:pt x="510" y="690"/>
                  </a:lnTo>
                  <a:lnTo>
                    <a:pt x="516" y="695"/>
                  </a:lnTo>
                  <a:lnTo>
                    <a:pt x="523" y="701"/>
                  </a:lnTo>
                  <a:lnTo>
                    <a:pt x="523" y="701"/>
                  </a:lnTo>
                  <a:lnTo>
                    <a:pt x="535" y="713"/>
                  </a:lnTo>
                  <a:lnTo>
                    <a:pt x="535" y="720"/>
                  </a:lnTo>
                  <a:lnTo>
                    <a:pt x="540" y="726"/>
                  </a:lnTo>
                  <a:lnTo>
                    <a:pt x="540" y="726"/>
                  </a:lnTo>
                  <a:lnTo>
                    <a:pt x="535" y="737"/>
                  </a:lnTo>
                  <a:lnTo>
                    <a:pt x="529" y="743"/>
                  </a:lnTo>
                  <a:lnTo>
                    <a:pt x="523" y="743"/>
                  </a:lnTo>
                  <a:lnTo>
                    <a:pt x="504" y="749"/>
                  </a:lnTo>
                  <a:lnTo>
                    <a:pt x="504" y="749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493" y="767"/>
                  </a:lnTo>
                  <a:lnTo>
                    <a:pt x="493" y="767"/>
                  </a:lnTo>
                  <a:lnTo>
                    <a:pt x="499" y="785"/>
                  </a:lnTo>
                  <a:lnTo>
                    <a:pt x="504" y="798"/>
                  </a:lnTo>
                  <a:lnTo>
                    <a:pt x="516" y="821"/>
                  </a:lnTo>
                  <a:lnTo>
                    <a:pt x="523" y="857"/>
                  </a:lnTo>
                  <a:lnTo>
                    <a:pt x="529" y="875"/>
                  </a:lnTo>
                  <a:lnTo>
                    <a:pt x="504" y="881"/>
                  </a:lnTo>
                  <a:lnTo>
                    <a:pt x="480" y="893"/>
                  </a:lnTo>
                  <a:lnTo>
                    <a:pt x="480" y="893"/>
                  </a:lnTo>
                  <a:lnTo>
                    <a:pt x="480" y="929"/>
                  </a:lnTo>
                  <a:lnTo>
                    <a:pt x="480" y="929"/>
                  </a:lnTo>
                  <a:lnTo>
                    <a:pt x="480" y="936"/>
                  </a:lnTo>
                  <a:lnTo>
                    <a:pt x="487" y="947"/>
                  </a:lnTo>
                  <a:lnTo>
                    <a:pt x="487" y="959"/>
                  </a:lnTo>
                  <a:lnTo>
                    <a:pt x="487" y="959"/>
                  </a:lnTo>
                  <a:lnTo>
                    <a:pt x="493" y="972"/>
                  </a:lnTo>
                  <a:lnTo>
                    <a:pt x="493" y="977"/>
                  </a:lnTo>
                  <a:lnTo>
                    <a:pt x="487" y="989"/>
                  </a:lnTo>
                  <a:lnTo>
                    <a:pt x="487" y="989"/>
                  </a:lnTo>
                  <a:lnTo>
                    <a:pt x="474" y="989"/>
                  </a:lnTo>
                  <a:lnTo>
                    <a:pt x="468" y="995"/>
                  </a:lnTo>
                  <a:lnTo>
                    <a:pt x="451" y="995"/>
                  </a:lnTo>
                  <a:lnTo>
                    <a:pt x="444" y="995"/>
                  </a:lnTo>
                  <a:lnTo>
                    <a:pt x="444" y="995"/>
                  </a:lnTo>
                  <a:lnTo>
                    <a:pt x="438" y="995"/>
                  </a:lnTo>
                  <a:lnTo>
                    <a:pt x="432" y="983"/>
                  </a:lnTo>
                  <a:lnTo>
                    <a:pt x="427" y="959"/>
                  </a:lnTo>
                  <a:lnTo>
                    <a:pt x="427" y="959"/>
                  </a:lnTo>
                  <a:lnTo>
                    <a:pt x="427" y="947"/>
                  </a:lnTo>
                  <a:lnTo>
                    <a:pt x="421" y="936"/>
                  </a:lnTo>
                  <a:lnTo>
                    <a:pt x="415" y="936"/>
                  </a:lnTo>
                  <a:lnTo>
                    <a:pt x="415" y="936"/>
                  </a:lnTo>
                  <a:lnTo>
                    <a:pt x="408" y="929"/>
                  </a:lnTo>
                  <a:lnTo>
                    <a:pt x="396" y="929"/>
                  </a:lnTo>
                  <a:lnTo>
                    <a:pt x="385" y="923"/>
                  </a:lnTo>
                  <a:lnTo>
                    <a:pt x="372" y="881"/>
                  </a:lnTo>
                  <a:lnTo>
                    <a:pt x="372" y="881"/>
                  </a:lnTo>
                  <a:lnTo>
                    <a:pt x="366" y="839"/>
                  </a:lnTo>
                  <a:lnTo>
                    <a:pt x="366" y="839"/>
                  </a:lnTo>
                  <a:lnTo>
                    <a:pt x="366" y="834"/>
                  </a:lnTo>
                  <a:lnTo>
                    <a:pt x="349" y="821"/>
                  </a:lnTo>
                  <a:lnTo>
                    <a:pt x="349" y="821"/>
                  </a:lnTo>
                  <a:lnTo>
                    <a:pt x="336" y="821"/>
                  </a:lnTo>
                  <a:lnTo>
                    <a:pt x="319" y="821"/>
                  </a:lnTo>
                  <a:lnTo>
                    <a:pt x="288" y="821"/>
                  </a:lnTo>
                  <a:lnTo>
                    <a:pt x="258" y="785"/>
                  </a:lnTo>
                  <a:lnTo>
                    <a:pt x="216" y="743"/>
                  </a:lnTo>
                  <a:lnTo>
                    <a:pt x="175" y="701"/>
                  </a:lnTo>
                  <a:lnTo>
                    <a:pt x="144" y="677"/>
                  </a:lnTo>
                  <a:lnTo>
                    <a:pt x="120" y="659"/>
                  </a:lnTo>
                  <a:lnTo>
                    <a:pt x="103" y="635"/>
                  </a:lnTo>
                  <a:lnTo>
                    <a:pt x="120" y="605"/>
                  </a:lnTo>
                  <a:lnTo>
                    <a:pt x="127" y="563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14" y="510"/>
                  </a:lnTo>
                  <a:lnTo>
                    <a:pt x="114" y="497"/>
                  </a:lnTo>
                  <a:lnTo>
                    <a:pt x="103" y="485"/>
                  </a:lnTo>
                  <a:lnTo>
                    <a:pt x="103" y="485"/>
                  </a:lnTo>
                  <a:lnTo>
                    <a:pt x="91" y="479"/>
                  </a:lnTo>
                  <a:lnTo>
                    <a:pt x="72" y="474"/>
                  </a:lnTo>
                  <a:lnTo>
                    <a:pt x="48" y="461"/>
                  </a:lnTo>
                  <a:lnTo>
                    <a:pt x="31" y="449"/>
                  </a:lnTo>
                  <a:lnTo>
                    <a:pt x="31" y="449"/>
                  </a:lnTo>
                  <a:lnTo>
                    <a:pt x="19" y="438"/>
                  </a:lnTo>
                  <a:lnTo>
                    <a:pt x="6" y="419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25" y="402"/>
                  </a:lnTo>
                  <a:lnTo>
                    <a:pt x="48" y="396"/>
                  </a:lnTo>
                  <a:lnTo>
                    <a:pt x="61" y="396"/>
                  </a:lnTo>
                  <a:lnTo>
                    <a:pt x="61" y="389"/>
                  </a:lnTo>
                  <a:lnTo>
                    <a:pt x="61" y="389"/>
                  </a:lnTo>
                  <a:lnTo>
                    <a:pt x="72" y="377"/>
                  </a:lnTo>
                  <a:lnTo>
                    <a:pt x="78" y="371"/>
                  </a:lnTo>
                  <a:lnTo>
                    <a:pt x="84" y="366"/>
                  </a:lnTo>
                  <a:lnTo>
                    <a:pt x="97" y="353"/>
                  </a:lnTo>
                  <a:lnTo>
                    <a:pt x="120" y="311"/>
                  </a:lnTo>
                  <a:lnTo>
                    <a:pt x="120" y="311"/>
                  </a:lnTo>
                  <a:lnTo>
                    <a:pt x="150" y="275"/>
                  </a:lnTo>
                  <a:lnTo>
                    <a:pt x="150" y="275"/>
                  </a:lnTo>
                  <a:lnTo>
                    <a:pt x="163" y="263"/>
                  </a:lnTo>
                  <a:lnTo>
                    <a:pt x="163" y="258"/>
                  </a:lnTo>
                  <a:lnTo>
                    <a:pt x="163" y="258"/>
                  </a:lnTo>
                  <a:lnTo>
                    <a:pt x="163" y="233"/>
                  </a:lnTo>
                  <a:lnTo>
                    <a:pt x="163" y="233"/>
                  </a:lnTo>
                  <a:lnTo>
                    <a:pt x="163" y="216"/>
                  </a:lnTo>
                  <a:lnTo>
                    <a:pt x="156" y="203"/>
                  </a:lnTo>
                  <a:lnTo>
                    <a:pt x="156" y="191"/>
                  </a:lnTo>
                  <a:lnTo>
                    <a:pt x="156" y="191"/>
                  </a:lnTo>
                  <a:lnTo>
                    <a:pt x="150" y="161"/>
                  </a:lnTo>
                  <a:lnTo>
                    <a:pt x="139" y="131"/>
                  </a:lnTo>
                  <a:lnTo>
                    <a:pt x="133" y="101"/>
                  </a:lnTo>
                  <a:lnTo>
                    <a:pt x="133" y="95"/>
                  </a:lnTo>
                  <a:lnTo>
                    <a:pt x="139" y="89"/>
                  </a:lnTo>
                  <a:lnTo>
                    <a:pt x="139" y="89"/>
                  </a:lnTo>
                  <a:lnTo>
                    <a:pt x="139" y="83"/>
                  </a:lnTo>
                  <a:lnTo>
                    <a:pt x="139" y="78"/>
                  </a:lnTo>
                  <a:lnTo>
                    <a:pt x="139" y="4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186" y="6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41" y="137"/>
                  </a:lnTo>
                  <a:lnTo>
                    <a:pt x="241" y="137"/>
                  </a:lnTo>
                  <a:lnTo>
                    <a:pt x="247" y="155"/>
                  </a:lnTo>
                  <a:lnTo>
                    <a:pt x="247" y="155"/>
                  </a:lnTo>
                  <a:lnTo>
                    <a:pt x="252" y="173"/>
                  </a:lnTo>
                  <a:lnTo>
                    <a:pt x="252" y="173"/>
                  </a:lnTo>
                  <a:lnTo>
                    <a:pt x="252" y="186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2" y="209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4" y="227"/>
                  </a:lnTo>
                  <a:lnTo>
                    <a:pt x="264" y="227"/>
                  </a:lnTo>
                  <a:lnTo>
                    <a:pt x="277" y="239"/>
                  </a:lnTo>
                  <a:lnTo>
                    <a:pt x="277" y="239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94" y="263"/>
                  </a:lnTo>
                  <a:lnTo>
                    <a:pt x="294" y="263"/>
                  </a:lnTo>
                  <a:lnTo>
                    <a:pt x="294" y="263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B2E4FC8-DD20-4C51-B67E-E0B559CE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" y="2561"/>
              <a:ext cx="180" cy="331"/>
            </a:xfrm>
            <a:custGeom>
              <a:avLst/>
              <a:gdLst>
                <a:gd name="T0" fmla="*/ 330 w 540"/>
                <a:gd name="T1" fmla="*/ 311 h 995"/>
                <a:gd name="T2" fmla="*/ 385 w 540"/>
                <a:gd name="T3" fmla="*/ 468 h 995"/>
                <a:gd name="T4" fmla="*/ 379 w 540"/>
                <a:gd name="T5" fmla="*/ 491 h 995"/>
                <a:gd name="T6" fmla="*/ 366 w 540"/>
                <a:gd name="T7" fmla="*/ 527 h 995"/>
                <a:gd name="T8" fmla="*/ 421 w 540"/>
                <a:gd name="T9" fmla="*/ 546 h 995"/>
                <a:gd name="T10" fmla="*/ 451 w 540"/>
                <a:gd name="T11" fmla="*/ 569 h 995"/>
                <a:gd name="T12" fmla="*/ 474 w 540"/>
                <a:gd name="T13" fmla="*/ 587 h 995"/>
                <a:gd name="T14" fmla="*/ 474 w 540"/>
                <a:gd name="T15" fmla="*/ 605 h 995"/>
                <a:gd name="T16" fmla="*/ 504 w 540"/>
                <a:gd name="T17" fmla="*/ 623 h 995"/>
                <a:gd name="T18" fmla="*/ 516 w 540"/>
                <a:gd name="T19" fmla="*/ 659 h 995"/>
                <a:gd name="T20" fmla="*/ 516 w 540"/>
                <a:gd name="T21" fmla="*/ 695 h 995"/>
                <a:gd name="T22" fmla="*/ 535 w 540"/>
                <a:gd name="T23" fmla="*/ 720 h 995"/>
                <a:gd name="T24" fmla="*/ 529 w 540"/>
                <a:gd name="T25" fmla="*/ 743 h 995"/>
                <a:gd name="T26" fmla="*/ 499 w 540"/>
                <a:gd name="T27" fmla="*/ 756 h 995"/>
                <a:gd name="T28" fmla="*/ 499 w 540"/>
                <a:gd name="T29" fmla="*/ 785 h 995"/>
                <a:gd name="T30" fmla="*/ 529 w 540"/>
                <a:gd name="T31" fmla="*/ 875 h 995"/>
                <a:gd name="T32" fmla="*/ 480 w 540"/>
                <a:gd name="T33" fmla="*/ 929 h 995"/>
                <a:gd name="T34" fmla="*/ 487 w 540"/>
                <a:gd name="T35" fmla="*/ 959 h 995"/>
                <a:gd name="T36" fmla="*/ 487 w 540"/>
                <a:gd name="T37" fmla="*/ 989 h 995"/>
                <a:gd name="T38" fmla="*/ 451 w 540"/>
                <a:gd name="T39" fmla="*/ 995 h 995"/>
                <a:gd name="T40" fmla="*/ 432 w 540"/>
                <a:gd name="T41" fmla="*/ 983 h 995"/>
                <a:gd name="T42" fmla="*/ 421 w 540"/>
                <a:gd name="T43" fmla="*/ 936 h 995"/>
                <a:gd name="T44" fmla="*/ 396 w 540"/>
                <a:gd name="T45" fmla="*/ 929 h 995"/>
                <a:gd name="T46" fmla="*/ 366 w 540"/>
                <a:gd name="T47" fmla="*/ 839 h 995"/>
                <a:gd name="T48" fmla="*/ 349 w 540"/>
                <a:gd name="T49" fmla="*/ 821 h 995"/>
                <a:gd name="T50" fmla="*/ 258 w 540"/>
                <a:gd name="T51" fmla="*/ 785 h 995"/>
                <a:gd name="T52" fmla="*/ 120 w 540"/>
                <a:gd name="T53" fmla="*/ 659 h 995"/>
                <a:gd name="T54" fmla="*/ 114 w 540"/>
                <a:gd name="T55" fmla="*/ 521 h 995"/>
                <a:gd name="T56" fmla="*/ 103 w 540"/>
                <a:gd name="T57" fmla="*/ 485 h 995"/>
                <a:gd name="T58" fmla="*/ 48 w 540"/>
                <a:gd name="T59" fmla="*/ 461 h 995"/>
                <a:gd name="T60" fmla="*/ 6 w 540"/>
                <a:gd name="T61" fmla="*/ 419 h 995"/>
                <a:gd name="T62" fmla="*/ 48 w 540"/>
                <a:gd name="T63" fmla="*/ 396 h 995"/>
                <a:gd name="T64" fmla="*/ 72 w 540"/>
                <a:gd name="T65" fmla="*/ 377 h 995"/>
                <a:gd name="T66" fmla="*/ 120 w 540"/>
                <a:gd name="T67" fmla="*/ 311 h 995"/>
                <a:gd name="T68" fmla="*/ 163 w 540"/>
                <a:gd name="T69" fmla="*/ 263 h 995"/>
                <a:gd name="T70" fmla="*/ 163 w 540"/>
                <a:gd name="T71" fmla="*/ 233 h 995"/>
                <a:gd name="T72" fmla="*/ 156 w 540"/>
                <a:gd name="T73" fmla="*/ 191 h 995"/>
                <a:gd name="T74" fmla="*/ 133 w 540"/>
                <a:gd name="T75" fmla="*/ 95 h 995"/>
                <a:gd name="T76" fmla="*/ 139 w 540"/>
                <a:gd name="T77" fmla="*/ 78 h 995"/>
                <a:gd name="T78" fmla="*/ 156 w 540"/>
                <a:gd name="T79" fmla="*/ 0 h 995"/>
                <a:gd name="T80" fmla="*/ 180 w 540"/>
                <a:gd name="T81" fmla="*/ 0 h 995"/>
                <a:gd name="T82" fmla="*/ 186 w 540"/>
                <a:gd name="T83" fmla="*/ 17 h 995"/>
                <a:gd name="T84" fmla="*/ 216 w 540"/>
                <a:gd name="T85" fmla="*/ 108 h 995"/>
                <a:gd name="T86" fmla="*/ 235 w 540"/>
                <a:gd name="T87" fmla="*/ 131 h 995"/>
                <a:gd name="T88" fmla="*/ 247 w 540"/>
                <a:gd name="T89" fmla="*/ 155 h 995"/>
                <a:gd name="T90" fmla="*/ 252 w 540"/>
                <a:gd name="T91" fmla="*/ 197 h 995"/>
                <a:gd name="T92" fmla="*/ 258 w 540"/>
                <a:gd name="T93" fmla="*/ 216 h 995"/>
                <a:gd name="T94" fmla="*/ 277 w 540"/>
                <a:gd name="T95" fmla="*/ 239 h 995"/>
                <a:gd name="T96" fmla="*/ 294 w 540"/>
                <a:gd name="T97" fmla="*/ 263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0" h="995">
                  <a:moveTo>
                    <a:pt x="294" y="263"/>
                  </a:moveTo>
                  <a:lnTo>
                    <a:pt x="294" y="263"/>
                  </a:lnTo>
                  <a:lnTo>
                    <a:pt x="313" y="281"/>
                  </a:lnTo>
                  <a:lnTo>
                    <a:pt x="330" y="311"/>
                  </a:lnTo>
                  <a:lnTo>
                    <a:pt x="355" y="347"/>
                  </a:lnTo>
                  <a:lnTo>
                    <a:pt x="366" y="371"/>
                  </a:lnTo>
                  <a:lnTo>
                    <a:pt x="372" y="425"/>
                  </a:lnTo>
                  <a:lnTo>
                    <a:pt x="385" y="468"/>
                  </a:lnTo>
                  <a:lnTo>
                    <a:pt x="385" y="468"/>
                  </a:lnTo>
                  <a:lnTo>
                    <a:pt x="385" y="474"/>
                  </a:lnTo>
                  <a:lnTo>
                    <a:pt x="379" y="491"/>
                  </a:lnTo>
                  <a:lnTo>
                    <a:pt x="379" y="491"/>
                  </a:lnTo>
                  <a:lnTo>
                    <a:pt x="372" y="515"/>
                  </a:lnTo>
                  <a:lnTo>
                    <a:pt x="366" y="521"/>
                  </a:lnTo>
                  <a:lnTo>
                    <a:pt x="366" y="527"/>
                  </a:lnTo>
                  <a:lnTo>
                    <a:pt x="366" y="527"/>
                  </a:lnTo>
                  <a:lnTo>
                    <a:pt x="372" y="533"/>
                  </a:lnTo>
                  <a:lnTo>
                    <a:pt x="372" y="533"/>
                  </a:lnTo>
                  <a:lnTo>
                    <a:pt x="39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32" y="546"/>
                  </a:lnTo>
                  <a:lnTo>
                    <a:pt x="444" y="557"/>
                  </a:lnTo>
                  <a:lnTo>
                    <a:pt x="451" y="569"/>
                  </a:lnTo>
                  <a:lnTo>
                    <a:pt x="451" y="569"/>
                  </a:lnTo>
                  <a:lnTo>
                    <a:pt x="463" y="576"/>
                  </a:lnTo>
                  <a:lnTo>
                    <a:pt x="468" y="582"/>
                  </a:lnTo>
                  <a:lnTo>
                    <a:pt x="474" y="587"/>
                  </a:lnTo>
                  <a:lnTo>
                    <a:pt x="474" y="587"/>
                  </a:lnTo>
                  <a:lnTo>
                    <a:pt x="474" y="593"/>
                  </a:lnTo>
                  <a:lnTo>
                    <a:pt x="474" y="599"/>
                  </a:lnTo>
                  <a:lnTo>
                    <a:pt x="474" y="605"/>
                  </a:lnTo>
                  <a:lnTo>
                    <a:pt x="474" y="605"/>
                  </a:lnTo>
                  <a:lnTo>
                    <a:pt x="480" y="612"/>
                  </a:lnTo>
                  <a:lnTo>
                    <a:pt x="493" y="618"/>
                  </a:lnTo>
                  <a:lnTo>
                    <a:pt x="504" y="623"/>
                  </a:lnTo>
                  <a:lnTo>
                    <a:pt x="510" y="635"/>
                  </a:lnTo>
                  <a:lnTo>
                    <a:pt x="510" y="635"/>
                  </a:lnTo>
                  <a:lnTo>
                    <a:pt x="516" y="641"/>
                  </a:lnTo>
                  <a:lnTo>
                    <a:pt x="516" y="659"/>
                  </a:lnTo>
                  <a:lnTo>
                    <a:pt x="510" y="677"/>
                  </a:lnTo>
                  <a:lnTo>
                    <a:pt x="510" y="677"/>
                  </a:lnTo>
                  <a:lnTo>
                    <a:pt x="510" y="690"/>
                  </a:lnTo>
                  <a:lnTo>
                    <a:pt x="516" y="695"/>
                  </a:lnTo>
                  <a:lnTo>
                    <a:pt x="523" y="701"/>
                  </a:lnTo>
                  <a:lnTo>
                    <a:pt x="523" y="701"/>
                  </a:lnTo>
                  <a:lnTo>
                    <a:pt x="535" y="713"/>
                  </a:lnTo>
                  <a:lnTo>
                    <a:pt x="535" y="720"/>
                  </a:lnTo>
                  <a:lnTo>
                    <a:pt x="540" y="726"/>
                  </a:lnTo>
                  <a:lnTo>
                    <a:pt x="540" y="726"/>
                  </a:lnTo>
                  <a:lnTo>
                    <a:pt x="535" y="737"/>
                  </a:lnTo>
                  <a:lnTo>
                    <a:pt x="529" y="743"/>
                  </a:lnTo>
                  <a:lnTo>
                    <a:pt x="523" y="743"/>
                  </a:lnTo>
                  <a:lnTo>
                    <a:pt x="504" y="749"/>
                  </a:lnTo>
                  <a:lnTo>
                    <a:pt x="504" y="749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493" y="767"/>
                  </a:lnTo>
                  <a:lnTo>
                    <a:pt x="493" y="767"/>
                  </a:lnTo>
                  <a:lnTo>
                    <a:pt x="499" y="785"/>
                  </a:lnTo>
                  <a:lnTo>
                    <a:pt x="504" y="798"/>
                  </a:lnTo>
                  <a:lnTo>
                    <a:pt x="516" y="821"/>
                  </a:lnTo>
                  <a:lnTo>
                    <a:pt x="523" y="857"/>
                  </a:lnTo>
                  <a:lnTo>
                    <a:pt x="529" y="875"/>
                  </a:lnTo>
                  <a:lnTo>
                    <a:pt x="504" y="881"/>
                  </a:lnTo>
                  <a:lnTo>
                    <a:pt x="480" y="893"/>
                  </a:lnTo>
                  <a:lnTo>
                    <a:pt x="480" y="893"/>
                  </a:lnTo>
                  <a:lnTo>
                    <a:pt x="480" y="929"/>
                  </a:lnTo>
                  <a:lnTo>
                    <a:pt x="480" y="929"/>
                  </a:lnTo>
                  <a:lnTo>
                    <a:pt x="480" y="936"/>
                  </a:lnTo>
                  <a:lnTo>
                    <a:pt x="487" y="947"/>
                  </a:lnTo>
                  <a:lnTo>
                    <a:pt x="487" y="959"/>
                  </a:lnTo>
                  <a:lnTo>
                    <a:pt x="487" y="959"/>
                  </a:lnTo>
                  <a:lnTo>
                    <a:pt x="493" y="972"/>
                  </a:lnTo>
                  <a:lnTo>
                    <a:pt x="493" y="977"/>
                  </a:lnTo>
                  <a:lnTo>
                    <a:pt x="487" y="989"/>
                  </a:lnTo>
                  <a:lnTo>
                    <a:pt x="487" y="989"/>
                  </a:lnTo>
                  <a:lnTo>
                    <a:pt x="474" y="989"/>
                  </a:lnTo>
                  <a:lnTo>
                    <a:pt x="468" y="995"/>
                  </a:lnTo>
                  <a:lnTo>
                    <a:pt x="451" y="995"/>
                  </a:lnTo>
                  <a:lnTo>
                    <a:pt x="444" y="995"/>
                  </a:lnTo>
                  <a:lnTo>
                    <a:pt x="444" y="995"/>
                  </a:lnTo>
                  <a:lnTo>
                    <a:pt x="438" y="995"/>
                  </a:lnTo>
                  <a:lnTo>
                    <a:pt x="432" y="983"/>
                  </a:lnTo>
                  <a:lnTo>
                    <a:pt x="427" y="959"/>
                  </a:lnTo>
                  <a:lnTo>
                    <a:pt x="427" y="959"/>
                  </a:lnTo>
                  <a:lnTo>
                    <a:pt x="427" y="947"/>
                  </a:lnTo>
                  <a:lnTo>
                    <a:pt x="421" y="936"/>
                  </a:lnTo>
                  <a:lnTo>
                    <a:pt x="415" y="936"/>
                  </a:lnTo>
                  <a:lnTo>
                    <a:pt x="415" y="936"/>
                  </a:lnTo>
                  <a:lnTo>
                    <a:pt x="408" y="929"/>
                  </a:lnTo>
                  <a:lnTo>
                    <a:pt x="396" y="929"/>
                  </a:lnTo>
                  <a:lnTo>
                    <a:pt x="385" y="923"/>
                  </a:lnTo>
                  <a:lnTo>
                    <a:pt x="372" y="881"/>
                  </a:lnTo>
                  <a:lnTo>
                    <a:pt x="372" y="881"/>
                  </a:lnTo>
                  <a:lnTo>
                    <a:pt x="366" y="839"/>
                  </a:lnTo>
                  <a:lnTo>
                    <a:pt x="366" y="839"/>
                  </a:lnTo>
                  <a:lnTo>
                    <a:pt x="366" y="834"/>
                  </a:lnTo>
                  <a:lnTo>
                    <a:pt x="349" y="821"/>
                  </a:lnTo>
                  <a:lnTo>
                    <a:pt x="349" y="821"/>
                  </a:lnTo>
                  <a:lnTo>
                    <a:pt x="336" y="821"/>
                  </a:lnTo>
                  <a:lnTo>
                    <a:pt x="319" y="821"/>
                  </a:lnTo>
                  <a:lnTo>
                    <a:pt x="288" y="821"/>
                  </a:lnTo>
                  <a:lnTo>
                    <a:pt x="258" y="785"/>
                  </a:lnTo>
                  <a:lnTo>
                    <a:pt x="216" y="743"/>
                  </a:lnTo>
                  <a:lnTo>
                    <a:pt x="175" y="701"/>
                  </a:lnTo>
                  <a:lnTo>
                    <a:pt x="144" y="677"/>
                  </a:lnTo>
                  <a:lnTo>
                    <a:pt x="120" y="659"/>
                  </a:lnTo>
                  <a:lnTo>
                    <a:pt x="103" y="635"/>
                  </a:lnTo>
                  <a:lnTo>
                    <a:pt x="120" y="605"/>
                  </a:lnTo>
                  <a:lnTo>
                    <a:pt x="127" y="563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14" y="510"/>
                  </a:lnTo>
                  <a:lnTo>
                    <a:pt x="114" y="497"/>
                  </a:lnTo>
                  <a:lnTo>
                    <a:pt x="103" y="485"/>
                  </a:lnTo>
                  <a:lnTo>
                    <a:pt x="103" y="485"/>
                  </a:lnTo>
                  <a:lnTo>
                    <a:pt x="91" y="479"/>
                  </a:lnTo>
                  <a:lnTo>
                    <a:pt x="72" y="474"/>
                  </a:lnTo>
                  <a:lnTo>
                    <a:pt x="48" y="461"/>
                  </a:lnTo>
                  <a:lnTo>
                    <a:pt x="31" y="449"/>
                  </a:lnTo>
                  <a:lnTo>
                    <a:pt x="31" y="449"/>
                  </a:lnTo>
                  <a:lnTo>
                    <a:pt x="19" y="438"/>
                  </a:lnTo>
                  <a:lnTo>
                    <a:pt x="6" y="419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25" y="402"/>
                  </a:lnTo>
                  <a:lnTo>
                    <a:pt x="48" y="396"/>
                  </a:lnTo>
                  <a:lnTo>
                    <a:pt x="61" y="396"/>
                  </a:lnTo>
                  <a:lnTo>
                    <a:pt x="61" y="389"/>
                  </a:lnTo>
                  <a:lnTo>
                    <a:pt x="61" y="389"/>
                  </a:lnTo>
                  <a:lnTo>
                    <a:pt x="72" y="377"/>
                  </a:lnTo>
                  <a:lnTo>
                    <a:pt x="78" y="371"/>
                  </a:lnTo>
                  <a:lnTo>
                    <a:pt x="84" y="366"/>
                  </a:lnTo>
                  <a:lnTo>
                    <a:pt x="97" y="353"/>
                  </a:lnTo>
                  <a:lnTo>
                    <a:pt x="120" y="311"/>
                  </a:lnTo>
                  <a:lnTo>
                    <a:pt x="120" y="311"/>
                  </a:lnTo>
                  <a:lnTo>
                    <a:pt x="150" y="275"/>
                  </a:lnTo>
                  <a:lnTo>
                    <a:pt x="150" y="275"/>
                  </a:lnTo>
                  <a:lnTo>
                    <a:pt x="163" y="263"/>
                  </a:lnTo>
                  <a:lnTo>
                    <a:pt x="163" y="258"/>
                  </a:lnTo>
                  <a:lnTo>
                    <a:pt x="163" y="258"/>
                  </a:lnTo>
                  <a:lnTo>
                    <a:pt x="163" y="233"/>
                  </a:lnTo>
                  <a:lnTo>
                    <a:pt x="163" y="233"/>
                  </a:lnTo>
                  <a:lnTo>
                    <a:pt x="163" y="216"/>
                  </a:lnTo>
                  <a:lnTo>
                    <a:pt x="156" y="203"/>
                  </a:lnTo>
                  <a:lnTo>
                    <a:pt x="156" y="191"/>
                  </a:lnTo>
                  <a:lnTo>
                    <a:pt x="156" y="191"/>
                  </a:lnTo>
                  <a:lnTo>
                    <a:pt x="150" y="161"/>
                  </a:lnTo>
                  <a:lnTo>
                    <a:pt x="139" y="131"/>
                  </a:lnTo>
                  <a:lnTo>
                    <a:pt x="133" y="101"/>
                  </a:lnTo>
                  <a:lnTo>
                    <a:pt x="133" y="95"/>
                  </a:lnTo>
                  <a:lnTo>
                    <a:pt x="139" y="89"/>
                  </a:lnTo>
                  <a:lnTo>
                    <a:pt x="139" y="89"/>
                  </a:lnTo>
                  <a:lnTo>
                    <a:pt x="139" y="83"/>
                  </a:lnTo>
                  <a:lnTo>
                    <a:pt x="139" y="78"/>
                  </a:lnTo>
                  <a:lnTo>
                    <a:pt x="139" y="4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186" y="6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41" y="137"/>
                  </a:lnTo>
                  <a:lnTo>
                    <a:pt x="241" y="137"/>
                  </a:lnTo>
                  <a:lnTo>
                    <a:pt x="247" y="155"/>
                  </a:lnTo>
                  <a:lnTo>
                    <a:pt x="247" y="155"/>
                  </a:lnTo>
                  <a:lnTo>
                    <a:pt x="252" y="173"/>
                  </a:lnTo>
                  <a:lnTo>
                    <a:pt x="252" y="173"/>
                  </a:lnTo>
                  <a:lnTo>
                    <a:pt x="252" y="186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2" y="209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4" y="227"/>
                  </a:lnTo>
                  <a:lnTo>
                    <a:pt x="264" y="227"/>
                  </a:lnTo>
                  <a:lnTo>
                    <a:pt x="277" y="239"/>
                  </a:lnTo>
                  <a:lnTo>
                    <a:pt x="277" y="239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94" y="263"/>
                  </a:lnTo>
                  <a:lnTo>
                    <a:pt x="294" y="263"/>
                  </a:lnTo>
                  <a:lnTo>
                    <a:pt x="294" y="2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376505-BEFE-422A-821A-B671AD0CB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" y="2561"/>
              <a:ext cx="180" cy="331"/>
            </a:xfrm>
            <a:custGeom>
              <a:avLst/>
              <a:gdLst>
                <a:gd name="T0" fmla="*/ 330 w 540"/>
                <a:gd name="T1" fmla="*/ 311 h 995"/>
                <a:gd name="T2" fmla="*/ 385 w 540"/>
                <a:gd name="T3" fmla="*/ 468 h 995"/>
                <a:gd name="T4" fmla="*/ 379 w 540"/>
                <a:gd name="T5" fmla="*/ 491 h 995"/>
                <a:gd name="T6" fmla="*/ 366 w 540"/>
                <a:gd name="T7" fmla="*/ 527 h 995"/>
                <a:gd name="T8" fmla="*/ 421 w 540"/>
                <a:gd name="T9" fmla="*/ 546 h 995"/>
                <a:gd name="T10" fmla="*/ 451 w 540"/>
                <a:gd name="T11" fmla="*/ 569 h 995"/>
                <a:gd name="T12" fmla="*/ 474 w 540"/>
                <a:gd name="T13" fmla="*/ 587 h 995"/>
                <a:gd name="T14" fmla="*/ 474 w 540"/>
                <a:gd name="T15" fmla="*/ 605 h 995"/>
                <a:gd name="T16" fmla="*/ 504 w 540"/>
                <a:gd name="T17" fmla="*/ 623 h 995"/>
                <a:gd name="T18" fmla="*/ 516 w 540"/>
                <a:gd name="T19" fmla="*/ 659 h 995"/>
                <a:gd name="T20" fmla="*/ 516 w 540"/>
                <a:gd name="T21" fmla="*/ 695 h 995"/>
                <a:gd name="T22" fmla="*/ 535 w 540"/>
                <a:gd name="T23" fmla="*/ 720 h 995"/>
                <a:gd name="T24" fmla="*/ 529 w 540"/>
                <a:gd name="T25" fmla="*/ 743 h 995"/>
                <a:gd name="T26" fmla="*/ 499 w 540"/>
                <a:gd name="T27" fmla="*/ 756 h 995"/>
                <a:gd name="T28" fmla="*/ 499 w 540"/>
                <a:gd name="T29" fmla="*/ 785 h 995"/>
                <a:gd name="T30" fmla="*/ 529 w 540"/>
                <a:gd name="T31" fmla="*/ 875 h 995"/>
                <a:gd name="T32" fmla="*/ 480 w 540"/>
                <a:gd name="T33" fmla="*/ 929 h 995"/>
                <a:gd name="T34" fmla="*/ 487 w 540"/>
                <a:gd name="T35" fmla="*/ 959 h 995"/>
                <a:gd name="T36" fmla="*/ 487 w 540"/>
                <a:gd name="T37" fmla="*/ 989 h 995"/>
                <a:gd name="T38" fmla="*/ 451 w 540"/>
                <a:gd name="T39" fmla="*/ 995 h 995"/>
                <a:gd name="T40" fmla="*/ 432 w 540"/>
                <a:gd name="T41" fmla="*/ 983 h 995"/>
                <a:gd name="T42" fmla="*/ 421 w 540"/>
                <a:gd name="T43" fmla="*/ 936 h 995"/>
                <a:gd name="T44" fmla="*/ 396 w 540"/>
                <a:gd name="T45" fmla="*/ 929 h 995"/>
                <a:gd name="T46" fmla="*/ 366 w 540"/>
                <a:gd name="T47" fmla="*/ 839 h 995"/>
                <a:gd name="T48" fmla="*/ 349 w 540"/>
                <a:gd name="T49" fmla="*/ 821 h 995"/>
                <a:gd name="T50" fmla="*/ 258 w 540"/>
                <a:gd name="T51" fmla="*/ 785 h 995"/>
                <a:gd name="T52" fmla="*/ 120 w 540"/>
                <a:gd name="T53" fmla="*/ 659 h 995"/>
                <a:gd name="T54" fmla="*/ 114 w 540"/>
                <a:gd name="T55" fmla="*/ 521 h 995"/>
                <a:gd name="T56" fmla="*/ 103 w 540"/>
                <a:gd name="T57" fmla="*/ 485 h 995"/>
                <a:gd name="T58" fmla="*/ 48 w 540"/>
                <a:gd name="T59" fmla="*/ 461 h 995"/>
                <a:gd name="T60" fmla="*/ 6 w 540"/>
                <a:gd name="T61" fmla="*/ 419 h 995"/>
                <a:gd name="T62" fmla="*/ 48 w 540"/>
                <a:gd name="T63" fmla="*/ 396 h 995"/>
                <a:gd name="T64" fmla="*/ 72 w 540"/>
                <a:gd name="T65" fmla="*/ 377 h 995"/>
                <a:gd name="T66" fmla="*/ 120 w 540"/>
                <a:gd name="T67" fmla="*/ 311 h 995"/>
                <a:gd name="T68" fmla="*/ 163 w 540"/>
                <a:gd name="T69" fmla="*/ 263 h 995"/>
                <a:gd name="T70" fmla="*/ 163 w 540"/>
                <a:gd name="T71" fmla="*/ 233 h 995"/>
                <a:gd name="T72" fmla="*/ 156 w 540"/>
                <a:gd name="T73" fmla="*/ 191 h 995"/>
                <a:gd name="T74" fmla="*/ 133 w 540"/>
                <a:gd name="T75" fmla="*/ 95 h 995"/>
                <a:gd name="T76" fmla="*/ 139 w 540"/>
                <a:gd name="T77" fmla="*/ 78 h 995"/>
                <a:gd name="T78" fmla="*/ 156 w 540"/>
                <a:gd name="T79" fmla="*/ 0 h 995"/>
                <a:gd name="T80" fmla="*/ 180 w 540"/>
                <a:gd name="T81" fmla="*/ 0 h 995"/>
                <a:gd name="T82" fmla="*/ 186 w 540"/>
                <a:gd name="T83" fmla="*/ 17 h 995"/>
                <a:gd name="T84" fmla="*/ 216 w 540"/>
                <a:gd name="T85" fmla="*/ 108 h 995"/>
                <a:gd name="T86" fmla="*/ 235 w 540"/>
                <a:gd name="T87" fmla="*/ 131 h 995"/>
                <a:gd name="T88" fmla="*/ 247 w 540"/>
                <a:gd name="T89" fmla="*/ 155 h 995"/>
                <a:gd name="T90" fmla="*/ 252 w 540"/>
                <a:gd name="T91" fmla="*/ 197 h 995"/>
                <a:gd name="T92" fmla="*/ 258 w 540"/>
                <a:gd name="T93" fmla="*/ 216 h 995"/>
                <a:gd name="T94" fmla="*/ 277 w 540"/>
                <a:gd name="T95" fmla="*/ 239 h 995"/>
                <a:gd name="T96" fmla="*/ 294 w 540"/>
                <a:gd name="T97" fmla="*/ 263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0" h="995">
                  <a:moveTo>
                    <a:pt x="294" y="263"/>
                  </a:moveTo>
                  <a:lnTo>
                    <a:pt x="294" y="263"/>
                  </a:lnTo>
                  <a:lnTo>
                    <a:pt x="313" y="281"/>
                  </a:lnTo>
                  <a:lnTo>
                    <a:pt x="330" y="311"/>
                  </a:lnTo>
                  <a:lnTo>
                    <a:pt x="355" y="347"/>
                  </a:lnTo>
                  <a:lnTo>
                    <a:pt x="366" y="371"/>
                  </a:lnTo>
                  <a:lnTo>
                    <a:pt x="372" y="425"/>
                  </a:lnTo>
                  <a:lnTo>
                    <a:pt x="385" y="468"/>
                  </a:lnTo>
                  <a:lnTo>
                    <a:pt x="385" y="468"/>
                  </a:lnTo>
                  <a:lnTo>
                    <a:pt x="385" y="474"/>
                  </a:lnTo>
                  <a:lnTo>
                    <a:pt x="379" y="491"/>
                  </a:lnTo>
                  <a:lnTo>
                    <a:pt x="379" y="491"/>
                  </a:lnTo>
                  <a:lnTo>
                    <a:pt x="372" y="515"/>
                  </a:lnTo>
                  <a:lnTo>
                    <a:pt x="366" y="521"/>
                  </a:lnTo>
                  <a:lnTo>
                    <a:pt x="366" y="527"/>
                  </a:lnTo>
                  <a:lnTo>
                    <a:pt x="366" y="527"/>
                  </a:lnTo>
                  <a:lnTo>
                    <a:pt x="372" y="533"/>
                  </a:lnTo>
                  <a:lnTo>
                    <a:pt x="372" y="533"/>
                  </a:lnTo>
                  <a:lnTo>
                    <a:pt x="39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32" y="546"/>
                  </a:lnTo>
                  <a:lnTo>
                    <a:pt x="444" y="557"/>
                  </a:lnTo>
                  <a:lnTo>
                    <a:pt x="451" y="569"/>
                  </a:lnTo>
                  <a:lnTo>
                    <a:pt x="451" y="569"/>
                  </a:lnTo>
                  <a:lnTo>
                    <a:pt x="463" y="576"/>
                  </a:lnTo>
                  <a:lnTo>
                    <a:pt x="468" y="582"/>
                  </a:lnTo>
                  <a:lnTo>
                    <a:pt x="474" y="587"/>
                  </a:lnTo>
                  <a:lnTo>
                    <a:pt x="474" y="587"/>
                  </a:lnTo>
                  <a:lnTo>
                    <a:pt x="474" y="593"/>
                  </a:lnTo>
                  <a:lnTo>
                    <a:pt x="474" y="599"/>
                  </a:lnTo>
                  <a:lnTo>
                    <a:pt x="474" y="605"/>
                  </a:lnTo>
                  <a:lnTo>
                    <a:pt x="474" y="605"/>
                  </a:lnTo>
                  <a:lnTo>
                    <a:pt x="480" y="612"/>
                  </a:lnTo>
                  <a:lnTo>
                    <a:pt x="493" y="618"/>
                  </a:lnTo>
                  <a:lnTo>
                    <a:pt x="504" y="623"/>
                  </a:lnTo>
                  <a:lnTo>
                    <a:pt x="510" y="635"/>
                  </a:lnTo>
                  <a:lnTo>
                    <a:pt x="510" y="635"/>
                  </a:lnTo>
                  <a:lnTo>
                    <a:pt x="516" y="641"/>
                  </a:lnTo>
                  <a:lnTo>
                    <a:pt x="516" y="659"/>
                  </a:lnTo>
                  <a:lnTo>
                    <a:pt x="510" y="677"/>
                  </a:lnTo>
                  <a:lnTo>
                    <a:pt x="510" y="677"/>
                  </a:lnTo>
                  <a:lnTo>
                    <a:pt x="510" y="690"/>
                  </a:lnTo>
                  <a:lnTo>
                    <a:pt x="516" y="695"/>
                  </a:lnTo>
                  <a:lnTo>
                    <a:pt x="523" y="701"/>
                  </a:lnTo>
                  <a:lnTo>
                    <a:pt x="523" y="701"/>
                  </a:lnTo>
                  <a:lnTo>
                    <a:pt x="535" y="713"/>
                  </a:lnTo>
                  <a:lnTo>
                    <a:pt x="535" y="720"/>
                  </a:lnTo>
                  <a:lnTo>
                    <a:pt x="540" y="726"/>
                  </a:lnTo>
                  <a:lnTo>
                    <a:pt x="540" y="726"/>
                  </a:lnTo>
                  <a:lnTo>
                    <a:pt x="535" y="737"/>
                  </a:lnTo>
                  <a:lnTo>
                    <a:pt x="529" y="743"/>
                  </a:lnTo>
                  <a:lnTo>
                    <a:pt x="523" y="743"/>
                  </a:lnTo>
                  <a:lnTo>
                    <a:pt x="504" y="749"/>
                  </a:lnTo>
                  <a:lnTo>
                    <a:pt x="504" y="749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493" y="767"/>
                  </a:lnTo>
                  <a:lnTo>
                    <a:pt x="493" y="767"/>
                  </a:lnTo>
                  <a:lnTo>
                    <a:pt x="499" y="785"/>
                  </a:lnTo>
                  <a:lnTo>
                    <a:pt x="504" y="798"/>
                  </a:lnTo>
                  <a:lnTo>
                    <a:pt x="516" y="821"/>
                  </a:lnTo>
                  <a:lnTo>
                    <a:pt x="523" y="857"/>
                  </a:lnTo>
                  <a:lnTo>
                    <a:pt x="529" y="875"/>
                  </a:lnTo>
                  <a:lnTo>
                    <a:pt x="504" y="881"/>
                  </a:lnTo>
                  <a:lnTo>
                    <a:pt x="480" y="893"/>
                  </a:lnTo>
                  <a:lnTo>
                    <a:pt x="480" y="893"/>
                  </a:lnTo>
                  <a:lnTo>
                    <a:pt x="480" y="929"/>
                  </a:lnTo>
                  <a:lnTo>
                    <a:pt x="480" y="929"/>
                  </a:lnTo>
                  <a:lnTo>
                    <a:pt x="480" y="936"/>
                  </a:lnTo>
                  <a:lnTo>
                    <a:pt x="487" y="947"/>
                  </a:lnTo>
                  <a:lnTo>
                    <a:pt x="487" y="959"/>
                  </a:lnTo>
                  <a:lnTo>
                    <a:pt x="487" y="959"/>
                  </a:lnTo>
                  <a:lnTo>
                    <a:pt x="493" y="972"/>
                  </a:lnTo>
                  <a:lnTo>
                    <a:pt x="493" y="977"/>
                  </a:lnTo>
                  <a:lnTo>
                    <a:pt x="487" y="989"/>
                  </a:lnTo>
                  <a:lnTo>
                    <a:pt x="487" y="989"/>
                  </a:lnTo>
                  <a:lnTo>
                    <a:pt x="474" y="989"/>
                  </a:lnTo>
                  <a:lnTo>
                    <a:pt x="468" y="995"/>
                  </a:lnTo>
                  <a:lnTo>
                    <a:pt x="451" y="995"/>
                  </a:lnTo>
                  <a:lnTo>
                    <a:pt x="444" y="995"/>
                  </a:lnTo>
                  <a:lnTo>
                    <a:pt x="444" y="995"/>
                  </a:lnTo>
                  <a:lnTo>
                    <a:pt x="438" y="995"/>
                  </a:lnTo>
                  <a:lnTo>
                    <a:pt x="432" y="983"/>
                  </a:lnTo>
                  <a:lnTo>
                    <a:pt x="427" y="959"/>
                  </a:lnTo>
                  <a:lnTo>
                    <a:pt x="427" y="959"/>
                  </a:lnTo>
                  <a:lnTo>
                    <a:pt x="427" y="947"/>
                  </a:lnTo>
                  <a:lnTo>
                    <a:pt x="421" y="936"/>
                  </a:lnTo>
                  <a:lnTo>
                    <a:pt x="415" y="936"/>
                  </a:lnTo>
                  <a:lnTo>
                    <a:pt x="415" y="936"/>
                  </a:lnTo>
                  <a:lnTo>
                    <a:pt x="408" y="929"/>
                  </a:lnTo>
                  <a:lnTo>
                    <a:pt x="396" y="929"/>
                  </a:lnTo>
                  <a:lnTo>
                    <a:pt x="385" y="923"/>
                  </a:lnTo>
                  <a:lnTo>
                    <a:pt x="372" y="881"/>
                  </a:lnTo>
                  <a:lnTo>
                    <a:pt x="372" y="881"/>
                  </a:lnTo>
                  <a:lnTo>
                    <a:pt x="366" y="839"/>
                  </a:lnTo>
                  <a:lnTo>
                    <a:pt x="366" y="839"/>
                  </a:lnTo>
                  <a:lnTo>
                    <a:pt x="366" y="834"/>
                  </a:lnTo>
                  <a:lnTo>
                    <a:pt x="349" y="821"/>
                  </a:lnTo>
                  <a:lnTo>
                    <a:pt x="349" y="821"/>
                  </a:lnTo>
                  <a:lnTo>
                    <a:pt x="336" y="821"/>
                  </a:lnTo>
                  <a:lnTo>
                    <a:pt x="319" y="821"/>
                  </a:lnTo>
                  <a:lnTo>
                    <a:pt x="288" y="821"/>
                  </a:lnTo>
                  <a:lnTo>
                    <a:pt x="258" y="785"/>
                  </a:lnTo>
                  <a:lnTo>
                    <a:pt x="216" y="743"/>
                  </a:lnTo>
                  <a:lnTo>
                    <a:pt x="175" y="701"/>
                  </a:lnTo>
                  <a:lnTo>
                    <a:pt x="144" y="677"/>
                  </a:lnTo>
                  <a:lnTo>
                    <a:pt x="120" y="659"/>
                  </a:lnTo>
                  <a:lnTo>
                    <a:pt x="103" y="635"/>
                  </a:lnTo>
                  <a:lnTo>
                    <a:pt x="120" y="605"/>
                  </a:lnTo>
                  <a:lnTo>
                    <a:pt x="127" y="563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14" y="510"/>
                  </a:lnTo>
                  <a:lnTo>
                    <a:pt x="114" y="497"/>
                  </a:lnTo>
                  <a:lnTo>
                    <a:pt x="103" y="485"/>
                  </a:lnTo>
                  <a:lnTo>
                    <a:pt x="103" y="485"/>
                  </a:lnTo>
                  <a:lnTo>
                    <a:pt x="91" y="479"/>
                  </a:lnTo>
                  <a:lnTo>
                    <a:pt x="72" y="474"/>
                  </a:lnTo>
                  <a:lnTo>
                    <a:pt x="48" y="461"/>
                  </a:lnTo>
                  <a:lnTo>
                    <a:pt x="31" y="449"/>
                  </a:lnTo>
                  <a:lnTo>
                    <a:pt x="31" y="449"/>
                  </a:lnTo>
                  <a:lnTo>
                    <a:pt x="19" y="438"/>
                  </a:lnTo>
                  <a:lnTo>
                    <a:pt x="6" y="419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25" y="402"/>
                  </a:lnTo>
                  <a:lnTo>
                    <a:pt x="48" y="396"/>
                  </a:lnTo>
                  <a:lnTo>
                    <a:pt x="61" y="396"/>
                  </a:lnTo>
                  <a:lnTo>
                    <a:pt x="61" y="389"/>
                  </a:lnTo>
                  <a:lnTo>
                    <a:pt x="61" y="389"/>
                  </a:lnTo>
                  <a:lnTo>
                    <a:pt x="72" y="377"/>
                  </a:lnTo>
                  <a:lnTo>
                    <a:pt x="78" y="371"/>
                  </a:lnTo>
                  <a:lnTo>
                    <a:pt x="84" y="366"/>
                  </a:lnTo>
                  <a:lnTo>
                    <a:pt x="97" y="353"/>
                  </a:lnTo>
                  <a:lnTo>
                    <a:pt x="120" y="311"/>
                  </a:lnTo>
                  <a:lnTo>
                    <a:pt x="120" y="311"/>
                  </a:lnTo>
                  <a:lnTo>
                    <a:pt x="150" y="275"/>
                  </a:lnTo>
                  <a:lnTo>
                    <a:pt x="150" y="275"/>
                  </a:lnTo>
                  <a:lnTo>
                    <a:pt x="163" y="263"/>
                  </a:lnTo>
                  <a:lnTo>
                    <a:pt x="163" y="258"/>
                  </a:lnTo>
                  <a:lnTo>
                    <a:pt x="163" y="258"/>
                  </a:lnTo>
                  <a:lnTo>
                    <a:pt x="163" y="233"/>
                  </a:lnTo>
                  <a:lnTo>
                    <a:pt x="163" y="233"/>
                  </a:lnTo>
                  <a:lnTo>
                    <a:pt x="163" y="216"/>
                  </a:lnTo>
                  <a:lnTo>
                    <a:pt x="156" y="203"/>
                  </a:lnTo>
                  <a:lnTo>
                    <a:pt x="156" y="191"/>
                  </a:lnTo>
                  <a:lnTo>
                    <a:pt x="156" y="191"/>
                  </a:lnTo>
                  <a:lnTo>
                    <a:pt x="150" y="161"/>
                  </a:lnTo>
                  <a:lnTo>
                    <a:pt x="139" y="131"/>
                  </a:lnTo>
                  <a:lnTo>
                    <a:pt x="133" y="101"/>
                  </a:lnTo>
                  <a:lnTo>
                    <a:pt x="133" y="95"/>
                  </a:lnTo>
                  <a:lnTo>
                    <a:pt x="139" y="89"/>
                  </a:lnTo>
                  <a:lnTo>
                    <a:pt x="139" y="89"/>
                  </a:lnTo>
                  <a:lnTo>
                    <a:pt x="139" y="83"/>
                  </a:lnTo>
                  <a:lnTo>
                    <a:pt x="139" y="78"/>
                  </a:lnTo>
                  <a:lnTo>
                    <a:pt x="139" y="4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186" y="6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41" y="137"/>
                  </a:lnTo>
                  <a:lnTo>
                    <a:pt x="241" y="137"/>
                  </a:lnTo>
                  <a:lnTo>
                    <a:pt x="247" y="155"/>
                  </a:lnTo>
                  <a:lnTo>
                    <a:pt x="247" y="155"/>
                  </a:lnTo>
                  <a:lnTo>
                    <a:pt x="252" y="173"/>
                  </a:lnTo>
                  <a:lnTo>
                    <a:pt x="252" y="173"/>
                  </a:lnTo>
                  <a:lnTo>
                    <a:pt x="252" y="186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2" y="209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4" y="227"/>
                  </a:lnTo>
                  <a:lnTo>
                    <a:pt x="264" y="227"/>
                  </a:lnTo>
                  <a:lnTo>
                    <a:pt x="277" y="239"/>
                  </a:lnTo>
                  <a:lnTo>
                    <a:pt x="277" y="239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94" y="263"/>
                  </a:lnTo>
                  <a:lnTo>
                    <a:pt x="294" y="263"/>
                  </a:lnTo>
                  <a:lnTo>
                    <a:pt x="294" y="263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31BA961D-38C9-4A1F-9CC3-BFFEE12C1C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7" y="3058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3037B72A-1087-4C38-8B8E-D8605C20C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9" y="3066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7D613167-6B6B-4295-A1F5-37392AB12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3060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BEA96FA-098C-48CE-810F-1B1EF4624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2510"/>
              <a:ext cx="1565" cy="1154"/>
            </a:xfrm>
            <a:custGeom>
              <a:avLst/>
              <a:gdLst>
                <a:gd name="T0" fmla="*/ 4457 w 4696"/>
                <a:gd name="T1" fmla="*/ 2508 h 3462"/>
                <a:gd name="T2" fmla="*/ 4295 w 4696"/>
                <a:gd name="T3" fmla="*/ 2748 h 3462"/>
                <a:gd name="T4" fmla="*/ 3946 w 4696"/>
                <a:gd name="T5" fmla="*/ 2940 h 3462"/>
                <a:gd name="T6" fmla="*/ 3599 w 4696"/>
                <a:gd name="T7" fmla="*/ 2970 h 3462"/>
                <a:gd name="T8" fmla="*/ 3575 w 4696"/>
                <a:gd name="T9" fmla="*/ 3305 h 3462"/>
                <a:gd name="T10" fmla="*/ 3455 w 4696"/>
                <a:gd name="T11" fmla="*/ 3396 h 3462"/>
                <a:gd name="T12" fmla="*/ 3209 w 4696"/>
                <a:gd name="T13" fmla="*/ 3233 h 3462"/>
                <a:gd name="T14" fmla="*/ 2753 w 4696"/>
                <a:gd name="T15" fmla="*/ 2994 h 3462"/>
                <a:gd name="T16" fmla="*/ 2525 w 4696"/>
                <a:gd name="T17" fmla="*/ 3006 h 3462"/>
                <a:gd name="T18" fmla="*/ 2213 w 4696"/>
                <a:gd name="T19" fmla="*/ 2982 h 3462"/>
                <a:gd name="T20" fmla="*/ 1877 w 4696"/>
                <a:gd name="T21" fmla="*/ 3036 h 3462"/>
                <a:gd name="T22" fmla="*/ 1625 w 4696"/>
                <a:gd name="T23" fmla="*/ 2730 h 3462"/>
                <a:gd name="T24" fmla="*/ 1625 w 4696"/>
                <a:gd name="T25" fmla="*/ 2339 h 3462"/>
                <a:gd name="T26" fmla="*/ 1277 w 4696"/>
                <a:gd name="T27" fmla="*/ 1907 h 3462"/>
                <a:gd name="T28" fmla="*/ 1476 w 4696"/>
                <a:gd name="T29" fmla="*/ 1668 h 3462"/>
                <a:gd name="T30" fmla="*/ 1398 w 4696"/>
                <a:gd name="T31" fmla="*/ 1578 h 3462"/>
                <a:gd name="T32" fmla="*/ 1409 w 4696"/>
                <a:gd name="T33" fmla="*/ 1638 h 3462"/>
                <a:gd name="T34" fmla="*/ 1254 w 4696"/>
                <a:gd name="T35" fmla="*/ 1608 h 3462"/>
                <a:gd name="T36" fmla="*/ 1085 w 4696"/>
                <a:gd name="T37" fmla="*/ 1591 h 3462"/>
                <a:gd name="T38" fmla="*/ 239 w 4696"/>
                <a:gd name="T39" fmla="*/ 1699 h 3462"/>
                <a:gd name="T40" fmla="*/ 119 w 4696"/>
                <a:gd name="T41" fmla="*/ 1475 h 3462"/>
                <a:gd name="T42" fmla="*/ 125 w 4696"/>
                <a:gd name="T43" fmla="*/ 1140 h 3462"/>
                <a:gd name="T44" fmla="*/ 210 w 4696"/>
                <a:gd name="T45" fmla="*/ 1140 h 3462"/>
                <a:gd name="T46" fmla="*/ 269 w 4696"/>
                <a:gd name="T47" fmla="*/ 1056 h 3462"/>
                <a:gd name="T48" fmla="*/ 557 w 4696"/>
                <a:gd name="T49" fmla="*/ 1267 h 3462"/>
                <a:gd name="T50" fmla="*/ 365 w 4696"/>
                <a:gd name="T51" fmla="*/ 1344 h 3462"/>
                <a:gd name="T52" fmla="*/ 593 w 4696"/>
                <a:gd name="T53" fmla="*/ 1308 h 3462"/>
                <a:gd name="T54" fmla="*/ 593 w 4696"/>
                <a:gd name="T55" fmla="*/ 1224 h 3462"/>
                <a:gd name="T56" fmla="*/ 557 w 4696"/>
                <a:gd name="T57" fmla="*/ 1152 h 3462"/>
                <a:gd name="T58" fmla="*/ 671 w 4696"/>
                <a:gd name="T59" fmla="*/ 949 h 3462"/>
                <a:gd name="T60" fmla="*/ 545 w 4696"/>
                <a:gd name="T61" fmla="*/ 835 h 3462"/>
                <a:gd name="T62" fmla="*/ 288 w 4696"/>
                <a:gd name="T63" fmla="*/ 720 h 3462"/>
                <a:gd name="T64" fmla="*/ 282 w 4696"/>
                <a:gd name="T65" fmla="*/ 528 h 3462"/>
                <a:gd name="T66" fmla="*/ 227 w 4696"/>
                <a:gd name="T67" fmla="*/ 318 h 3462"/>
                <a:gd name="T68" fmla="*/ 407 w 4696"/>
                <a:gd name="T69" fmla="*/ 72 h 3462"/>
                <a:gd name="T70" fmla="*/ 617 w 4696"/>
                <a:gd name="T71" fmla="*/ 54 h 3462"/>
                <a:gd name="T72" fmla="*/ 737 w 4696"/>
                <a:gd name="T73" fmla="*/ 54 h 3462"/>
                <a:gd name="T74" fmla="*/ 894 w 4696"/>
                <a:gd name="T75" fmla="*/ 90 h 3462"/>
                <a:gd name="T76" fmla="*/ 1055 w 4696"/>
                <a:gd name="T77" fmla="*/ 85 h 3462"/>
                <a:gd name="T78" fmla="*/ 1121 w 4696"/>
                <a:gd name="T79" fmla="*/ 174 h 3462"/>
                <a:gd name="T80" fmla="*/ 1254 w 4696"/>
                <a:gd name="T81" fmla="*/ 324 h 3462"/>
                <a:gd name="T82" fmla="*/ 1271 w 4696"/>
                <a:gd name="T83" fmla="*/ 522 h 3462"/>
                <a:gd name="T84" fmla="*/ 1409 w 4696"/>
                <a:gd name="T85" fmla="*/ 625 h 3462"/>
                <a:gd name="T86" fmla="*/ 1559 w 4696"/>
                <a:gd name="T87" fmla="*/ 697 h 3462"/>
                <a:gd name="T88" fmla="*/ 1709 w 4696"/>
                <a:gd name="T89" fmla="*/ 858 h 3462"/>
                <a:gd name="T90" fmla="*/ 1961 w 4696"/>
                <a:gd name="T91" fmla="*/ 949 h 3462"/>
                <a:gd name="T92" fmla="*/ 1913 w 4696"/>
                <a:gd name="T93" fmla="*/ 708 h 3462"/>
                <a:gd name="T94" fmla="*/ 2154 w 4696"/>
                <a:gd name="T95" fmla="*/ 625 h 3462"/>
                <a:gd name="T96" fmla="*/ 2226 w 4696"/>
                <a:gd name="T97" fmla="*/ 547 h 3462"/>
                <a:gd name="T98" fmla="*/ 2321 w 4696"/>
                <a:gd name="T99" fmla="*/ 517 h 3462"/>
                <a:gd name="T100" fmla="*/ 2506 w 4696"/>
                <a:gd name="T101" fmla="*/ 589 h 3462"/>
                <a:gd name="T102" fmla="*/ 2777 w 4696"/>
                <a:gd name="T103" fmla="*/ 625 h 3462"/>
                <a:gd name="T104" fmla="*/ 3107 w 4696"/>
                <a:gd name="T105" fmla="*/ 630 h 3462"/>
                <a:gd name="T106" fmla="*/ 3221 w 4696"/>
                <a:gd name="T107" fmla="*/ 894 h 3462"/>
                <a:gd name="T108" fmla="*/ 3306 w 4696"/>
                <a:gd name="T109" fmla="*/ 979 h 3462"/>
                <a:gd name="T110" fmla="*/ 3401 w 4696"/>
                <a:gd name="T111" fmla="*/ 1074 h 3462"/>
                <a:gd name="T112" fmla="*/ 3491 w 4696"/>
                <a:gd name="T113" fmla="*/ 1195 h 3462"/>
                <a:gd name="T114" fmla="*/ 3761 w 4696"/>
                <a:gd name="T115" fmla="*/ 1134 h 3462"/>
                <a:gd name="T116" fmla="*/ 3869 w 4696"/>
                <a:gd name="T117" fmla="*/ 1578 h 3462"/>
                <a:gd name="T118" fmla="*/ 4054 w 4696"/>
                <a:gd name="T119" fmla="*/ 1896 h 3462"/>
                <a:gd name="T120" fmla="*/ 4306 w 4696"/>
                <a:gd name="T121" fmla="*/ 1956 h 3462"/>
                <a:gd name="T122" fmla="*/ 4486 w 4696"/>
                <a:gd name="T123" fmla="*/ 2280 h 3462"/>
                <a:gd name="T124" fmla="*/ 4666 w 4696"/>
                <a:gd name="T125" fmla="*/ 2370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96" h="3462">
                  <a:moveTo>
                    <a:pt x="4696" y="2419"/>
                  </a:move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24"/>
                  </a:lnTo>
                  <a:lnTo>
                    <a:pt x="4660" y="2411"/>
                  </a:lnTo>
                  <a:lnTo>
                    <a:pt x="4643" y="2400"/>
                  </a:lnTo>
                  <a:lnTo>
                    <a:pt x="4643" y="2400"/>
                  </a:lnTo>
                  <a:lnTo>
                    <a:pt x="4624" y="2400"/>
                  </a:lnTo>
                  <a:lnTo>
                    <a:pt x="4624" y="2400"/>
                  </a:lnTo>
                  <a:lnTo>
                    <a:pt x="4619" y="2406"/>
                  </a:lnTo>
                  <a:lnTo>
                    <a:pt x="4613" y="2411"/>
                  </a:lnTo>
                  <a:lnTo>
                    <a:pt x="4613" y="2424"/>
                  </a:lnTo>
                  <a:lnTo>
                    <a:pt x="4613" y="2424"/>
                  </a:lnTo>
                  <a:lnTo>
                    <a:pt x="4619" y="2455"/>
                  </a:lnTo>
                  <a:lnTo>
                    <a:pt x="4619" y="2455"/>
                  </a:lnTo>
                  <a:lnTo>
                    <a:pt x="4619" y="2460"/>
                  </a:lnTo>
                  <a:lnTo>
                    <a:pt x="4613" y="2472"/>
                  </a:lnTo>
                  <a:lnTo>
                    <a:pt x="4613" y="2472"/>
                  </a:lnTo>
                  <a:lnTo>
                    <a:pt x="4607" y="2483"/>
                  </a:lnTo>
                  <a:lnTo>
                    <a:pt x="4594" y="2496"/>
                  </a:lnTo>
                  <a:lnTo>
                    <a:pt x="4594" y="2496"/>
                  </a:lnTo>
                  <a:lnTo>
                    <a:pt x="4583" y="2502"/>
                  </a:lnTo>
                  <a:lnTo>
                    <a:pt x="4577" y="2508"/>
                  </a:lnTo>
                  <a:lnTo>
                    <a:pt x="4571" y="2508"/>
                  </a:lnTo>
                  <a:lnTo>
                    <a:pt x="4571" y="2508"/>
                  </a:lnTo>
                  <a:lnTo>
                    <a:pt x="4535" y="2508"/>
                  </a:lnTo>
                  <a:lnTo>
                    <a:pt x="4535" y="2508"/>
                  </a:lnTo>
                  <a:lnTo>
                    <a:pt x="4493" y="2502"/>
                  </a:lnTo>
                  <a:lnTo>
                    <a:pt x="4493" y="2502"/>
                  </a:lnTo>
                  <a:lnTo>
                    <a:pt x="4475" y="2502"/>
                  </a:lnTo>
                  <a:lnTo>
                    <a:pt x="4469" y="2502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0" y="2514"/>
                  </a:lnTo>
                  <a:lnTo>
                    <a:pt x="4450" y="2527"/>
                  </a:lnTo>
                  <a:lnTo>
                    <a:pt x="4450" y="2527"/>
                  </a:lnTo>
                  <a:lnTo>
                    <a:pt x="4450" y="2538"/>
                  </a:lnTo>
                  <a:lnTo>
                    <a:pt x="4444" y="2555"/>
                  </a:lnTo>
                  <a:lnTo>
                    <a:pt x="4444" y="2555"/>
                  </a:lnTo>
                  <a:lnTo>
                    <a:pt x="4439" y="2568"/>
                  </a:lnTo>
                  <a:lnTo>
                    <a:pt x="4433" y="2574"/>
                  </a:lnTo>
                  <a:lnTo>
                    <a:pt x="4433" y="2586"/>
                  </a:lnTo>
                  <a:lnTo>
                    <a:pt x="4433" y="2586"/>
                  </a:lnTo>
                  <a:lnTo>
                    <a:pt x="4427" y="2663"/>
                  </a:lnTo>
                  <a:lnTo>
                    <a:pt x="4427" y="2712"/>
                  </a:lnTo>
                  <a:lnTo>
                    <a:pt x="4427" y="2712"/>
                  </a:lnTo>
                  <a:lnTo>
                    <a:pt x="4427" y="2724"/>
                  </a:lnTo>
                  <a:lnTo>
                    <a:pt x="4421" y="2735"/>
                  </a:lnTo>
                  <a:lnTo>
                    <a:pt x="4421" y="2735"/>
                  </a:lnTo>
                  <a:lnTo>
                    <a:pt x="4408" y="2743"/>
                  </a:lnTo>
                  <a:lnTo>
                    <a:pt x="4397" y="2748"/>
                  </a:lnTo>
                  <a:lnTo>
                    <a:pt x="4397" y="2748"/>
                  </a:lnTo>
                  <a:lnTo>
                    <a:pt x="4355" y="2748"/>
                  </a:lnTo>
                  <a:lnTo>
                    <a:pt x="4355" y="2748"/>
                  </a:lnTo>
                  <a:lnTo>
                    <a:pt x="4349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19" y="2760"/>
                  </a:lnTo>
                  <a:lnTo>
                    <a:pt x="4313" y="2766"/>
                  </a:lnTo>
                  <a:lnTo>
                    <a:pt x="4313" y="2766"/>
                  </a:lnTo>
                  <a:lnTo>
                    <a:pt x="4300" y="2766"/>
                  </a:lnTo>
                  <a:lnTo>
                    <a:pt x="4295" y="2766"/>
                  </a:lnTo>
                  <a:lnTo>
                    <a:pt x="4295" y="2766"/>
                  </a:lnTo>
                  <a:lnTo>
                    <a:pt x="4295" y="2760"/>
                  </a:lnTo>
                  <a:lnTo>
                    <a:pt x="4295" y="2748"/>
                  </a:lnTo>
                  <a:lnTo>
                    <a:pt x="4295" y="2748"/>
                  </a:lnTo>
                  <a:lnTo>
                    <a:pt x="4295" y="2743"/>
                  </a:lnTo>
                  <a:lnTo>
                    <a:pt x="4289" y="2735"/>
                  </a:lnTo>
                  <a:lnTo>
                    <a:pt x="4289" y="2724"/>
                  </a:lnTo>
                  <a:lnTo>
                    <a:pt x="4289" y="2724"/>
                  </a:lnTo>
                  <a:lnTo>
                    <a:pt x="4264" y="2724"/>
                  </a:lnTo>
                  <a:lnTo>
                    <a:pt x="4241" y="2724"/>
                  </a:lnTo>
                  <a:lnTo>
                    <a:pt x="4241" y="2724"/>
                  </a:lnTo>
                  <a:lnTo>
                    <a:pt x="4211" y="2724"/>
                  </a:lnTo>
                  <a:lnTo>
                    <a:pt x="4198" y="2724"/>
                  </a:lnTo>
                  <a:lnTo>
                    <a:pt x="4187" y="2724"/>
                  </a:lnTo>
                  <a:lnTo>
                    <a:pt x="4187" y="2724"/>
                  </a:lnTo>
                  <a:lnTo>
                    <a:pt x="4175" y="2707"/>
                  </a:lnTo>
                  <a:lnTo>
                    <a:pt x="4151" y="2694"/>
                  </a:lnTo>
                  <a:lnTo>
                    <a:pt x="4133" y="2676"/>
                  </a:lnTo>
                  <a:lnTo>
                    <a:pt x="4120" y="2652"/>
                  </a:lnTo>
                  <a:lnTo>
                    <a:pt x="4120" y="2652"/>
                  </a:lnTo>
                  <a:lnTo>
                    <a:pt x="4115" y="2652"/>
                  </a:lnTo>
                  <a:lnTo>
                    <a:pt x="4115" y="2646"/>
                  </a:lnTo>
                  <a:lnTo>
                    <a:pt x="4109" y="2646"/>
                  </a:lnTo>
                  <a:lnTo>
                    <a:pt x="4109" y="2646"/>
                  </a:lnTo>
                  <a:lnTo>
                    <a:pt x="4103" y="2646"/>
                  </a:lnTo>
                  <a:lnTo>
                    <a:pt x="4097" y="2646"/>
                  </a:lnTo>
                  <a:lnTo>
                    <a:pt x="4090" y="2652"/>
                  </a:lnTo>
                  <a:lnTo>
                    <a:pt x="4090" y="2652"/>
                  </a:lnTo>
                  <a:lnTo>
                    <a:pt x="4067" y="2676"/>
                  </a:lnTo>
                  <a:lnTo>
                    <a:pt x="4061" y="2694"/>
                  </a:lnTo>
                  <a:lnTo>
                    <a:pt x="4001" y="2790"/>
                  </a:lnTo>
                  <a:lnTo>
                    <a:pt x="3917" y="2904"/>
                  </a:lnTo>
                  <a:lnTo>
                    <a:pt x="3917" y="2904"/>
                  </a:lnTo>
                  <a:lnTo>
                    <a:pt x="3910" y="2915"/>
                  </a:lnTo>
                  <a:lnTo>
                    <a:pt x="3905" y="2922"/>
                  </a:lnTo>
                  <a:lnTo>
                    <a:pt x="3910" y="2928"/>
                  </a:lnTo>
                  <a:lnTo>
                    <a:pt x="3917" y="2928"/>
                  </a:lnTo>
                  <a:lnTo>
                    <a:pt x="3917" y="2928"/>
                  </a:lnTo>
                  <a:lnTo>
                    <a:pt x="3946" y="2940"/>
                  </a:lnTo>
                  <a:lnTo>
                    <a:pt x="3959" y="2951"/>
                  </a:lnTo>
                  <a:lnTo>
                    <a:pt x="3959" y="2958"/>
                  </a:lnTo>
                  <a:lnTo>
                    <a:pt x="3959" y="2964"/>
                  </a:lnTo>
                  <a:lnTo>
                    <a:pt x="3959" y="2964"/>
                  </a:lnTo>
                  <a:lnTo>
                    <a:pt x="3959" y="2976"/>
                  </a:lnTo>
                  <a:lnTo>
                    <a:pt x="3959" y="2987"/>
                  </a:lnTo>
                  <a:lnTo>
                    <a:pt x="3946" y="2994"/>
                  </a:lnTo>
                  <a:lnTo>
                    <a:pt x="3941" y="3000"/>
                  </a:lnTo>
                  <a:lnTo>
                    <a:pt x="3941" y="3000"/>
                  </a:lnTo>
                  <a:lnTo>
                    <a:pt x="3929" y="2994"/>
                  </a:lnTo>
                  <a:lnTo>
                    <a:pt x="3910" y="2987"/>
                  </a:lnTo>
                  <a:lnTo>
                    <a:pt x="3893" y="2982"/>
                  </a:lnTo>
                  <a:lnTo>
                    <a:pt x="3887" y="2982"/>
                  </a:lnTo>
                  <a:lnTo>
                    <a:pt x="3881" y="2982"/>
                  </a:lnTo>
                  <a:lnTo>
                    <a:pt x="3881" y="2982"/>
                  </a:lnTo>
                  <a:lnTo>
                    <a:pt x="3869" y="2982"/>
                  </a:lnTo>
                  <a:lnTo>
                    <a:pt x="3863" y="2982"/>
                  </a:lnTo>
                  <a:lnTo>
                    <a:pt x="3857" y="2982"/>
                  </a:lnTo>
                  <a:lnTo>
                    <a:pt x="3851" y="2976"/>
                  </a:lnTo>
                  <a:lnTo>
                    <a:pt x="3851" y="2976"/>
                  </a:lnTo>
                  <a:lnTo>
                    <a:pt x="3851" y="2958"/>
                  </a:lnTo>
                  <a:lnTo>
                    <a:pt x="3851" y="2958"/>
                  </a:lnTo>
                  <a:lnTo>
                    <a:pt x="3851" y="2946"/>
                  </a:lnTo>
                  <a:lnTo>
                    <a:pt x="3851" y="2946"/>
                  </a:lnTo>
                  <a:lnTo>
                    <a:pt x="3845" y="2946"/>
                  </a:lnTo>
                  <a:lnTo>
                    <a:pt x="3827" y="2946"/>
                  </a:lnTo>
                  <a:lnTo>
                    <a:pt x="3785" y="2946"/>
                  </a:lnTo>
                  <a:lnTo>
                    <a:pt x="3730" y="2946"/>
                  </a:lnTo>
                  <a:lnTo>
                    <a:pt x="3605" y="2951"/>
                  </a:lnTo>
                  <a:lnTo>
                    <a:pt x="3605" y="2951"/>
                  </a:lnTo>
                  <a:lnTo>
                    <a:pt x="3594" y="2951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9" y="2970"/>
                  </a:lnTo>
                  <a:lnTo>
                    <a:pt x="3605" y="2976"/>
                  </a:lnTo>
                  <a:lnTo>
                    <a:pt x="3622" y="2982"/>
                  </a:lnTo>
                  <a:lnTo>
                    <a:pt x="3622" y="2982"/>
                  </a:lnTo>
                  <a:lnTo>
                    <a:pt x="3635" y="2987"/>
                  </a:lnTo>
                  <a:lnTo>
                    <a:pt x="3635" y="3000"/>
                  </a:lnTo>
                  <a:lnTo>
                    <a:pt x="3641" y="3018"/>
                  </a:lnTo>
                  <a:lnTo>
                    <a:pt x="3641" y="3030"/>
                  </a:lnTo>
                  <a:lnTo>
                    <a:pt x="3635" y="3036"/>
                  </a:lnTo>
                  <a:lnTo>
                    <a:pt x="3635" y="3036"/>
                  </a:lnTo>
                  <a:lnTo>
                    <a:pt x="3630" y="3048"/>
                  </a:lnTo>
                  <a:lnTo>
                    <a:pt x="3617" y="3066"/>
                  </a:lnTo>
                  <a:lnTo>
                    <a:pt x="3611" y="3078"/>
                  </a:lnTo>
                  <a:lnTo>
                    <a:pt x="3611" y="3095"/>
                  </a:lnTo>
                  <a:lnTo>
                    <a:pt x="3611" y="3095"/>
                  </a:lnTo>
                  <a:lnTo>
                    <a:pt x="3611" y="3131"/>
                  </a:lnTo>
                  <a:lnTo>
                    <a:pt x="3611" y="3144"/>
                  </a:lnTo>
                  <a:lnTo>
                    <a:pt x="3605" y="3161"/>
                  </a:lnTo>
                  <a:lnTo>
                    <a:pt x="3605" y="3161"/>
                  </a:lnTo>
                  <a:lnTo>
                    <a:pt x="3599" y="3174"/>
                  </a:lnTo>
                  <a:lnTo>
                    <a:pt x="3594" y="3180"/>
                  </a:lnTo>
                  <a:lnTo>
                    <a:pt x="3594" y="3192"/>
                  </a:lnTo>
                  <a:lnTo>
                    <a:pt x="3599" y="3216"/>
                  </a:lnTo>
                  <a:lnTo>
                    <a:pt x="3599" y="3216"/>
                  </a:lnTo>
                  <a:lnTo>
                    <a:pt x="3611" y="3233"/>
                  </a:lnTo>
                  <a:lnTo>
                    <a:pt x="3617" y="3246"/>
                  </a:lnTo>
                  <a:lnTo>
                    <a:pt x="3630" y="3258"/>
                  </a:lnTo>
                  <a:lnTo>
                    <a:pt x="3630" y="3275"/>
                  </a:lnTo>
                  <a:lnTo>
                    <a:pt x="3630" y="3275"/>
                  </a:lnTo>
                  <a:lnTo>
                    <a:pt x="3617" y="3288"/>
                  </a:lnTo>
                  <a:lnTo>
                    <a:pt x="3617" y="3300"/>
                  </a:lnTo>
                  <a:lnTo>
                    <a:pt x="3611" y="3305"/>
                  </a:lnTo>
                  <a:lnTo>
                    <a:pt x="3599" y="3305"/>
                  </a:lnTo>
                  <a:lnTo>
                    <a:pt x="3599" y="3305"/>
                  </a:lnTo>
                  <a:lnTo>
                    <a:pt x="3586" y="3305"/>
                  </a:lnTo>
                  <a:lnTo>
                    <a:pt x="3575" y="3305"/>
                  </a:lnTo>
                  <a:lnTo>
                    <a:pt x="3569" y="3305"/>
                  </a:lnTo>
                  <a:lnTo>
                    <a:pt x="3563" y="3305"/>
                  </a:lnTo>
                  <a:lnTo>
                    <a:pt x="3563" y="3305"/>
                  </a:lnTo>
                  <a:lnTo>
                    <a:pt x="3563" y="3311"/>
                  </a:lnTo>
                  <a:lnTo>
                    <a:pt x="3563" y="3318"/>
                  </a:lnTo>
                  <a:lnTo>
                    <a:pt x="3563" y="3318"/>
                  </a:lnTo>
                  <a:lnTo>
                    <a:pt x="3569" y="3324"/>
                  </a:lnTo>
                  <a:lnTo>
                    <a:pt x="3569" y="3324"/>
                  </a:lnTo>
                  <a:lnTo>
                    <a:pt x="3575" y="3336"/>
                  </a:lnTo>
                  <a:lnTo>
                    <a:pt x="3581" y="3341"/>
                  </a:lnTo>
                  <a:lnTo>
                    <a:pt x="3586" y="3347"/>
                  </a:lnTo>
                  <a:lnTo>
                    <a:pt x="3575" y="3354"/>
                  </a:lnTo>
                  <a:lnTo>
                    <a:pt x="3575" y="3354"/>
                  </a:lnTo>
                  <a:lnTo>
                    <a:pt x="3563" y="3360"/>
                  </a:lnTo>
                  <a:lnTo>
                    <a:pt x="3545" y="3360"/>
                  </a:lnTo>
                  <a:lnTo>
                    <a:pt x="3545" y="3360"/>
                  </a:lnTo>
                  <a:lnTo>
                    <a:pt x="3533" y="3360"/>
                  </a:lnTo>
                  <a:lnTo>
                    <a:pt x="3522" y="3360"/>
                  </a:lnTo>
                  <a:lnTo>
                    <a:pt x="3514" y="3360"/>
                  </a:lnTo>
                  <a:lnTo>
                    <a:pt x="3503" y="3377"/>
                  </a:lnTo>
                  <a:lnTo>
                    <a:pt x="3503" y="3377"/>
                  </a:lnTo>
                  <a:lnTo>
                    <a:pt x="3497" y="3396"/>
                  </a:lnTo>
                  <a:lnTo>
                    <a:pt x="3491" y="3413"/>
                  </a:lnTo>
                  <a:lnTo>
                    <a:pt x="3491" y="3438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62"/>
                  </a:lnTo>
                  <a:lnTo>
                    <a:pt x="3491" y="3455"/>
                  </a:lnTo>
                  <a:lnTo>
                    <a:pt x="3478" y="3438"/>
                  </a:lnTo>
                  <a:lnTo>
                    <a:pt x="3478" y="3438"/>
                  </a:lnTo>
                  <a:lnTo>
                    <a:pt x="3467" y="3413"/>
                  </a:lnTo>
                  <a:lnTo>
                    <a:pt x="3461" y="3402"/>
                  </a:lnTo>
                  <a:lnTo>
                    <a:pt x="3455" y="3396"/>
                  </a:lnTo>
                  <a:lnTo>
                    <a:pt x="3455" y="3396"/>
                  </a:lnTo>
                  <a:lnTo>
                    <a:pt x="3425" y="3383"/>
                  </a:lnTo>
                  <a:lnTo>
                    <a:pt x="3414" y="3383"/>
                  </a:lnTo>
                  <a:lnTo>
                    <a:pt x="3401" y="3377"/>
                  </a:lnTo>
                  <a:lnTo>
                    <a:pt x="3401" y="3377"/>
                  </a:lnTo>
                  <a:lnTo>
                    <a:pt x="3395" y="3372"/>
                  </a:lnTo>
                  <a:lnTo>
                    <a:pt x="3389" y="3366"/>
                  </a:lnTo>
                  <a:lnTo>
                    <a:pt x="3383" y="3347"/>
                  </a:lnTo>
                  <a:lnTo>
                    <a:pt x="3383" y="3318"/>
                  </a:lnTo>
                  <a:lnTo>
                    <a:pt x="3383" y="3318"/>
                  </a:lnTo>
                  <a:lnTo>
                    <a:pt x="3383" y="3311"/>
                  </a:lnTo>
                  <a:lnTo>
                    <a:pt x="3383" y="3305"/>
                  </a:lnTo>
                  <a:lnTo>
                    <a:pt x="3383" y="3300"/>
                  </a:lnTo>
                  <a:lnTo>
                    <a:pt x="3378" y="3294"/>
                  </a:lnTo>
                  <a:lnTo>
                    <a:pt x="3378" y="3294"/>
                  </a:lnTo>
                  <a:lnTo>
                    <a:pt x="3365" y="3294"/>
                  </a:lnTo>
                  <a:lnTo>
                    <a:pt x="3353" y="3300"/>
                  </a:lnTo>
                  <a:lnTo>
                    <a:pt x="3347" y="3300"/>
                  </a:lnTo>
                  <a:lnTo>
                    <a:pt x="3342" y="3294"/>
                  </a:lnTo>
                  <a:lnTo>
                    <a:pt x="3342" y="3294"/>
                  </a:lnTo>
                  <a:lnTo>
                    <a:pt x="3329" y="3282"/>
                  </a:lnTo>
                  <a:lnTo>
                    <a:pt x="3323" y="3269"/>
                  </a:lnTo>
                  <a:lnTo>
                    <a:pt x="3317" y="3264"/>
                  </a:lnTo>
                  <a:lnTo>
                    <a:pt x="3306" y="3258"/>
                  </a:lnTo>
                  <a:lnTo>
                    <a:pt x="3306" y="3258"/>
                  </a:lnTo>
                  <a:lnTo>
                    <a:pt x="3293" y="3258"/>
                  </a:lnTo>
                  <a:lnTo>
                    <a:pt x="3281" y="3258"/>
                  </a:lnTo>
                  <a:lnTo>
                    <a:pt x="3275" y="3258"/>
                  </a:lnTo>
                  <a:lnTo>
                    <a:pt x="3270" y="3258"/>
                  </a:lnTo>
                  <a:lnTo>
                    <a:pt x="3270" y="3258"/>
                  </a:lnTo>
                  <a:lnTo>
                    <a:pt x="3251" y="3246"/>
                  </a:lnTo>
                  <a:lnTo>
                    <a:pt x="3245" y="3233"/>
                  </a:lnTo>
                  <a:lnTo>
                    <a:pt x="3234" y="3233"/>
                  </a:lnTo>
                  <a:lnTo>
                    <a:pt x="3234" y="3233"/>
                  </a:lnTo>
                  <a:lnTo>
                    <a:pt x="3221" y="3233"/>
                  </a:lnTo>
                  <a:lnTo>
                    <a:pt x="3209" y="3233"/>
                  </a:lnTo>
                  <a:lnTo>
                    <a:pt x="3203" y="3233"/>
                  </a:lnTo>
                  <a:lnTo>
                    <a:pt x="3203" y="3233"/>
                  </a:lnTo>
                  <a:lnTo>
                    <a:pt x="3185" y="3222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49" y="3210"/>
                  </a:lnTo>
                  <a:lnTo>
                    <a:pt x="3137" y="3197"/>
                  </a:lnTo>
                  <a:lnTo>
                    <a:pt x="3126" y="3192"/>
                  </a:lnTo>
                  <a:lnTo>
                    <a:pt x="3126" y="3192"/>
                  </a:lnTo>
                  <a:lnTo>
                    <a:pt x="3113" y="3180"/>
                  </a:lnTo>
                  <a:lnTo>
                    <a:pt x="3107" y="3180"/>
                  </a:lnTo>
                  <a:lnTo>
                    <a:pt x="3101" y="3174"/>
                  </a:lnTo>
                  <a:lnTo>
                    <a:pt x="3082" y="3174"/>
                  </a:lnTo>
                  <a:lnTo>
                    <a:pt x="3082" y="3174"/>
                  </a:lnTo>
                  <a:lnTo>
                    <a:pt x="3054" y="3167"/>
                  </a:lnTo>
                  <a:lnTo>
                    <a:pt x="3010" y="3156"/>
                  </a:lnTo>
                  <a:lnTo>
                    <a:pt x="3010" y="3156"/>
                  </a:lnTo>
                  <a:lnTo>
                    <a:pt x="2999" y="3144"/>
                  </a:lnTo>
                  <a:lnTo>
                    <a:pt x="2993" y="3138"/>
                  </a:lnTo>
                  <a:lnTo>
                    <a:pt x="2987" y="3131"/>
                  </a:lnTo>
                  <a:lnTo>
                    <a:pt x="2963" y="3125"/>
                  </a:lnTo>
                  <a:lnTo>
                    <a:pt x="2963" y="3125"/>
                  </a:lnTo>
                  <a:lnTo>
                    <a:pt x="2933" y="3120"/>
                  </a:lnTo>
                  <a:lnTo>
                    <a:pt x="2927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02" y="3125"/>
                  </a:lnTo>
                  <a:lnTo>
                    <a:pt x="2874" y="3108"/>
                  </a:lnTo>
                  <a:lnTo>
                    <a:pt x="2830" y="3072"/>
                  </a:lnTo>
                  <a:lnTo>
                    <a:pt x="2807" y="3054"/>
                  </a:lnTo>
                  <a:lnTo>
                    <a:pt x="2783" y="3030"/>
                  </a:lnTo>
                  <a:lnTo>
                    <a:pt x="2783" y="3030"/>
                  </a:lnTo>
                  <a:lnTo>
                    <a:pt x="2753" y="2994"/>
                  </a:lnTo>
                  <a:lnTo>
                    <a:pt x="2741" y="2970"/>
                  </a:lnTo>
                  <a:lnTo>
                    <a:pt x="2735" y="2970"/>
                  </a:lnTo>
                  <a:lnTo>
                    <a:pt x="2730" y="2970"/>
                  </a:lnTo>
                  <a:lnTo>
                    <a:pt x="2711" y="2976"/>
                  </a:lnTo>
                  <a:lnTo>
                    <a:pt x="2711" y="2976"/>
                  </a:lnTo>
                  <a:lnTo>
                    <a:pt x="2699" y="2987"/>
                  </a:lnTo>
                  <a:lnTo>
                    <a:pt x="2694" y="2987"/>
                  </a:lnTo>
                  <a:lnTo>
                    <a:pt x="2681" y="2987"/>
                  </a:lnTo>
                  <a:lnTo>
                    <a:pt x="2663" y="2994"/>
                  </a:lnTo>
                  <a:lnTo>
                    <a:pt x="2663" y="2994"/>
                  </a:lnTo>
                  <a:lnTo>
                    <a:pt x="2650" y="3000"/>
                  </a:lnTo>
                  <a:lnTo>
                    <a:pt x="2645" y="3000"/>
                  </a:lnTo>
                  <a:lnTo>
                    <a:pt x="2645" y="3006"/>
                  </a:lnTo>
                  <a:lnTo>
                    <a:pt x="2645" y="3012"/>
                  </a:lnTo>
                  <a:lnTo>
                    <a:pt x="2639" y="3018"/>
                  </a:lnTo>
                  <a:lnTo>
                    <a:pt x="2633" y="3018"/>
                  </a:lnTo>
                  <a:lnTo>
                    <a:pt x="2622" y="3018"/>
                  </a:lnTo>
                  <a:lnTo>
                    <a:pt x="2622" y="3018"/>
                  </a:lnTo>
                  <a:lnTo>
                    <a:pt x="2603" y="3023"/>
                  </a:lnTo>
                  <a:lnTo>
                    <a:pt x="2597" y="3030"/>
                  </a:lnTo>
                  <a:lnTo>
                    <a:pt x="2597" y="3036"/>
                  </a:lnTo>
                  <a:lnTo>
                    <a:pt x="2597" y="3054"/>
                  </a:lnTo>
                  <a:lnTo>
                    <a:pt x="2597" y="3054"/>
                  </a:lnTo>
                  <a:lnTo>
                    <a:pt x="2586" y="3066"/>
                  </a:lnTo>
                  <a:lnTo>
                    <a:pt x="2586" y="3072"/>
                  </a:lnTo>
                  <a:lnTo>
                    <a:pt x="2578" y="3078"/>
                  </a:lnTo>
                  <a:lnTo>
                    <a:pt x="2573" y="3078"/>
                  </a:lnTo>
                  <a:lnTo>
                    <a:pt x="2561" y="3066"/>
                  </a:lnTo>
                  <a:lnTo>
                    <a:pt x="2550" y="3059"/>
                  </a:lnTo>
                  <a:lnTo>
                    <a:pt x="2550" y="3059"/>
                  </a:lnTo>
                  <a:lnTo>
                    <a:pt x="2542" y="3054"/>
                  </a:lnTo>
                  <a:lnTo>
                    <a:pt x="2542" y="3042"/>
                  </a:lnTo>
                  <a:lnTo>
                    <a:pt x="2531" y="3030"/>
                  </a:lnTo>
                  <a:lnTo>
                    <a:pt x="2531" y="3012"/>
                  </a:lnTo>
                  <a:lnTo>
                    <a:pt x="2525" y="3006"/>
                  </a:lnTo>
                  <a:lnTo>
                    <a:pt x="2525" y="3000"/>
                  </a:lnTo>
                  <a:lnTo>
                    <a:pt x="2525" y="3000"/>
                  </a:lnTo>
                  <a:lnTo>
                    <a:pt x="2489" y="2987"/>
                  </a:lnTo>
                  <a:lnTo>
                    <a:pt x="2465" y="2976"/>
                  </a:lnTo>
                  <a:lnTo>
                    <a:pt x="2447" y="2964"/>
                  </a:lnTo>
                  <a:lnTo>
                    <a:pt x="2447" y="2964"/>
                  </a:lnTo>
                  <a:lnTo>
                    <a:pt x="2434" y="2946"/>
                  </a:lnTo>
                  <a:lnTo>
                    <a:pt x="2429" y="2928"/>
                  </a:lnTo>
                  <a:lnTo>
                    <a:pt x="2429" y="2922"/>
                  </a:lnTo>
                  <a:lnTo>
                    <a:pt x="2423" y="2915"/>
                  </a:lnTo>
                  <a:lnTo>
                    <a:pt x="2417" y="2915"/>
                  </a:lnTo>
                  <a:lnTo>
                    <a:pt x="2406" y="2915"/>
                  </a:lnTo>
                  <a:lnTo>
                    <a:pt x="2406" y="2915"/>
                  </a:lnTo>
                  <a:lnTo>
                    <a:pt x="2370" y="2922"/>
                  </a:lnTo>
                  <a:lnTo>
                    <a:pt x="2362" y="2922"/>
                  </a:lnTo>
                  <a:lnTo>
                    <a:pt x="2351" y="2922"/>
                  </a:lnTo>
                  <a:lnTo>
                    <a:pt x="2351" y="2922"/>
                  </a:lnTo>
                  <a:lnTo>
                    <a:pt x="2345" y="2910"/>
                  </a:lnTo>
                  <a:lnTo>
                    <a:pt x="2334" y="2904"/>
                  </a:lnTo>
                  <a:lnTo>
                    <a:pt x="2327" y="2904"/>
                  </a:lnTo>
                  <a:lnTo>
                    <a:pt x="2321" y="2904"/>
                  </a:lnTo>
                  <a:lnTo>
                    <a:pt x="2309" y="2915"/>
                  </a:lnTo>
                  <a:lnTo>
                    <a:pt x="2309" y="2915"/>
                  </a:lnTo>
                  <a:lnTo>
                    <a:pt x="2279" y="2940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49" y="2958"/>
                  </a:lnTo>
                  <a:lnTo>
                    <a:pt x="2249" y="2958"/>
                  </a:lnTo>
                  <a:lnTo>
                    <a:pt x="2231" y="2970"/>
                  </a:lnTo>
                  <a:lnTo>
                    <a:pt x="2231" y="2970"/>
                  </a:lnTo>
                  <a:lnTo>
                    <a:pt x="2226" y="2970"/>
                  </a:lnTo>
                  <a:lnTo>
                    <a:pt x="2213" y="2982"/>
                  </a:lnTo>
                  <a:lnTo>
                    <a:pt x="2213" y="2982"/>
                  </a:lnTo>
                  <a:lnTo>
                    <a:pt x="2201" y="2982"/>
                  </a:lnTo>
                  <a:lnTo>
                    <a:pt x="2190" y="2982"/>
                  </a:lnTo>
                  <a:lnTo>
                    <a:pt x="2190" y="2982"/>
                  </a:lnTo>
                  <a:lnTo>
                    <a:pt x="2165" y="2976"/>
                  </a:lnTo>
                  <a:lnTo>
                    <a:pt x="2154" y="2970"/>
                  </a:lnTo>
                  <a:lnTo>
                    <a:pt x="2141" y="2970"/>
                  </a:lnTo>
                  <a:lnTo>
                    <a:pt x="2141" y="2970"/>
                  </a:lnTo>
                  <a:lnTo>
                    <a:pt x="2135" y="2976"/>
                  </a:lnTo>
                  <a:lnTo>
                    <a:pt x="2129" y="2982"/>
                  </a:lnTo>
                  <a:lnTo>
                    <a:pt x="2129" y="2987"/>
                  </a:lnTo>
                  <a:lnTo>
                    <a:pt x="2118" y="2987"/>
                  </a:lnTo>
                  <a:lnTo>
                    <a:pt x="2118" y="2987"/>
                  </a:lnTo>
                  <a:lnTo>
                    <a:pt x="2111" y="2994"/>
                  </a:lnTo>
                  <a:lnTo>
                    <a:pt x="2105" y="3000"/>
                  </a:lnTo>
                  <a:lnTo>
                    <a:pt x="2093" y="3000"/>
                  </a:lnTo>
                  <a:lnTo>
                    <a:pt x="2087" y="3000"/>
                  </a:lnTo>
                  <a:lnTo>
                    <a:pt x="2087" y="3000"/>
                  </a:lnTo>
                  <a:lnTo>
                    <a:pt x="2069" y="2994"/>
                  </a:lnTo>
                  <a:lnTo>
                    <a:pt x="2051" y="2982"/>
                  </a:lnTo>
                  <a:lnTo>
                    <a:pt x="2051" y="2982"/>
                  </a:lnTo>
                  <a:lnTo>
                    <a:pt x="2033" y="2976"/>
                  </a:lnTo>
                  <a:lnTo>
                    <a:pt x="2021" y="2976"/>
                  </a:lnTo>
                  <a:lnTo>
                    <a:pt x="2021" y="2976"/>
                  </a:lnTo>
                  <a:lnTo>
                    <a:pt x="2003" y="2982"/>
                  </a:lnTo>
                  <a:lnTo>
                    <a:pt x="1985" y="2994"/>
                  </a:lnTo>
                  <a:lnTo>
                    <a:pt x="1985" y="2994"/>
                  </a:lnTo>
                  <a:lnTo>
                    <a:pt x="1955" y="3018"/>
                  </a:lnTo>
                  <a:lnTo>
                    <a:pt x="1938" y="3036"/>
                  </a:lnTo>
                  <a:lnTo>
                    <a:pt x="1938" y="3036"/>
                  </a:lnTo>
                  <a:lnTo>
                    <a:pt x="1925" y="3036"/>
                  </a:lnTo>
                  <a:lnTo>
                    <a:pt x="1913" y="3036"/>
                  </a:lnTo>
                  <a:lnTo>
                    <a:pt x="1913" y="3036"/>
                  </a:lnTo>
                  <a:lnTo>
                    <a:pt x="1895" y="3036"/>
                  </a:lnTo>
                  <a:lnTo>
                    <a:pt x="1877" y="3036"/>
                  </a:lnTo>
                  <a:lnTo>
                    <a:pt x="1877" y="3036"/>
                  </a:lnTo>
                  <a:lnTo>
                    <a:pt x="1866" y="3042"/>
                  </a:lnTo>
                  <a:lnTo>
                    <a:pt x="1859" y="3042"/>
                  </a:lnTo>
                  <a:lnTo>
                    <a:pt x="1859" y="3042"/>
                  </a:lnTo>
                  <a:lnTo>
                    <a:pt x="1841" y="3054"/>
                  </a:lnTo>
                  <a:lnTo>
                    <a:pt x="1841" y="3066"/>
                  </a:lnTo>
                  <a:lnTo>
                    <a:pt x="1836" y="3078"/>
                  </a:lnTo>
                  <a:lnTo>
                    <a:pt x="1823" y="3084"/>
                  </a:lnTo>
                  <a:lnTo>
                    <a:pt x="1823" y="3084"/>
                  </a:lnTo>
                  <a:lnTo>
                    <a:pt x="1817" y="3095"/>
                  </a:lnTo>
                  <a:lnTo>
                    <a:pt x="1805" y="3095"/>
                  </a:lnTo>
                  <a:lnTo>
                    <a:pt x="1800" y="3084"/>
                  </a:lnTo>
                  <a:lnTo>
                    <a:pt x="1794" y="3078"/>
                  </a:lnTo>
                  <a:lnTo>
                    <a:pt x="1781" y="3059"/>
                  </a:lnTo>
                  <a:lnTo>
                    <a:pt x="1781" y="3054"/>
                  </a:lnTo>
                  <a:lnTo>
                    <a:pt x="1781" y="3042"/>
                  </a:lnTo>
                  <a:lnTo>
                    <a:pt x="1781" y="3042"/>
                  </a:lnTo>
                  <a:lnTo>
                    <a:pt x="1794" y="3023"/>
                  </a:lnTo>
                  <a:lnTo>
                    <a:pt x="1805" y="3000"/>
                  </a:lnTo>
                  <a:lnTo>
                    <a:pt x="1805" y="3000"/>
                  </a:lnTo>
                  <a:lnTo>
                    <a:pt x="1805" y="2994"/>
                  </a:lnTo>
                  <a:lnTo>
                    <a:pt x="1805" y="2987"/>
                  </a:lnTo>
                  <a:lnTo>
                    <a:pt x="1805" y="2987"/>
                  </a:lnTo>
                  <a:lnTo>
                    <a:pt x="1805" y="2982"/>
                  </a:lnTo>
                  <a:lnTo>
                    <a:pt x="1811" y="2982"/>
                  </a:lnTo>
                  <a:lnTo>
                    <a:pt x="1811" y="2976"/>
                  </a:lnTo>
                  <a:lnTo>
                    <a:pt x="1811" y="2976"/>
                  </a:lnTo>
                  <a:lnTo>
                    <a:pt x="1805" y="2964"/>
                  </a:lnTo>
                  <a:lnTo>
                    <a:pt x="1787" y="2958"/>
                  </a:lnTo>
                  <a:lnTo>
                    <a:pt x="1625" y="2862"/>
                  </a:lnTo>
                  <a:lnTo>
                    <a:pt x="1625" y="2862"/>
                  </a:lnTo>
                  <a:lnTo>
                    <a:pt x="1631" y="2802"/>
                  </a:lnTo>
                  <a:lnTo>
                    <a:pt x="1643" y="2743"/>
                  </a:lnTo>
                  <a:lnTo>
                    <a:pt x="1643" y="2743"/>
                  </a:lnTo>
                  <a:lnTo>
                    <a:pt x="1637" y="2735"/>
                  </a:lnTo>
                  <a:lnTo>
                    <a:pt x="1625" y="2730"/>
                  </a:lnTo>
                  <a:lnTo>
                    <a:pt x="1614" y="2724"/>
                  </a:lnTo>
                  <a:lnTo>
                    <a:pt x="1607" y="2707"/>
                  </a:lnTo>
                  <a:lnTo>
                    <a:pt x="1607" y="2707"/>
                  </a:lnTo>
                  <a:lnTo>
                    <a:pt x="1607" y="2688"/>
                  </a:lnTo>
                  <a:lnTo>
                    <a:pt x="1614" y="2671"/>
                  </a:lnTo>
                  <a:lnTo>
                    <a:pt x="1625" y="2663"/>
                  </a:lnTo>
                  <a:lnTo>
                    <a:pt x="1631" y="2663"/>
                  </a:lnTo>
                  <a:lnTo>
                    <a:pt x="1637" y="2663"/>
                  </a:lnTo>
                  <a:lnTo>
                    <a:pt x="1650" y="2663"/>
                  </a:lnTo>
                  <a:lnTo>
                    <a:pt x="1650" y="2663"/>
                  </a:lnTo>
                  <a:lnTo>
                    <a:pt x="1667" y="2616"/>
                  </a:lnTo>
                  <a:lnTo>
                    <a:pt x="1673" y="2599"/>
                  </a:lnTo>
                  <a:lnTo>
                    <a:pt x="1679" y="2586"/>
                  </a:lnTo>
                  <a:lnTo>
                    <a:pt x="1679" y="2580"/>
                  </a:lnTo>
                  <a:lnTo>
                    <a:pt x="1679" y="2580"/>
                  </a:lnTo>
                  <a:lnTo>
                    <a:pt x="1667" y="2574"/>
                  </a:lnTo>
                  <a:lnTo>
                    <a:pt x="1656" y="2574"/>
                  </a:lnTo>
                  <a:lnTo>
                    <a:pt x="1631" y="2580"/>
                  </a:lnTo>
                  <a:lnTo>
                    <a:pt x="1631" y="2580"/>
                  </a:lnTo>
                  <a:lnTo>
                    <a:pt x="1631" y="2574"/>
                  </a:lnTo>
                  <a:lnTo>
                    <a:pt x="1625" y="2563"/>
                  </a:lnTo>
                  <a:lnTo>
                    <a:pt x="1631" y="2544"/>
                  </a:lnTo>
                  <a:lnTo>
                    <a:pt x="1643" y="2502"/>
                  </a:lnTo>
                  <a:lnTo>
                    <a:pt x="1650" y="2478"/>
                  </a:lnTo>
                  <a:lnTo>
                    <a:pt x="1650" y="2460"/>
                  </a:lnTo>
                  <a:lnTo>
                    <a:pt x="1643" y="2447"/>
                  </a:lnTo>
                  <a:lnTo>
                    <a:pt x="1643" y="2436"/>
                  </a:lnTo>
                  <a:lnTo>
                    <a:pt x="1631" y="2430"/>
                  </a:lnTo>
                  <a:lnTo>
                    <a:pt x="1625" y="2419"/>
                  </a:lnTo>
                  <a:lnTo>
                    <a:pt x="1625" y="2419"/>
                  </a:lnTo>
                  <a:lnTo>
                    <a:pt x="1625" y="2400"/>
                  </a:lnTo>
                  <a:lnTo>
                    <a:pt x="1625" y="2383"/>
                  </a:lnTo>
                  <a:lnTo>
                    <a:pt x="1631" y="2352"/>
                  </a:lnTo>
                  <a:lnTo>
                    <a:pt x="1625" y="2339"/>
                  </a:lnTo>
                  <a:lnTo>
                    <a:pt x="1625" y="2339"/>
                  </a:lnTo>
                  <a:lnTo>
                    <a:pt x="1620" y="2334"/>
                  </a:lnTo>
                  <a:lnTo>
                    <a:pt x="1614" y="2334"/>
                  </a:lnTo>
                  <a:lnTo>
                    <a:pt x="1589" y="2334"/>
                  </a:lnTo>
                  <a:lnTo>
                    <a:pt x="1571" y="2339"/>
                  </a:lnTo>
                  <a:lnTo>
                    <a:pt x="1565" y="2339"/>
                  </a:lnTo>
                  <a:lnTo>
                    <a:pt x="1553" y="2339"/>
                  </a:lnTo>
                  <a:lnTo>
                    <a:pt x="1553" y="2339"/>
                  </a:lnTo>
                  <a:lnTo>
                    <a:pt x="1535" y="2328"/>
                  </a:lnTo>
                  <a:lnTo>
                    <a:pt x="1499" y="2303"/>
                  </a:lnTo>
                  <a:lnTo>
                    <a:pt x="1445" y="2256"/>
                  </a:lnTo>
                  <a:lnTo>
                    <a:pt x="1445" y="2256"/>
                  </a:lnTo>
                  <a:lnTo>
                    <a:pt x="1427" y="2244"/>
                  </a:lnTo>
                  <a:lnTo>
                    <a:pt x="1404" y="2239"/>
                  </a:lnTo>
                  <a:lnTo>
                    <a:pt x="1343" y="2214"/>
                  </a:lnTo>
                  <a:lnTo>
                    <a:pt x="1296" y="2195"/>
                  </a:lnTo>
                  <a:lnTo>
                    <a:pt x="1277" y="2184"/>
                  </a:lnTo>
                  <a:lnTo>
                    <a:pt x="1265" y="2172"/>
                  </a:lnTo>
                  <a:lnTo>
                    <a:pt x="1265" y="2172"/>
                  </a:lnTo>
                  <a:lnTo>
                    <a:pt x="1254" y="2082"/>
                  </a:lnTo>
                  <a:lnTo>
                    <a:pt x="1241" y="2023"/>
                  </a:lnTo>
                  <a:lnTo>
                    <a:pt x="1235" y="1987"/>
                  </a:lnTo>
                  <a:lnTo>
                    <a:pt x="1235" y="1987"/>
                  </a:lnTo>
                  <a:lnTo>
                    <a:pt x="1241" y="1974"/>
                  </a:lnTo>
                  <a:lnTo>
                    <a:pt x="1241" y="1962"/>
                  </a:lnTo>
                  <a:lnTo>
                    <a:pt x="1241" y="1962"/>
                  </a:lnTo>
                  <a:lnTo>
                    <a:pt x="1241" y="1956"/>
                  </a:lnTo>
                  <a:lnTo>
                    <a:pt x="1235" y="1943"/>
                  </a:lnTo>
                  <a:lnTo>
                    <a:pt x="1235" y="1932"/>
                  </a:lnTo>
                  <a:lnTo>
                    <a:pt x="1224" y="1926"/>
                  </a:lnTo>
                  <a:lnTo>
                    <a:pt x="1224" y="1926"/>
                  </a:lnTo>
                  <a:lnTo>
                    <a:pt x="1235" y="1920"/>
                  </a:lnTo>
                  <a:lnTo>
                    <a:pt x="1241" y="1920"/>
                  </a:lnTo>
                  <a:lnTo>
                    <a:pt x="1271" y="1915"/>
                  </a:lnTo>
                  <a:lnTo>
                    <a:pt x="1271" y="1915"/>
                  </a:lnTo>
                  <a:lnTo>
                    <a:pt x="1277" y="1907"/>
                  </a:lnTo>
                  <a:lnTo>
                    <a:pt x="1290" y="1902"/>
                  </a:lnTo>
                  <a:lnTo>
                    <a:pt x="1290" y="1902"/>
                  </a:lnTo>
                  <a:lnTo>
                    <a:pt x="1296" y="1890"/>
                  </a:lnTo>
                  <a:lnTo>
                    <a:pt x="1296" y="1879"/>
                  </a:lnTo>
                  <a:lnTo>
                    <a:pt x="1296" y="1860"/>
                  </a:lnTo>
                  <a:lnTo>
                    <a:pt x="1296" y="1860"/>
                  </a:lnTo>
                  <a:lnTo>
                    <a:pt x="1301" y="1848"/>
                  </a:lnTo>
                  <a:lnTo>
                    <a:pt x="1301" y="1843"/>
                  </a:lnTo>
                  <a:lnTo>
                    <a:pt x="1307" y="1830"/>
                  </a:lnTo>
                  <a:lnTo>
                    <a:pt x="1307" y="1830"/>
                  </a:lnTo>
                  <a:lnTo>
                    <a:pt x="1319" y="1830"/>
                  </a:lnTo>
                  <a:lnTo>
                    <a:pt x="1326" y="1830"/>
                  </a:lnTo>
                  <a:lnTo>
                    <a:pt x="1332" y="1818"/>
                  </a:lnTo>
                  <a:lnTo>
                    <a:pt x="1332" y="1818"/>
                  </a:lnTo>
                  <a:lnTo>
                    <a:pt x="1332" y="1812"/>
                  </a:lnTo>
                  <a:lnTo>
                    <a:pt x="1332" y="1807"/>
                  </a:lnTo>
                  <a:lnTo>
                    <a:pt x="1332" y="1771"/>
                  </a:lnTo>
                  <a:lnTo>
                    <a:pt x="1343" y="1740"/>
                  </a:lnTo>
                  <a:lnTo>
                    <a:pt x="1343" y="1740"/>
                  </a:lnTo>
                  <a:lnTo>
                    <a:pt x="1343" y="1727"/>
                  </a:lnTo>
                  <a:lnTo>
                    <a:pt x="1349" y="1722"/>
                  </a:lnTo>
                  <a:lnTo>
                    <a:pt x="1355" y="1710"/>
                  </a:lnTo>
                  <a:lnTo>
                    <a:pt x="1355" y="1710"/>
                  </a:lnTo>
                  <a:lnTo>
                    <a:pt x="1362" y="1699"/>
                  </a:lnTo>
                  <a:lnTo>
                    <a:pt x="1373" y="1691"/>
                  </a:lnTo>
                  <a:lnTo>
                    <a:pt x="1391" y="1686"/>
                  </a:lnTo>
                  <a:lnTo>
                    <a:pt x="1391" y="1686"/>
                  </a:lnTo>
                  <a:lnTo>
                    <a:pt x="1398" y="1680"/>
                  </a:lnTo>
                  <a:lnTo>
                    <a:pt x="1415" y="1674"/>
                  </a:lnTo>
                  <a:lnTo>
                    <a:pt x="1415" y="1674"/>
                  </a:lnTo>
                  <a:lnTo>
                    <a:pt x="1427" y="1674"/>
                  </a:lnTo>
                  <a:lnTo>
                    <a:pt x="1445" y="1674"/>
                  </a:lnTo>
                  <a:lnTo>
                    <a:pt x="1445" y="1674"/>
                  </a:lnTo>
                  <a:lnTo>
                    <a:pt x="1463" y="1668"/>
                  </a:lnTo>
                  <a:lnTo>
                    <a:pt x="1476" y="1668"/>
                  </a:lnTo>
                  <a:lnTo>
                    <a:pt x="1476" y="1668"/>
                  </a:lnTo>
                  <a:lnTo>
                    <a:pt x="1487" y="1650"/>
                  </a:lnTo>
                  <a:lnTo>
                    <a:pt x="1493" y="1650"/>
                  </a:lnTo>
                  <a:lnTo>
                    <a:pt x="1493" y="1650"/>
                  </a:lnTo>
                  <a:lnTo>
                    <a:pt x="1499" y="1638"/>
                  </a:lnTo>
                  <a:lnTo>
                    <a:pt x="1506" y="1632"/>
                  </a:lnTo>
                  <a:lnTo>
                    <a:pt x="1512" y="1627"/>
                  </a:lnTo>
                  <a:lnTo>
                    <a:pt x="1512" y="1627"/>
                  </a:lnTo>
                  <a:lnTo>
                    <a:pt x="1512" y="1619"/>
                  </a:lnTo>
                  <a:lnTo>
                    <a:pt x="1499" y="1619"/>
                  </a:lnTo>
                  <a:lnTo>
                    <a:pt x="1499" y="1619"/>
                  </a:lnTo>
                  <a:lnTo>
                    <a:pt x="1493" y="1627"/>
                  </a:lnTo>
                  <a:lnTo>
                    <a:pt x="1487" y="1632"/>
                  </a:lnTo>
                  <a:lnTo>
                    <a:pt x="1481" y="1632"/>
                  </a:lnTo>
                  <a:lnTo>
                    <a:pt x="1476" y="1638"/>
                  </a:lnTo>
                  <a:lnTo>
                    <a:pt x="1476" y="1638"/>
                  </a:lnTo>
                  <a:lnTo>
                    <a:pt x="1463" y="1638"/>
                  </a:lnTo>
                  <a:lnTo>
                    <a:pt x="1451" y="1638"/>
                  </a:lnTo>
                  <a:lnTo>
                    <a:pt x="1451" y="1638"/>
                  </a:lnTo>
                  <a:lnTo>
                    <a:pt x="1445" y="1638"/>
                  </a:lnTo>
                  <a:lnTo>
                    <a:pt x="1440" y="1632"/>
                  </a:lnTo>
                  <a:lnTo>
                    <a:pt x="1434" y="1627"/>
                  </a:lnTo>
                  <a:lnTo>
                    <a:pt x="1434" y="1627"/>
                  </a:lnTo>
                  <a:lnTo>
                    <a:pt x="1434" y="1614"/>
                  </a:lnTo>
                  <a:lnTo>
                    <a:pt x="1434" y="1608"/>
                  </a:lnTo>
                  <a:lnTo>
                    <a:pt x="1434" y="1608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1"/>
                  </a:lnTo>
                  <a:lnTo>
                    <a:pt x="1445" y="1591"/>
                  </a:lnTo>
                  <a:lnTo>
                    <a:pt x="1440" y="1591"/>
                  </a:lnTo>
                  <a:lnTo>
                    <a:pt x="1440" y="1591"/>
                  </a:lnTo>
                  <a:lnTo>
                    <a:pt x="1415" y="1583"/>
                  </a:lnTo>
                  <a:lnTo>
                    <a:pt x="1398" y="1578"/>
                  </a:lnTo>
                  <a:lnTo>
                    <a:pt x="1398" y="1578"/>
                  </a:lnTo>
                  <a:lnTo>
                    <a:pt x="1391" y="1572"/>
                  </a:lnTo>
                  <a:lnTo>
                    <a:pt x="1391" y="1566"/>
                  </a:lnTo>
                  <a:lnTo>
                    <a:pt x="1391" y="1566"/>
                  </a:lnTo>
                  <a:lnTo>
                    <a:pt x="1391" y="1555"/>
                  </a:lnTo>
                  <a:lnTo>
                    <a:pt x="1404" y="1547"/>
                  </a:lnTo>
                  <a:lnTo>
                    <a:pt x="1404" y="1547"/>
                  </a:lnTo>
                  <a:lnTo>
                    <a:pt x="1398" y="1547"/>
                  </a:lnTo>
                  <a:lnTo>
                    <a:pt x="1398" y="1542"/>
                  </a:lnTo>
                  <a:lnTo>
                    <a:pt x="1385" y="1542"/>
                  </a:lnTo>
                  <a:lnTo>
                    <a:pt x="1385" y="1542"/>
                  </a:lnTo>
                  <a:lnTo>
                    <a:pt x="1362" y="1542"/>
                  </a:lnTo>
                  <a:lnTo>
                    <a:pt x="1337" y="1555"/>
                  </a:lnTo>
                  <a:lnTo>
                    <a:pt x="1337" y="1555"/>
                  </a:lnTo>
                  <a:lnTo>
                    <a:pt x="1332" y="1560"/>
                  </a:lnTo>
                  <a:lnTo>
                    <a:pt x="1326" y="1560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7" y="1578"/>
                  </a:lnTo>
                  <a:lnTo>
                    <a:pt x="1343" y="1591"/>
                  </a:lnTo>
                  <a:lnTo>
                    <a:pt x="1343" y="1591"/>
                  </a:lnTo>
                  <a:lnTo>
                    <a:pt x="1368" y="1596"/>
                  </a:lnTo>
                  <a:lnTo>
                    <a:pt x="1379" y="1596"/>
                  </a:lnTo>
                  <a:lnTo>
                    <a:pt x="1385" y="1596"/>
                  </a:lnTo>
                  <a:lnTo>
                    <a:pt x="1385" y="1596"/>
                  </a:lnTo>
                  <a:lnTo>
                    <a:pt x="1391" y="1608"/>
                  </a:lnTo>
                  <a:lnTo>
                    <a:pt x="1385" y="1614"/>
                  </a:lnTo>
                  <a:lnTo>
                    <a:pt x="1385" y="1614"/>
                  </a:lnTo>
                  <a:lnTo>
                    <a:pt x="1391" y="1627"/>
                  </a:lnTo>
                  <a:lnTo>
                    <a:pt x="1391" y="1627"/>
                  </a:lnTo>
                  <a:lnTo>
                    <a:pt x="1404" y="1632"/>
                  </a:lnTo>
                  <a:lnTo>
                    <a:pt x="1409" y="1632"/>
                  </a:lnTo>
                  <a:lnTo>
                    <a:pt x="1409" y="1638"/>
                  </a:lnTo>
                  <a:lnTo>
                    <a:pt x="1409" y="1638"/>
                  </a:lnTo>
                  <a:lnTo>
                    <a:pt x="1404" y="1655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79" y="1668"/>
                  </a:lnTo>
                  <a:lnTo>
                    <a:pt x="1379" y="1668"/>
                  </a:lnTo>
                  <a:lnTo>
                    <a:pt x="1355" y="1650"/>
                  </a:lnTo>
                  <a:lnTo>
                    <a:pt x="1343" y="1632"/>
                  </a:lnTo>
                  <a:lnTo>
                    <a:pt x="1343" y="1632"/>
                  </a:lnTo>
                  <a:lnTo>
                    <a:pt x="1332" y="1627"/>
                  </a:lnTo>
                  <a:lnTo>
                    <a:pt x="1313" y="1614"/>
                  </a:lnTo>
                  <a:lnTo>
                    <a:pt x="1313" y="1614"/>
                  </a:lnTo>
                  <a:lnTo>
                    <a:pt x="1296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83" y="1583"/>
                  </a:lnTo>
                  <a:lnTo>
                    <a:pt x="1296" y="1572"/>
                  </a:lnTo>
                  <a:lnTo>
                    <a:pt x="1296" y="1572"/>
                  </a:lnTo>
                  <a:lnTo>
                    <a:pt x="1296" y="1566"/>
                  </a:lnTo>
                  <a:lnTo>
                    <a:pt x="1290" y="1560"/>
                  </a:lnTo>
                  <a:lnTo>
                    <a:pt x="1290" y="1560"/>
                  </a:lnTo>
                  <a:lnTo>
                    <a:pt x="1277" y="1555"/>
                  </a:lnTo>
                  <a:lnTo>
                    <a:pt x="1271" y="1555"/>
                  </a:lnTo>
                  <a:lnTo>
                    <a:pt x="1265" y="1555"/>
                  </a:lnTo>
                  <a:lnTo>
                    <a:pt x="1265" y="1555"/>
                  </a:lnTo>
                  <a:lnTo>
                    <a:pt x="1265" y="1560"/>
                  </a:lnTo>
                  <a:lnTo>
                    <a:pt x="1265" y="1566"/>
                  </a:lnTo>
                  <a:lnTo>
                    <a:pt x="1265" y="1572"/>
                  </a:lnTo>
                  <a:lnTo>
                    <a:pt x="1265" y="1583"/>
                  </a:lnTo>
                  <a:lnTo>
                    <a:pt x="1265" y="1583"/>
                  </a:lnTo>
                  <a:lnTo>
                    <a:pt x="1254" y="1608"/>
                  </a:lnTo>
                  <a:lnTo>
                    <a:pt x="1254" y="1614"/>
                  </a:lnTo>
                  <a:lnTo>
                    <a:pt x="1241" y="1627"/>
                  </a:lnTo>
                  <a:lnTo>
                    <a:pt x="1241" y="1627"/>
                  </a:lnTo>
                  <a:lnTo>
                    <a:pt x="1224" y="1632"/>
                  </a:lnTo>
                  <a:lnTo>
                    <a:pt x="1211" y="1632"/>
                  </a:lnTo>
                  <a:lnTo>
                    <a:pt x="1211" y="1632"/>
                  </a:lnTo>
                  <a:lnTo>
                    <a:pt x="1199" y="1632"/>
                  </a:lnTo>
                  <a:lnTo>
                    <a:pt x="1193" y="1627"/>
                  </a:lnTo>
                  <a:lnTo>
                    <a:pt x="1193" y="1627"/>
                  </a:lnTo>
                  <a:lnTo>
                    <a:pt x="1188" y="1614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93" y="1602"/>
                  </a:lnTo>
                  <a:lnTo>
                    <a:pt x="1205" y="1596"/>
                  </a:lnTo>
                  <a:lnTo>
                    <a:pt x="1229" y="1596"/>
                  </a:lnTo>
                  <a:lnTo>
                    <a:pt x="1229" y="1596"/>
                  </a:lnTo>
                  <a:lnTo>
                    <a:pt x="1235" y="1596"/>
                  </a:lnTo>
                  <a:lnTo>
                    <a:pt x="1241" y="1591"/>
                  </a:lnTo>
                  <a:lnTo>
                    <a:pt x="1241" y="1583"/>
                  </a:lnTo>
                  <a:lnTo>
                    <a:pt x="1241" y="1578"/>
                  </a:lnTo>
                  <a:lnTo>
                    <a:pt x="1235" y="1572"/>
                  </a:lnTo>
                  <a:lnTo>
                    <a:pt x="1235" y="1572"/>
                  </a:lnTo>
                  <a:lnTo>
                    <a:pt x="1211" y="1572"/>
                  </a:lnTo>
                  <a:lnTo>
                    <a:pt x="1188" y="1578"/>
                  </a:lnTo>
                  <a:lnTo>
                    <a:pt x="1188" y="1578"/>
                  </a:lnTo>
                  <a:lnTo>
                    <a:pt x="1182" y="1578"/>
                  </a:lnTo>
                  <a:lnTo>
                    <a:pt x="1175" y="1572"/>
                  </a:lnTo>
                  <a:lnTo>
                    <a:pt x="1169" y="1572"/>
                  </a:lnTo>
                  <a:lnTo>
                    <a:pt x="1157" y="1560"/>
                  </a:lnTo>
                  <a:lnTo>
                    <a:pt x="1152" y="1555"/>
                  </a:lnTo>
                  <a:lnTo>
                    <a:pt x="1152" y="1555"/>
                  </a:lnTo>
                  <a:lnTo>
                    <a:pt x="1139" y="1560"/>
                  </a:lnTo>
                  <a:lnTo>
                    <a:pt x="1121" y="1572"/>
                  </a:lnTo>
                  <a:lnTo>
                    <a:pt x="1085" y="1591"/>
                  </a:lnTo>
                  <a:lnTo>
                    <a:pt x="767" y="1475"/>
                  </a:lnTo>
                  <a:lnTo>
                    <a:pt x="767" y="1475"/>
                  </a:lnTo>
                  <a:lnTo>
                    <a:pt x="665" y="1614"/>
                  </a:lnTo>
                  <a:lnTo>
                    <a:pt x="557" y="1752"/>
                  </a:lnTo>
                  <a:lnTo>
                    <a:pt x="449" y="1890"/>
                  </a:lnTo>
                  <a:lnTo>
                    <a:pt x="341" y="2028"/>
                  </a:lnTo>
                  <a:lnTo>
                    <a:pt x="341" y="2028"/>
                  </a:lnTo>
                  <a:lnTo>
                    <a:pt x="329" y="2023"/>
                  </a:lnTo>
                  <a:lnTo>
                    <a:pt x="311" y="2010"/>
                  </a:lnTo>
                  <a:lnTo>
                    <a:pt x="311" y="2010"/>
                  </a:lnTo>
                  <a:lnTo>
                    <a:pt x="299" y="2010"/>
                  </a:lnTo>
                  <a:lnTo>
                    <a:pt x="294" y="2010"/>
                  </a:lnTo>
                  <a:lnTo>
                    <a:pt x="288" y="2010"/>
                  </a:lnTo>
                  <a:lnTo>
                    <a:pt x="282" y="2004"/>
                  </a:lnTo>
                  <a:lnTo>
                    <a:pt x="282" y="2004"/>
                  </a:lnTo>
                  <a:lnTo>
                    <a:pt x="275" y="1998"/>
                  </a:lnTo>
                  <a:lnTo>
                    <a:pt x="275" y="1987"/>
                  </a:lnTo>
                  <a:lnTo>
                    <a:pt x="275" y="1968"/>
                  </a:lnTo>
                  <a:lnTo>
                    <a:pt x="282" y="1943"/>
                  </a:lnTo>
                  <a:lnTo>
                    <a:pt x="282" y="1943"/>
                  </a:lnTo>
                  <a:lnTo>
                    <a:pt x="275" y="1915"/>
                  </a:lnTo>
                  <a:lnTo>
                    <a:pt x="275" y="1896"/>
                  </a:lnTo>
                  <a:lnTo>
                    <a:pt x="282" y="1879"/>
                  </a:lnTo>
                  <a:lnTo>
                    <a:pt x="282" y="1879"/>
                  </a:lnTo>
                  <a:lnTo>
                    <a:pt x="282" y="1860"/>
                  </a:lnTo>
                  <a:lnTo>
                    <a:pt x="282" y="1830"/>
                  </a:lnTo>
                  <a:lnTo>
                    <a:pt x="282" y="1830"/>
                  </a:lnTo>
                  <a:lnTo>
                    <a:pt x="282" y="1807"/>
                  </a:lnTo>
                  <a:lnTo>
                    <a:pt x="282" y="1788"/>
                  </a:lnTo>
                  <a:lnTo>
                    <a:pt x="282" y="1788"/>
                  </a:lnTo>
                  <a:lnTo>
                    <a:pt x="269" y="1763"/>
                  </a:lnTo>
                  <a:lnTo>
                    <a:pt x="263" y="1727"/>
                  </a:lnTo>
                  <a:lnTo>
                    <a:pt x="263" y="1727"/>
                  </a:lnTo>
                  <a:lnTo>
                    <a:pt x="258" y="1716"/>
                  </a:lnTo>
                  <a:lnTo>
                    <a:pt x="239" y="1699"/>
                  </a:lnTo>
                  <a:lnTo>
                    <a:pt x="216" y="1680"/>
                  </a:lnTo>
                  <a:lnTo>
                    <a:pt x="203" y="1674"/>
                  </a:lnTo>
                  <a:lnTo>
                    <a:pt x="203" y="1674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61" y="1655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25" y="1650"/>
                  </a:lnTo>
                  <a:lnTo>
                    <a:pt x="95" y="1638"/>
                  </a:lnTo>
                  <a:lnTo>
                    <a:pt x="53" y="1638"/>
                  </a:lnTo>
                  <a:lnTo>
                    <a:pt x="17" y="1638"/>
                  </a:lnTo>
                  <a:lnTo>
                    <a:pt x="17" y="1638"/>
                  </a:lnTo>
                  <a:lnTo>
                    <a:pt x="0" y="1644"/>
                  </a:lnTo>
                  <a:lnTo>
                    <a:pt x="0" y="1644"/>
                  </a:lnTo>
                  <a:lnTo>
                    <a:pt x="11" y="1619"/>
                  </a:lnTo>
                  <a:lnTo>
                    <a:pt x="11" y="1619"/>
                  </a:lnTo>
                  <a:lnTo>
                    <a:pt x="23" y="1602"/>
                  </a:lnTo>
                  <a:lnTo>
                    <a:pt x="30" y="1596"/>
                  </a:lnTo>
                  <a:lnTo>
                    <a:pt x="59" y="1572"/>
                  </a:lnTo>
                  <a:lnTo>
                    <a:pt x="78" y="1566"/>
                  </a:lnTo>
                  <a:lnTo>
                    <a:pt x="119" y="1547"/>
                  </a:lnTo>
                  <a:lnTo>
                    <a:pt x="119" y="1547"/>
                  </a:lnTo>
                  <a:lnTo>
                    <a:pt x="125" y="1542"/>
                  </a:lnTo>
                  <a:lnTo>
                    <a:pt x="131" y="1536"/>
                  </a:lnTo>
                  <a:lnTo>
                    <a:pt x="131" y="1536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19"/>
                  </a:lnTo>
                  <a:lnTo>
                    <a:pt x="138" y="1500"/>
                  </a:lnTo>
                  <a:lnTo>
                    <a:pt x="138" y="1500"/>
                  </a:lnTo>
                  <a:lnTo>
                    <a:pt x="131" y="1494"/>
                  </a:lnTo>
                  <a:lnTo>
                    <a:pt x="125" y="1488"/>
                  </a:lnTo>
                  <a:lnTo>
                    <a:pt x="119" y="1475"/>
                  </a:lnTo>
                  <a:lnTo>
                    <a:pt x="102" y="1464"/>
                  </a:lnTo>
                  <a:lnTo>
                    <a:pt x="102" y="1464"/>
                  </a:lnTo>
                  <a:lnTo>
                    <a:pt x="102" y="1458"/>
                  </a:lnTo>
                  <a:lnTo>
                    <a:pt x="89" y="1447"/>
                  </a:lnTo>
                  <a:lnTo>
                    <a:pt x="89" y="1447"/>
                  </a:lnTo>
                  <a:lnTo>
                    <a:pt x="83" y="1439"/>
                  </a:lnTo>
                  <a:lnTo>
                    <a:pt x="78" y="1439"/>
                  </a:lnTo>
                  <a:lnTo>
                    <a:pt x="78" y="1439"/>
                  </a:lnTo>
                  <a:lnTo>
                    <a:pt x="72" y="1434"/>
                  </a:lnTo>
                  <a:lnTo>
                    <a:pt x="66" y="1434"/>
                  </a:lnTo>
                  <a:lnTo>
                    <a:pt x="66" y="1434"/>
                  </a:lnTo>
                  <a:lnTo>
                    <a:pt x="66" y="1422"/>
                  </a:lnTo>
                  <a:lnTo>
                    <a:pt x="72" y="1411"/>
                  </a:lnTo>
                  <a:lnTo>
                    <a:pt x="78" y="1392"/>
                  </a:lnTo>
                  <a:lnTo>
                    <a:pt x="78" y="1375"/>
                  </a:lnTo>
                  <a:lnTo>
                    <a:pt x="66" y="1356"/>
                  </a:lnTo>
                  <a:lnTo>
                    <a:pt x="66" y="1356"/>
                  </a:lnTo>
                  <a:lnTo>
                    <a:pt x="66" y="1350"/>
                  </a:lnTo>
                  <a:lnTo>
                    <a:pt x="59" y="1344"/>
                  </a:lnTo>
                  <a:lnTo>
                    <a:pt x="59" y="1344"/>
                  </a:lnTo>
                  <a:lnTo>
                    <a:pt x="53" y="1344"/>
                  </a:lnTo>
                  <a:lnTo>
                    <a:pt x="47" y="1344"/>
                  </a:lnTo>
                  <a:lnTo>
                    <a:pt x="47" y="1344"/>
                  </a:lnTo>
                  <a:lnTo>
                    <a:pt x="47" y="1339"/>
                  </a:lnTo>
                  <a:lnTo>
                    <a:pt x="47" y="1332"/>
                  </a:lnTo>
                  <a:lnTo>
                    <a:pt x="53" y="1320"/>
                  </a:lnTo>
                  <a:lnTo>
                    <a:pt x="72" y="1308"/>
                  </a:lnTo>
                  <a:lnTo>
                    <a:pt x="83" y="1296"/>
                  </a:lnTo>
                  <a:lnTo>
                    <a:pt x="95" y="1236"/>
                  </a:lnTo>
                  <a:lnTo>
                    <a:pt x="95" y="1224"/>
                  </a:lnTo>
                  <a:lnTo>
                    <a:pt x="102" y="1212"/>
                  </a:lnTo>
                  <a:lnTo>
                    <a:pt x="108" y="1206"/>
                  </a:lnTo>
                  <a:lnTo>
                    <a:pt x="114" y="1182"/>
                  </a:lnTo>
                  <a:lnTo>
                    <a:pt x="119" y="1159"/>
                  </a:lnTo>
                  <a:lnTo>
                    <a:pt x="125" y="1140"/>
                  </a:lnTo>
                  <a:lnTo>
                    <a:pt x="119" y="1123"/>
                  </a:lnTo>
                  <a:lnTo>
                    <a:pt x="119" y="1123"/>
                  </a:lnTo>
                  <a:lnTo>
                    <a:pt x="108" y="1110"/>
                  </a:lnTo>
                  <a:lnTo>
                    <a:pt x="102" y="1098"/>
                  </a:lnTo>
                  <a:lnTo>
                    <a:pt x="89" y="1087"/>
                  </a:lnTo>
                  <a:lnTo>
                    <a:pt x="89" y="1087"/>
                  </a:lnTo>
                  <a:lnTo>
                    <a:pt x="89" y="1074"/>
                  </a:lnTo>
                  <a:lnTo>
                    <a:pt x="83" y="1068"/>
                  </a:lnTo>
                  <a:lnTo>
                    <a:pt x="89" y="1056"/>
                  </a:lnTo>
                  <a:lnTo>
                    <a:pt x="102" y="1051"/>
                  </a:lnTo>
                  <a:lnTo>
                    <a:pt x="114" y="1044"/>
                  </a:lnTo>
                  <a:lnTo>
                    <a:pt x="114" y="1044"/>
                  </a:lnTo>
                  <a:lnTo>
                    <a:pt x="125" y="1032"/>
                  </a:lnTo>
                  <a:lnTo>
                    <a:pt x="131" y="1032"/>
                  </a:lnTo>
                  <a:lnTo>
                    <a:pt x="138" y="1032"/>
                  </a:lnTo>
                  <a:lnTo>
                    <a:pt x="144" y="1038"/>
                  </a:lnTo>
                  <a:lnTo>
                    <a:pt x="144" y="1038"/>
                  </a:lnTo>
                  <a:lnTo>
                    <a:pt x="150" y="1056"/>
                  </a:lnTo>
                  <a:lnTo>
                    <a:pt x="150" y="1068"/>
                  </a:lnTo>
                  <a:lnTo>
                    <a:pt x="161" y="1074"/>
                  </a:lnTo>
                  <a:lnTo>
                    <a:pt x="161" y="1074"/>
                  </a:lnTo>
                  <a:lnTo>
                    <a:pt x="167" y="1080"/>
                  </a:lnTo>
                  <a:lnTo>
                    <a:pt x="180" y="1080"/>
                  </a:lnTo>
                  <a:lnTo>
                    <a:pt x="186" y="1087"/>
                  </a:lnTo>
                  <a:lnTo>
                    <a:pt x="186" y="1098"/>
                  </a:lnTo>
                  <a:lnTo>
                    <a:pt x="186" y="1098"/>
                  </a:lnTo>
                  <a:lnTo>
                    <a:pt x="186" y="1116"/>
                  </a:lnTo>
                  <a:lnTo>
                    <a:pt x="186" y="1123"/>
                  </a:lnTo>
                  <a:lnTo>
                    <a:pt x="186" y="1123"/>
                  </a:lnTo>
                  <a:lnTo>
                    <a:pt x="191" y="1134"/>
                  </a:lnTo>
                  <a:lnTo>
                    <a:pt x="197" y="1134"/>
                  </a:lnTo>
                  <a:lnTo>
                    <a:pt x="197" y="1134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7" y="1146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46" y="1164"/>
                  </a:lnTo>
                  <a:lnTo>
                    <a:pt x="246" y="1164"/>
                  </a:lnTo>
                  <a:lnTo>
                    <a:pt x="246" y="1152"/>
                  </a:lnTo>
                  <a:lnTo>
                    <a:pt x="239" y="1140"/>
                  </a:lnTo>
                  <a:lnTo>
                    <a:pt x="227" y="1110"/>
                  </a:lnTo>
                  <a:lnTo>
                    <a:pt x="227" y="1110"/>
                  </a:lnTo>
                  <a:lnTo>
                    <a:pt x="233" y="1110"/>
                  </a:lnTo>
                  <a:lnTo>
                    <a:pt x="233" y="1098"/>
                  </a:lnTo>
                  <a:lnTo>
                    <a:pt x="233" y="1098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27" y="1087"/>
                  </a:lnTo>
                  <a:lnTo>
                    <a:pt x="222" y="1074"/>
                  </a:lnTo>
                  <a:lnTo>
                    <a:pt x="222" y="1074"/>
                  </a:lnTo>
                  <a:lnTo>
                    <a:pt x="216" y="1068"/>
                  </a:lnTo>
                  <a:lnTo>
                    <a:pt x="222" y="1056"/>
                  </a:lnTo>
                  <a:lnTo>
                    <a:pt x="222" y="1056"/>
                  </a:lnTo>
                  <a:lnTo>
                    <a:pt x="227" y="1051"/>
                  </a:lnTo>
                  <a:lnTo>
                    <a:pt x="239" y="1044"/>
                  </a:lnTo>
                  <a:lnTo>
                    <a:pt x="239" y="1044"/>
                  </a:lnTo>
                  <a:lnTo>
                    <a:pt x="246" y="1044"/>
                  </a:lnTo>
                  <a:lnTo>
                    <a:pt x="258" y="1044"/>
                  </a:lnTo>
                  <a:lnTo>
                    <a:pt x="258" y="1044"/>
                  </a:lnTo>
                  <a:lnTo>
                    <a:pt x="263" y="1051"/>
                  </a:lnTo>
                  <a:lnTo>
                    <a:pt x="263" y="1051"/>
                  </a:lnTo>
                  <a:lnTo>
                    <a:pt x="263" y="1056"/>
                  </a:lnTo>
                  <a:lnTo>
                    <a:pt x="269" y="1056"/>
                  </a:lnTo>
                  <a:lnTo>
                    <a:pt x="269" y="1056"/>
                  </a:lnTo>
                  <a:lnTo>
                    <a:pt x="275" y="1056"/>
                  </a:lnTo>
                  <a:lnTo>
                    <a:pt x="282" y="1056"/>
                  </a:lnTo>
                  <a:lnTo>
                    <a:pt x="282" y="1056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24" y="1032"/>
                  </a:lnTo>
                  <a:lnTo>
                    <a:pt x="324" y="1032"/>
                  </a:lnTo>
                  <a:lnTo>
                    <a:pt x="329" y="1032"/>
                  </a:lnTo>
                  <a:lnTo>
                    <a:pt x="335" y="1038"/>
                  </a:lnTo>
                  <a:lnTo>
                    <a:pt x="335" y="1038"/>
                  </a:lnTo>
                  <a:lnTo>
                    <a:pt x="335" y="1044"/>
                  </a:lnTo>
                  <a:lnTo>
                    <a:pt x="341" y="1051"/>
                  </a:lnTo>
                  <a:lnTo>
                    <a:pt x="341" y="1051"/>
                  </a:lnTo>
                  <a:lnTo>
                    <a:pt x="354" y="1051"/>
                  </a:lnTo>
                  <a:lnTo>
                    <a:pt x="365" y="1051"/>
                  </a:lnTo>
                  <a:lnTo>
                    <a:pt x="365" y="1051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37" y="1128"/>
                  </a:lnTo>
                  <a:lnTo>
                    <a:pt x="437" y="1128"/>
                  </a:lnTo>
                  <a:lnTo>
                    <a:pt x="455" y="1152"/>
                  </a:lnTo>
                  <a:lnTo>
                    <a:pt x="473" y="1176"/>
                  </a:lnTo>
                  <a:lnTo>
                    <a:pt x="504" y="1212"/>
                  </a:lnTo>
                  <a:lnTo>
                    <a:pt x="534" y="1224"/>
                  </a:lnTo>
                  <a:lnTo>
                    <a:pt x="551" y="1242"/>
                  </a:lnTo>
                  <a:lnTo>
                    <a:pt x="557" y="1254"/>
                  </a:lnTo>
                  <a:lnTo>
                    <a:pt x="557" y="1254"/>
                  </a:lnTo>
                  <a:lnTo>
                    <a:pt x="557" y="1260"/>
                  </a:lnTo>
                  <a:lnTo>
                    <a:pt x="557" y="1267"/>
                  </a:lnTo>
                  <a:lnTo>
                    <a:pt x="557" y="1267"/>
                  </a:lnTo>
                  <a:lnTo>
                    <a:pt x="551" y="1272"/>
                  </a:lnTo>
                  <a:lnTo>
                    <a:pt x="545" y="1278"/>
                  </a:lnTo>
                  <a:lnTo>
                    <a:pt x="534" y="1278"/>
                  </a:lnTo>
                  <a:lnTo>
                    <a:pt x="527" y="1284"/>
                  </a:lnTo>
                  <a:lnTo>
                    <a:pt x="527" y="1284"/>
                  </a:lnTo>
                  <a:lnTo>
                    <a:pt x="515" y="1290"/>
                  </a:lnTo>
                  <a:lnTo>
                    <a:pt x="509" y="1290"/>
                  </a:lnTo>
                  <a:lnTo>
                    <a:pt x="509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498" y="1290"/>
                  </a:lnTo>
                  <a:lnTo>
                    <a:pt x="498" y="1290"/>
                  </a:lnTo>
                  <a:lnTo>
                    <a:pt x="479" y="1290"/>
                  </a:lnTo>
                  <a:lnTo>
                    <a:pt x="473" y="1290"/>
                  </a:lnTo>
                  <a:lnTo>
                    <a:pt x="432" y="1296"/>
                  </a:lnTo>
                  <a:lnTo>
                    <a:pt x="396" y="1303"/>
                  </a:lnTo>
                  <a:lnTo>
                    <a:pt x="396" y="1303"/>
                  </a:lnTo>
                  <a:lnTo>
                    <a:pt x="383" y="1303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1" y="1308"/>
                  </a:lnTo>
                  <a:lnTo>
                    <a:pt x="371" y="1320"/>
                  </a:lnTo>
                  <a:lnTo>
                    <a:pt x="371" y="1320"/>
                  </a:lnTo>
                  <a:lnTo>
                    <a:pt x="365" y="1320"/>
                  </a:lnTo>
                  <a:lnTo>
                    <a:pt x="360" y="1326"/>
                  </a:lnTo>
                  <a:lnTo>
                    <a:pt x="360" y="1326"/>
                  </a:lnTo>
                  <a:lnTo>
                    <a:pt x="354" y="1332"/>
                  </a:lnTo>
                  <a:lnTo>
                    <a:pt x="354" y="1339"/>
                  </a:lnTo>
                  <a:lnTo>
                    <a:pt x="354" y="1339"/>
                  </a:lnTo>
                  <a:lnTo>
                    <a:pt x="347" y="1344"/>
                  </a:lnTo>
                  <a:lnTo>
                    <a:pt x="360" y="1344"/>
                  </a:lnTo>
                  <a:lnTo>
                    <a:pt x="360" y="1344"/>
                  </a:lnTo>
                  <a:lnTo>
                    <a:pt x="365" y="1344"/>
                  </a:lnTo>
                  <a:lnTo>
                    <a:pt x="371" y="1339"/>
                  </a:lnTo>
                  <a:lnTo>
                    <a:pt x="377" y="1332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407" y="1314"/>
                  </a:lnTo>
                  <a:lnTo>
                    <a:pt x="407" y="1314"/>
                  </a:lnTo>
                  <a:lnTo>
                    <a:pt x="407" y="1320"/>
                  </a:lnTo>
                  <a:lnTo>
                    <a:pt x="419" y="1320"/>
                  </a:lnTo>
                  <a:lnTo>
                    <a:pt x="419" y="1320"/>
                  </a:lnTo>
                  <a:lnTo>
                    <a:pt x="426" y="1320"/>
                  </a:lnTo>
                  <a:lnTo>
                    <a:pt x="426" y="1320"/>
                  </a:lnTo>
                  <a:lnTo>
                    <a:pt x="462" y="1308"/>
                  </a:lnTo>
                  <a:lnTo>
                    <a:pt x="462" y="1308"/>
                  </a:lnTo>
                  <a:lnTo>
                    <a:pt x="485" y="1308"/>
                  </a:lnTo>
                  <a:lnTo>
                    <a:pt x="485" y="1308"/>
                  </a:lnTo>
                  <a:lnTo>
                    <a:pt x="504" y="1308"/>
                  </a:lnTo>
                  <a:lnTo>
                    <a:pt x="515" y="1308"/>
                  </a:lnTo>
                  <a:lnTo>
                    <a:pt x="515" y="1308"/>
                  </a:lnTo>
                  <a:lnTo>
                    <a:pt x="515" y="1314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40" y="1320"/>
                  </a:lnTo>
                  <a:lnTo>
                    <a:pt x="540" y="1320"/>
                  </a:lnTo>
                  <a:lnTo>
                    <a:pt x="545" y="1314"/>
                  </a:lnTo>
                  <a:lnTo>
                    <a:pt x="545" y="1308"/>
                  </a:lnTo>
                  <a:lnTo>
                    <a:pt x="545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76" y="1308"/>
                  </a:lnTo>
                  <a:lnTo>
                    <a:pt x="593" y="1308"/>
                  </a:lnTo>
                  <a:lnTo>
                    <a:pt x="593" y="1308"/>
                  </a:lnTo>
                  <a:lnTo>
                    <a:pt x="599" y="1308"/>
                  </a:lnTo>
                  <a:lnTo>
                    <a:pt x="606" y="1308"/>
                  </a:lnTo>
                  <a:lnTo>
                    <a:pt x="606" y="1308"/>
                  </a:lnTo>
                  <a:lnTo>
                    <a:pt x="612" y="1303"/>
                  </a:lnTo>
                  <a:lnTo>
                    <a:pt x="617" y="1303"/>
                  </a:lnTo>
                  <a:lnTo>
                    <a:pt x="617" y="1303"/>
                  </a:lnTo>
                  <a:lnTo>
                    <a:pt x="623" y="1308"/>
                  </a:lnTo>
                  <a:lnTo>
                    <a:pt x="635" y="1308"/>
                  </a:lnTo>
                  <a:lnTo>
                    <a:pt x="635" y="1308"/>
                  </a:lnTo>
                  <a:lnTo>
                    <a:pt x="642" y="1320"/>
                  </a:lnTo>
                  <a:lnTo>
                    <a:pt x="642" y="1320"/>
                  </a:lnTo>
                  <a:lnTo>
                    <a:pt x="659" y="1326"/>
                  </a:lnTo>
                  <a:lnTo>
                    <a:pt x="671" y="1314"/>
                  </a:lnTo>
                  <a:lnTo>
                    <a:pt x="671" y="1303"/>
                  </a:lnTo>
                  <a:lnTo>
                    <a:pt x="665" y="1248"/>
                  </a:lnTo>
                  <a:lnTo>
                    <a:pt x="665" y="1224"/>
                  </a:lnTo>
                  <a:lnTo>
                    <a:pt x="653" y="1206"/>
                  </a:lnTo>
                  <a:lnTo>
                    <a:pt x="642" y="1195"/>
                  </a:lnTo>
                  <a:lnTo>
                    <a:pt x="629" y="1182"/>
                  </a:lnTo>
                  <a:lnTo>
                    <a:pt x="612" y="1176"/>
                  </a:lnTo>
                  <a:lnTo>
                    <a:pt x="593" y="1170"/>
                  </a:lnTo>
                  <a:lnTo>
                    <a:pt x="593" y="1170"/>
                  </a:lnTo>
                  <a:lnTo>
                    <a:pt x="587" y="1176"/>
                  </a:lnTo>
                  <a:lnTo>
                    <a:pt x="587" y="1176"/>
                  </a:lnTo>
                  <a:lnTo>
                    <a:pt x="581" y="1182"/>
                  </a:lnTo>
                  <a:lnTo>
                    <a:pt x="581" y="1182"/>
                  </a:lnTo>
                  <a:lnTo>
                    <a:pt x="587" y="1188"/>
                  </a:lnTo>
                  <a:lnTo>
                    <a:pt x="587" y="1195"/>
                  </a:lnTo>
                  <a:lnTo>
                    <a:pt x="593" y="1200"/>
                  </a:lnTo>
                  <a:lnTo>
                    <a:pt x="593" y="1200"/>
                  </a:lnTo>
                  <a:lnTo>
                    <a:pt x="593" y="1206"/>
                  </a:lnTo>
                  <a:lnTo>
                    <a:pt x="593" y="1212"/>
                  </a:lnTo>
                  <a:lnTo>
                    <a:pt x="593" y="1218"/>
                  </a:lnTo>
                  <a:lnTo>
                    <a:pt x="593" y="1218"/>
                  </a:lnTo>
                  <a:lnTo>
                    <a:pt x="593" y="1224"/>
                  </a:lnTo>
                  <a:lnTo>
                    <a:pt x="587" y="1224"/>
                  </a:lnTo>
                  <a:lnTo>
                    <a:pt x="581" y="1224"/>
                  </a:lnTo>
                  <a:lnTo>
                    <a:pt x="570" y="1218"/>
                  </a:lnTo>
                  <a:lnTo>
                    <a:pt x="557" y="1206"/>
                  </a:lnTo>
                  <a:lnTo>
                    <a:pt x="551" y="1195"/>
                  </a:lnTo>
                  <a:lnTo>
                    <a:pt x="551" y="1195"/>
                  </a:lnTo>
                  <a:lnTo>
                    <a:pt x="551" y="1188"/>
                  </a:lnTo>
                  <a:lnTo>
                    <a:pt x="545" y="1188"/>
                  </a:lnTo>
                  <a:lnTo>
                    <a:pt x="545" y="1188"/>
                  </a:lnTo>
                  <a:lnTo>
                    <a:pt x="534" y="1188"/>
                  </a:lnTo>
                  <a:lnTo>
                    <a:pt x="527" y="1188"/>
                  </a:lnTo>
                  <a:lnTo>
                    <a:pt x="527" y="1188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70"/>
                  </a:lnTo>
                  <a:lnTo>
                    <a:pt x="504" y="1164"/>
                  </a:lnTo>
                  <a:lnTo>
                    <a:pt x="504" y="1164"/>
                  </a:lnTo>
                  <a:lnTo>
                    <a:pt x="504" y="1152"/>
                  </a:lnTo>
                  <a:lnTo>
                    <a:pt x="504" y="1146"/>
                  </a:lnTo>
                  <a:lnTo>
                    <a:pt x="509" y="1134"/>
                  </a:lnTo>
                  <a:lnTo>
                    <a:pt x="509" y="1134"/>
                  </a:lnTo>
                  <a:lnTo>
                    <a:pt x="515" y="1128"/>
                  </a:lnTo>
                  <a:lnTo>
                    <a:pt x="515" y="1128"/>
                  </a:lnTo>
                  <a:lnTo>
                    <a:pt x="527" y="1128"/>
                  </a:lnTo>
                  <a:lnTo>
                    <a:pt x="527" y="1128"/>
                  </a:lnTo>
                  <a:lnTo>
                    <a:pt x="534" y="1128"/>
                  </a:lnTo>
                  <a:lnTo>
                    <a:pt x="540" y="1128"/>
                  </a:lnTo>
                  <a:lnTo>
                    <a:pt x="545" y="1140"/>
                  </a:lnTo>
                  <a:lnTo>
                    <a:pt x="545" y="1140"/>
                  </a:lnTo>
                  <a:lnTo>
                    <a:pt x="545" y="1146"/>
                  </a:lnTo>
                  <a:lnTo>
                    <a:pt x="551" y="1146"/>
                  </a:lnTo>
                  <a:lnTo>
                    <a:pt x="551" y="1152"/>
                  </a:lnTo>
                  <a:lnTo>
                    <a:pt x="551" y="1152"/>
                  </a:lnTo>
                  <a:lnTo>
                    <a:pt x="557" y="1152"/>
                  </a:lnTo>
                  <a:lnTo>
                    <a:pt x="563" y="1146"/>
                  </a:lnTo>
                  <a:lnTo>
                    <a:pt x="563" y="1146"/>
                  </a:lnTo>
                  <a:lnTo>
                    <a:pt x="563" y="1134"/>
                  </a:lnTo>
                  <a:lnTo>
                    <a:pt x="557" y="1128"/>
                  </a:lnTo>
                  <a:lnTo>
                    <a:pt x="557" y="1110"/>
                  </a:lnTo>
                  <a:lnTo>
                    <a:pt x="570" y="1092"/>
                  </a:lnTo>
                  <a:lnTo>
                    <a:pt x="587" y="1080"/>
                  </a:lnTo>
                  <a:lnTo>
                    <a:pt x="606" y="1056"/>
                  </a:lnTo>
                  <a:lnTo>
                    <a:pt x="617" y="1021"/>
                  </a:lnTo>
                  <a:lnTo>
                    <a:pt x="623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42" y="1002"/>
                  </a:lnTo>
                  <a:lnTo>
                    <a:pt x="642" y="1002"/>
                  </a:lnTo>
                  <a:lnTo>
                    <a:pt x="653" y="1002"/>
                  </a:lnTo>
                  <a:lnTo>
                    <a:pt x="653" y="1008"/>
                  </a:lnTo>
                  <a:lnTo>
                    <a:pt x="659" y="1008"/>
                  </a:lnTo>
                  <a:lnTo>
                    <a:pt x="659" y="1008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3" y="996"/>
                  </a:lnTo>
                  <a:lnTo>
                    <a:pt x="653" y="985"/>
                  </a:lnTo>
                  <a:lnTo>
                    <a:pt x="653" y="985"/>
                  </a:lnTo>
                  <a:lnTo>
                    <a:pt x="659" y="979"/>
                  </a:lnTo>
                  <a:lnTo>
                    <a:pt x="659" y="979"/>
                  </a:lnTo>
                  <a:lnTo>
                    <a:pt x="665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8" y="966"/>
                  </a:lnTo>
                  <a:lnTo>
                    <a:pt x="678" y="966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65" y="943"/>
                  </a:lnTo>
                  <a:lnTo>
                    <a:pt x="665" y="943"/>
                  </a:lnTo>
                  <a:lnTo>
                    <a:pt x="659" y="936"/>
                  </a:lnTo>
                  <a:lnTo>
                    <a:pt x="653" y="930"/>
                  </a:lnTo>
                  <a:lnTo>
                    <a:pt x="653" y="930"/>
                  </a:lnTo>
                  <a:lnTo>
                    <a:pt x="642" y="900"/>
                  </a:lnTo>
                  <a:lnTo>
                    <a:pt x="642" y="900"/>
                  </a:lnTo>
                  <a:lnTo>
                    <a:pt x="635" y="894"/>
                  </a:lnTo>
                  <a:lnTo>
                    <a:pt x="629" y="894"/>
                  </a:lnTo>
                  <a:lnTo>
                    <a:pt x="623" y="888"/>
                  </a:lnTo>
                  <a:lnTo>
                    <a:pt x="612" y="888"/>
                  </a:lnTo>
                  <a:lnTo>
                    <a:pt x="593" y="888"/>
                  </a:lnTo>
                  <a:lnTo>
                    <a:pt x="587" y="888"/>
                  </a:lnTo>
                  <a:lnTo>
                    <a:pt x="587" y="888"/>
                  </a:lnTo>
                  <a:lnTo>
                    <a:pt x="587" y="894"/>
                  </a:lnTo>
                  <a:lnTo>
                    <a:pt x="576" y="894"/>
                  </a:lnTo>
                  <a:lnTo>
                    <a:pt x="576" y="894"/>
                  </a:lnTo>
                  <a:lnTo>
                    <a:pt x="576" y="882"/>
                  </a:lnTo>
                  <a:lnTo>
                    <a:pt x="576" y="882"/>
                  </a:lnTo>
                  <a:lnTo>
                    <a:pt x="576" y="871"/>
                  </a:lnTo>
                  <a:lnTo>
                    <a:pt x="576" y="871"/>
                  </a:lnTo>
                  <a:lnTo>
                    <a:pt x="570" y="864"/>
                  </a:lnTo>
                  <a:lnTo>
                    <a:pt x="570" y="864"/>
                  </a:lnTo>
                  <a:lnTo>
                    <a:pt x="563" y="852"/>
                  </a:lnTo>
                  <a:lnTo>
                    <a:pt x="557" y="852"/>
                  </a:lnTo>
                  <a:lnTo>
                    <a:pt x="557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0" y="852"/>
                  </a:lnTo>
                  <a:lnTo>
                    <a:pt x="540" y="852"/>
                  </a:lnTo>
                  <a:lnTo>
                    <a:pt x="545" y="841"/>
                  </a:lnTo>
                  <a:lnTo>
                    <a:pt x="545" y="841"/>
                  </a:lnTo>
                  <a:lnTo>
                    <a:pt x="545" y="835"/>
                  </a:lnTo>
                  <a:lnTo>
                    <a:pt x="551" y="828"/>
                  </a:lnTo>
                  <a:lnTo>
                    <a:pt x="551" y="828"/>
                  </a:lnTo>
                  <a:lnTo>
                    <a:pt x="545" y="805"/>
                  </a:lnTo>
                  <a:lnTo>
                    <a:pt x="545" y="786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34" y="774"/>
                  </a:lnTo>
                  <a:lnTo>
                    <a:pt x="527" y="774"/>
                  </a:lnTo>
                  <a:lnTo>
                    <a:pt x="527" y="774"/>
                  </a:lnTo>
                  <a:lnTo>
                    <a:pt x="515" y="769"/>
                  </a:lnTo>
                  <a:lnTo>
                    <a:pt x="509" y="763"/>
                  </a:lnTo>
                  <a:lnTo>
                    <a:pt x="491" y="750"/>
                  </a:lnTo>
                  <a:lnTo>
                    <a:pt x="491" y="750"/>
                  </a:lnTo>
                  <a:lnTo>
                    <a:pt x="479" y="750"/>
                  </a:lnTo>
                  <a:lnTo>
                    <a:pt x="473" y="750"/>
                  </a:lnTo>
                  <a:lnTo>
                    <a:pt x="455" y="750"/>
                  </a:lnTo>
                  <a:lnTo>
                    <a:pt x="437" y="750"/>
                  </a:lnTo>
                  <a:lnTo>
                    <a:pt x="437" y="750"/>
                  </a:lnTo>
                  <a:lnTo>
                    <a:pt x="432" y="750"/>
                  </a:lnTo>
                  <a:lnTo>
                    <a:pt x="426" y="744"/>
                  </a:lnTo>
                  <a:lnTo>
                    <a:pt x="426" y="744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396" y="733"/>
                  </a:lnTo>
                  <a:lnTo>
                    <a:pt x="371" y="733"/>
                  </a:lnTo>
                  <a:lnTo>
                    <a:pt x="371" y="733"/>
                  </a:lnTo>
                  <a:lnTo>
                    <a:pt x="365" y="733"/>
                  </a:lnTo>
                  <a:lnTo>
                    <a:pt x="365" y="727"/>
                  </a:lnTo>
                  <a:lnTo>
                    <a:pt x="360" y="727"/>
                  </a:lnTo>
                  <a:lnTo>
                    <a:pt x="360" y="727"/>
                  </a:lnTo>
                  <a:lnTo>
                    <a:pt x="341" y="727"/>
                  </a:lnTo>
                  <a:lnTo>
                    <a:pt x="305" y="727"/>
                  </a:lnTo>
                  <a:lnTo>
                    <a:pt x="288" y="720"/>
                  </a:lnTo>
                  <a:lnTo>
                    <a:pt x="263" y="702"/>
                  </a:lnTo>
                  <a:lnTo>
                    <a:pt x="263" y="702"/>
                  </a:lnTo>
                  <a:lnTo>
                    <a:pt x="258" y="702"/>
                  </a:lnTo>
                  <a:lnTo>
                    <a:pt x="252" y="697"/>
                  </a:lnTo>
                  <a:lnTo>
                    <a:pt x="246" y="697"/>
                  </a:lnTo>
                  <a:lnTo>
                    <a:pt x="239" y="684"/>
                  </a:lnTo>
                  <a:lnTo>
                    <a:pt x="227" y="666"/>
                  </a:lnTo>
                  <a:lnTo>
                    <a:pt x="222" y="642"/>
                  </a:lnTo>
                  <a:lnTo>
                    <a:pt x="210" y="619"/>
                  </a:lnTo>
                  <a:lnTo>
                    <a:pt x="210" y="619"/>
                  </a:lnTo>
                  <a:lnTo>
                    <a:pt x="203" y="600"/>
                  </a:lnTo>
                  <a:lnTo>
                    <a:pt x="203" y="600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03" y="583"/>
                  </a:lnTo>
                  <a:lnTo>
                    <a:pt x="203" y="576"/>
                  </a:lnTo>
                  <a:lnTo>
                    <a:pt x="210" y="576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9" y="600"/>
                  </a:lnTo>
                  <a:lnTo>
                    <a:pt x="239" y="600"/>
                  </a:lnTo>
                  <a:lnTo>
                    <a:pt x="246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63" y="612"/>
                  </a:lnTo>
                  <a:lnTo>
                    <a:pt x="269" y="600"/>
                  </a:lnTo>
                  <a:lnTo>
                    <a:pt x="269" y="600"/>
                  </a:lnTo>
                  <a:lnTo>
                    <a:pt x="282" y="589"/>
                  </a:lnTo>
                  <a:lnTo>
                    <a:pt x="282" y="576"/>
                  </a:lnTo>
                  <a:lnTo>
                    <a:pt x="282" y="576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2" y="528"/>
                  </a:lnTo>
                  <a:lnTo>
                    <a:pt x="282" y="528"/>
                  </a:lnTo>
                  <a:lnTo>
                    <a:pt x="294" y="511"/>
                  </a:lnTo>
                  <a:lnTo>
                    <a:pt x="294" y="511"/>
                  </a:lnTo>
                  <a:lnTo>
                    <a:pt x="299" y="486"/>
                  </a:lnTo>
                  <a:lnTo>
                    <a:pt x="299" y="486"/>
                  </a:lnTo>
                  <a:lnTo>
                    <a:pt x="299" y="475"/>
                  </a:lnTo>
                  <a:lnTo>
                    <a:pt x="299" y="475"/>
                  </a:lnTo>
                  <a:lnTo>
                    <a:pt x="299" y="450"/>
                  </a:lnTo>
                  <a:lnTo>
                    <a:pt x="299" y="450"/>
                  </a:lnTo>
                  <a:lnTo>
                    <a:pt x="311" y="432"/>
                  </a:lnTo>
                  <a:lnTo>
                    <a:pt x="311" y="432"/>
                  </a:lnTo>
                  <a:lnTo>
                    <a:pt x="311" y="420"/>
                  </a:lnTo>
                  <a:lnTo>
                    <a:pt x="311" y="409"/>
                  </a:lnTo>
                  <a:lnTo>
                    <a:pt x="311" y="409"/>
                  </a:lnTo>
                  <a:lnTo>
                    <a:pt x="299" y="403"/>
                  </a:lnTo>
                  <a:lnTo>
                    <a:pt x="294" y="390"/>
                  </a:lnTo>
                  <a:lnTo>
                    <a:pt x="282" y="390"/>
                  </a:lnTo>
                  <a:lnTo>
                    <a:pt x="282" y="384"/>
                  </a:lnTo>
                  <a:lnTo>
                    <a:pt x="282" y="384"/>
                  </a:lnTo>
                  <a:lnTo>
                    <a:pt x="275" y="378"/>
                  </a:lnTo>
                  <a:lnTo>
                    <a:pt x="275" y="378"/>
                  </a:lnTo>
                  <a:lnTo>
                    <a:pt x="275" y="360"/>
                  </a:lnTo>
                  <a:lnTo>
                    <a:pt x="275" y="360"/>
                  </a:lnTo>
                  <a:lnTo>
                    <a:pt x="275" y="348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63" y="342"/>
                  </a:lnTo>
                  <a:lnTo>
                    <a:pt x="258" y="342"/>
                  </a:lnTo>
                  <a:lnTo>
                    <a:pt x="258" y="342"/>
                  </a:lnTo>
                  <a:lnTo>
                    <a:pt x="246" y="348"/>
                  </a:lnTo>
                  <a:lnTo>
                    <a:pt x="239" y="354"/>
                  </a:lnTo>
                  <a:lnTo>
                    <a:pt x="239" y="354"/>
                  </a:lnTo>
                  <a:lnTo>
                    <a:pt x="233" y="348"/>
                  </a:lnTo>
                  <a:lnTo>
                    <a:pt x="233" y="337"/>
                  </a:lnTo>
                  <a:lnTo>
                    <a:pt x="233" y="337"/>
                  </a:lnTo>
                  <a:lnTo>
                    <a:pt x="227" y="318"/>
                  </a:lnTo>
                  <a:lnTo>
                    <a:pt x="227" y="312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3" y="276"/>
                  </a:lnTo>
                  <a:lnTo>
                    <a:pt x="275" y="252"/>
                  </a:lnTo>
                  <a:lnTo>
                    <a:pt x="275" y="252"/>
                  </a:lnTo>
                  <a:lnTo>
                    <a:pt x="282" y="234"/>
                  </a:lnTo>
                  <a:lnTo>
                    <a:pt x="282" y="223"/>
                  </a:lnTo>
                  <a:lnTo>
                    <a:pt x="282" y="223"/>
                  </a:lnTo>
                  <a:lnTo>
                    <a:pt x="275" y="193"/>
                  </a:lnTo>
                  <a:lnTo>
                    <a:pt x="275" y="193"/>
                  </a:lnTo>
                  <a:lnTo>
                    <a:pt x="269" y="180"/>
                  </a:lnTo>
                  <a:lnTo>
                    <a:pt x="269" y="168"/>
                  </a:lnTo>
                  <a:lnTo>
                    <a:pt x="269" y="168"/>
                  </a:lnTo>
                  <a:lnTo>
                    <a:pt x="282" y="162"/>
                  </a:lnTo>
                  <a:lnTo>
                    <a:pt x="282" y="157"/>
                  </a:lnTo>
                  <a:lnTo>
                    <a:pt x="288" y="151"/>
                  </a:lnTo>
                  <a:lnTo>
                    <a:pt x="288" y="151"/>
                  </a:lnTo>
                  <a:lnTo>
                    <a:pt x="311" y="144"/>
                  </a:lnTo>
                  <a:lnTo>
                    <a:pt x="329" y="138"/>
                  </a:lnTo>
                  <a:lnTo>
                    <a:pt x="329" y="138"/>
                  </a:lnTo>
                  <a:lnTo>
                    <a:pt x="360" y="138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401" y="126"/>
                  </a:lnTo>
                  <a:lnTo>
                    <a:pt x="401" y="126"/>
                  </a:lnTo>
                  <a:lnTo>
                    <a:pt x="407" y="11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96"/>
                  </a:lnTo>
                  <a:lnTo>
                    <a:pt x="407" y="85"/>
                  </a:lnTo>
                  <a:lnTo>
                    <a:pt x="407" y="72"/>
                  </a:lnTo>
                  <a:lnTo>
                    <a:pt x="407" y="72"/>
                  </a:lnTo>
                  <a:lnTo>
                    <a:pt x="413" y="66"/>
                  </a:lnTo>
                  <a:lnTo>
                    <a:pt x="413" y="66"/>
                  </a:lnTo>
                  <a:lnTo>
                    <a:pt x="419" y="54"/>
                  </a:lnTo>
                  <a:lnTo>
                    <a:pt x="419" y="54"/>
                  </a:lnTo>
                  <a:lnTo>
                    <a:pt x="426" y="54"/>
                  </a:lnTo>
                  <a:lnTo>
                    <a:pt x="426" y="54"/>
                  </a:lnTo>
                  <a:lnTo>
                    <a:pt x="432" y="43"/>
                  </a:lnTo>
                  <a:lnTo>
                    <a:pt x="443" y="36"/>
                  </a:lnTo>
                  <a:lnTo>
                    <a:pt x="443" y="36"/>
                  </a:lnTo>
                  <a:lnTo>
                    <a:pt x="455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73" y="30"/>
                  </a:lnTo>
                  <a:lnTo>
                    <a:pt x="473" y="30"/>
                  </a:lnTo>
                  <a:lnTo>
                    <a:pt x="491" y="30"/>
                  </a:lnTo>
                  <a:lnTo>
                    <a:pt x="491" y="30"/>
                  </a:lnTo>
                  <a:lnTo>
                    <a:pt x="504" y="30"/>
                  </a:lnTo>
                  <a:lnTo>
                    <a:pt x="504" y="30"/>
                  </a:lnTo>
                  <a:lnTo>
                    <a:pt x="527" y="24"/>
                  </a:lnTo>
                  <a:lnTo>
                    <a:pt x="527" y="24"/>
                  </a:lnTo>
                  <a:lnTo>
                    <a:pt x="545" y="18"/>
                  </a:lnTo>
                  <a:lnTo>
                    <a:pt x="545" y="18"/>
                  </a:lnTo>
                  <a:lnTo>
                    <a:pt x="570" y="7"/>
                  </a:lnTo>
                  <a:lnTo>
                    <a:pt x="581" y="0"/>
                  </a:lnTo>
                  <a:lnTo>
                    <a:pt x="593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12" y="13"/>
                  </a:lnTo>
                  <a:lnTo>
                    <a:pt x="612" y="13"/>
                  </a:lnTo>
                  <a:lnTo>
                    <a:pt x="612" y="18"/>
                  </a:lnTo>
                  <a:lnTo>
                    <a:pt x="612" y="24"/>
                  </a:lnTo>
                  <a:lnTo>
                    <a:pt x="612" y="24"/>
                  </a:lnTo>
                  <a:lnTo>
                    <a:pt x="617" y="54"/>
                  </a:lnTo>
                  <a:lnTo>
                    <a:pt x="617" y="54"/>
                  </a:lnTo>
                  <a:lnTo>
                    <a:pt x="617" y="85"/>
                  </a:lnTo>
                  <a:lnTo>
                    <a:pt x="617" y="85"/>
                  </a:lnTo>
                  <a:lnTo>
                    <a:pt x="606" y="108"/>
                  </a:lnTo>
                  <a:lnTo>
                    <a:pt x="599" y="126"/>
                  </a:lnTo>
                  <a:lnTo>
                    <a:pt x="599" y="126"/>
                  </a:lnTo>
                  <a:lnTo>
                    <a:pt x="599" y="138"/>
                  </a:lnTo>
                  <a:lnTo>
                    <a:pt x="606" y="151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29" y="162"/>
                  </a:lnTo>
                  <a:lnTo>
                    <a:pt x="653" y="168"/>
                  </a:lnTo>
                  <a:lnTo>
                    <a:pt x="653" y="168"/>
                  </a:lnTo>
                  <a:lnTo>
                    <a:pt x="665" y="168"/>
                  </a:lnTo>
                  <a:lnTo>
                    <a:pt x="671" y="168"/>
                  </a:lnTo>
                  <a:lnTo>
                    <a:pt x="671" y="168"/>
                  </a:lnTo>
                  <a:lnTo>
                    <a:pt x="671" y="162"/>
                  </a:lnTo>
                  <a:lnTo>
                    <a:pt x="671" y="151"/>
                  </a:lnTo>
                  <a:lnTo>
                    <a:pt x="671" y="151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26"/>
                  </a:lnTo>
                  <a:lnTo>
                    <a:pt x="678" y="121"/>
                  </a:lnTo>
                  <a:lnTo>
                    <a:pt x="684" y="115"/>
                  </a:lnTo>
                  <a:lnTo>
                    <a:pt x="689" y="96"/>
                  </a:lnTo>
                  <a:lnTo>
                    <a:pt x="689" y="96"/>
                  </a:lnTo>
                  <a:lnTo>
                    <a:pt x="695" y="90"/>
                  </a:lnTo>
                  <a:lnTo>
                    <a:pt x="695" y="90"/>
                  </a:lnTo>
                  <a:lnTo>
                    <a:pt x="707" y="60"/>
                  </a:lnTo>
                  <a:lnTo>
                    <a:pt x="707" y="60"/>
                  </a:lnTo>
                  <a:lnTo>
                    <a:pt x="714" y="54"/>
                  </a:lnTo>
                  <a:lnTo>
                    <a:pt x="720" y="54"/>
                  </a:lnTo>
                  <a:lnTo>
                    <a:pt x="731" y="54"/>
                  </a:lnTo>
                  <a:lnTo>
                    <a:pt x="731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66"/>
                  </a:lnTo>
                  <a:lnTo>
                    <a:pt x="737" y="66"/>
                  </a:lnTo>
                  <a:lnTo>
                    <a:pt x="743" y="72"/>
                  </a:lnTo>
                  <a:lnTo>
                    <a:pt x="743" y="72"/>
                  </a:lnTo>
                  <a:lnTo>
                    <a:pt x="750" y="72"/>
                  </a:lnTo>
                  <a:lnTo>
                    <a:pt x="750" y="72"/>
                  </a:lnTo>
                  <a:lnTo>
                    <a:pt x="756" y="79"/>
                  </a:lnTo>
                  <a:lnTo>
                    <a:pt x="756" y="79"/>
                  </a:lnTo>
                  <a:lnTo>
                    <a:pt x="803" y="85"/>
                  </a:lnTo>
                  <a:lnTo>
                    <a:pt x="803" y="85"/>
                  </a:lnTo>
                  <a:lnTo>
                    <a:pt x="815" y="90"/>
                  </a:lnTo>
                  <a:lnTo>
                    <a:pt x="815" y="90"/>
                  </a:lnTo>
                  <a:lnTo>
                    <a:pt x="828" y="85"/>
                  </a:lnTo>
                  <a:lnTo>
                    <a:pt x="833" y="85"/>
                  </a:lnTo>
                  <a:lnTo>
                    <a:pt x="833" y="85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845" y="60"/>
                  </a:lnTo>
                  <a:lnTo>
                    <a:pt x="845" y="60"/>
                  </a:lnTo>
                  <a:lnTo>
                    <a:pt x="851" y="54"/>
                  </a:lnTo>
                  <a:lnTo>
                    <a:pt x="851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9" y="60"/>
                  </a:lnTo>
                  <a:lnTo>
                    <a:pt x="869" y="60"/>
                  </a:lnTo>
                  <a:lnTo>
                    <a:pt x="875" y="79"/>
                  </a:lnTo>
                  <a:lnTo>
                    <a:pt x="875" y="85"/>
                  </a:lnTo>
                  <a:lnTo>
                    <a:pt x="881" y="85"/>
                  </a:lnTo>
                  <a:lnTo>
                    <a:pt x="881" y="85"/>
                  </a:lnTo>
                  <a:lnTo>
                    <a:pt x="894" y="90"/>
                  </a:lnTo>
                  <a:lnTo>
                    <a:pt x="894" y="90"/>
                  </a:lnTo>
                  <a:lnTo>
                    <a:pt x="911" y="85"/>
                  </a:lnTo>
                  <a:lnTo>
                    <a:pt x="911" y="85"/>
                  </a:lnTo>
                  <a:lnTo>
                    <a:pt x="917" y="85"/>
                  </a:lnTo>
                  <a:lnTo>
                    <a:pt x="917" y="85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30" y="90"/>
                  </a:lnTo>
                  <a:lnTo>
                    <a:pt x="930" y="90"/>
                  </a:lnTo>
                  <a:lnTo>
                    <a:pt x="936" y="96"/>
                  </a:lnTo>
                  <a:lnTo>
                    <a:pt x="936" y="96"/>
                  </a:lnTo>
                  <a:lnTo>
                    <a:pt x="941" y="96"/>
                  </a:lnTo>
                  <a:lnTo>
                    <a:pt x="953" y="96"/>
                  </a:lnTo>
                  <a:lnTo>
                    <a:pt x="953" y="96"/>
                  </a:lnTo>
                  <a:lnTo>
                    <a:pt x="959" y="96"/>
                  </a:lnTo>
                  <a:lnTo>
                    <a:pt x="959" y="96"/>
                  </a:lnTo>
                  <a:lnTo>
                    <a:pt x="977" y="96"/>
                  </a:lnTo>
                  <a:lnTo>
                    <a:pt x="989" y="96"/>
                  </a:lnTo>
                  <a:lnTo>
                    <a:pt x="989" y="96"/>
                  </a:lnTo>
                  <a:lnTo>
                    <a:pt x="1002" y="96"/>
                  </a:lnTo>
                  <a:lnTo>
                    <a:pt x="1002" y="96"/>
                  </a:lnTo>
                  <a:lnTo>
                    <a:pt x="1008" y="90"/>
                  </a:lnTo>
                  <a:lnTo>
                    <a:pt x="1008" y="90"/>
                  </a:lnTo>
                  <a:lnTo>
                    <a:pt x="1013" y="85"/>
                  </a:lnTo>
                  <a:lnTo>
                    <a:pt x="1019" y="79"/>
                  </a:lnTo>
                  <a:lnTo>
                    <a:pt x="1019" y="79"/>
                  </a:lnTo>
                  <a:lnTo>
                    <a:pt x="1019" y="85"/>
                  </a:lnTo>
                  <a:lnTo>
                    <a:pt x="1019" y="90"/>
                  </a:lnTo>
                  <a:lnTo>
                    <a:pt x="1019" y="90"/>
                  </a:lnTo>
                  <a:lnTo>
                    <a:pt x="1031" y="96"/>
                  </a:lnTo>
                  <a:lnTo>
                    <a:pt x="1038" y="96"/>
                  </a:lnTo>
                  <a:lnTo>
                    <a:pt x="1038" y="96"/>
                  </a:lnTo>
                  <a:lnTo>
                    <a:pt x="1044" y="96"/>
                  </a:lnTo>
                  <a:lnTo>
                    <a:pt x="1049" y="90"/>
                  </a:lnTo>
                  <a:lnTo>
                    <a:pt x="1049" y="90"/>
                  </a:lnTo>
                  <a:lnTo>
                    <a:pt x="1055" y="85"/>
                  </a:lnTo>
                  <a:lnTo>
                    <a:pt x="1055" y="79"/>
                  </a:lnTo>
                  <a:lnTo>
                    <a:pt x="1061" y="72"/>
                  </a:lnTo>
                  <a:lnTo>
                    <a:pt x="1061" y="72"/>
                  </a:lnTo>
                  <a:lnTo>
                    <a:pt x="1061" y="85"/>
                  </a:lnTo>
                  <a:lnTo>
                    <a:pt x="1061" y="85"/>
                  </a:lnTo>
                  <a:lnTo>
                    <a:pt x="1061" y="96"/>
                  </a:lnTo>
                  <a:lnTo>
                    <a:pt x="1061" y="96"/>
                  </a:lnTo>
                  <a:lnTo>
                    <a:pt x="1061" y="108"/>
                  </a:lnTo>
                  <a:lnTo>
                    <a:pt x="1061" y="108"/>
                  </a:lnTo>
                  <a:lnTo>
                    <a:pt x="1067" y="115"/>
                  </a:lnTo>
                  <a:lnTo>
                    <a:pt x="1067" y="115"/>
                  </a:lnTo>
                  <a:lnTo>
                    <a:pt x="1080" y="121"/>
                  </a:lnTo>
                  <a:lnTo>
                    <a:pt x="1080" y="121"/>
                  </a:lnTo>
                  <a:lnTo>
                    <a:pt x="1080" y="126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8"/>
                  </a:lnTo>
                  <a:lnTo>
                    <a:pt x="1085" y="138"/>
                  </a:lnTo>
                  <a:lnTo>
                    <a:pt x="1080" y="144"/>
                  </a:lnTo>
                  <a:lnTo>
                    <a:pt x="1080" y="144"/>
                  </a:lnTo>
                  <a:lnTo>
                    <a:pt x="1074" y="151"/>
                  </a:lnTo>
                  <a:lnTo>
                    <a:pt x="1067" y="157"/>
                  </a:lnTo>
                  <a:lnTo>
                    <a:pt x="1067" y="157"/>
                  </a:lnTo>
                  <a:lnTo>
                    <a:pt x="1074" y="162"/>
                  </a:lnTo>
                  <a:lnTo>
                    <a:pt x="1080" y="174"/>
                  </a:lnTo>
                  <a:lnTo>
                    <a:pt x="1097" y="187"/>
                  </a:lnTo>
                  <a:lnTo>
                    <a:pt x="1097" y="187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21" y="180"/>
                  </a:lnTo>
                  <a:lnTo>
                    <a:pt x="1121" y="180"/>
                  </a:lnTo>
                  <a:lnTo>
                    <a:pt x="1121" y="174"/>
                  </a:lnTo>
                  <a:lnTo>
                    <a:pt x="1121" y="174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46" y="168"/>
                  </a:lnTo>
                  <a:lnTo>
                    <a:pt x="1146" y="168"/>
                  </a:lnTo>
                  <a:lnTo>
                    <a:pt x="1157" y="174"/>
                  </a:lnTo>
                  <a:lnTo>
                    <a:pt x="1169" y="187"/>
                  </a:lnTo>
                  <a:lnTo>
                    <a:pt x="1169" y="187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88" y="193"/>
                  </a:lnTo>
                  <a:lnTo>
                    <a:pt x="1188" y="198"/>
                  </a:lnTo>
                  <a:lnTo>
                    <a:pt x="1188" y="198"/>
                  </a:lnTo>
                  <a:lnTo>
                    <a:pt x="1188" y="204"/>
                  </a:lnTo>
                  <a:lnTo>
                    <a:pt x="1188" y="210"/>
                  </a:lnTo>
                  <a:lnTo>
                    <a:pt x="1188" y="229"/>
                  </a:lnTo>
                  <a:lnTo>
                    <a:pt x="1188" y="229"/>
                  </a:lnTo>
                  <a:lnTo>
                    <a:pt x="1188" y="234"/>
                  </a:lnTo>
                  <a:lnTo>
                    <a:pt x="1182" y="246"/>
                  </a:lnTo>
                  <a:lnTo>
                    <a:pt x="1188" y="252"/>
                  </a:lnTo>
                  <a:lnTo>
                    <a:pt x="1188" y="252"/>
                  </a:lnTo>
                  <a:lnTo>
                    <a:pt x="1193" y="265"/>
                  </a:lnTo>
                  <a:lnTo>
                    <a:pt x="1205" y="270"/>
                  </a:lnTo>
                  <a:lnTo>
                    <a:pt x="1205" y="270"/>
                  </a:lnTo>
                  <a:lnTo>
                    <a:pt x="1235" y="288"/>
                  </a:lnTo>
                  <a:lnTo>
                    <a:pt x="1235" y="288"/>
                  </a:lnTo>
                  <a:lnTo>
                    <a:pt x="1241" y="295"/>
                  </a:lnTo>
                  <a:lnTo>
                    <a:pt x="1254" y="306"/>
                  </a:lnTo>
                  <a:lnTo>
                    <a:pt x="1254" y="306"/>
                  </a:lnTo>
                  <a:lnTo>
                    <a:pt x="1254" y="318"/>
                  </a:lnTo>
                  <a:lnTo>
                    <a:pt x="1254" y="324"/>
                  </a:lnTo>
                  <a:lnTo>
                    <a:pt x="1254" y="324"/>
                  </a:lnTo>
                  <a:lnTo>
                    <a:pt x="1254" y="348"/>
                  </a:lnTo>
                  <a:lnTo>
                    <a:pt x="1254" y="367"/>
                  </a:lnTo>
                  <a:lnTo>
                    <a:pt x="1254" y="367"/>
                  </a:lnTo>
                  <a:lnTo>
                    <a:pt x="1254" y="384"/>
                  </a:lnTo>
                  <a:lnTo>
                    <a:pt x="1265" y="390"/>
                  </a:lnTo>
                  <a:lnTo>
                    <a:pt x="1265" y="390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7" y="426"/>
                  </a:lnTo>
                  <a:lnTo>
                    <a:pt x="1277" y="426"/>
                  </a:lnTo>
                  <a:lnTo>
                    <a:pt x="1277" y="439"/>
                  </a:lnTo>
                  <a:lnTo>
                    <a:pt x="1277" y="439"/>
                  </a:lnTo>
                  <a:lnTo>
                    <a:pt x="1271" y="450"/>
                  </a:lnTo>
                  <a:lnTo>
                    <a:pt x="1277" y="462"/>
                  </a:lnTo>
                  <a:lnTo>
                    <a:pt x="1277" y="462"/>
                  </a:lnTo>
                  <a:lnTo>
                    <a:pt x="1277" y="475"/>
                  </a:lnTo>
                  <a:lnTo>
                    <a:pt x="1277" y="475"/>
                  </a:lnTo>
                  <a:lnTo>
                    <a:pt x="1277" y="481"/>
                  </a:lnTo>
                  <a:lnTo>
                    <a:pt x="1277" y="486"/>
                  </a:lnTo>
                  <a:lnTo>
                    <a:pt x="1277" y="486"/>
                  </a:lnTo>
                  <a:lnTo>
                    <a:pt x="1265" y="498"/>
                  </a:lnTo>
                  <a:lnTo>
                    <a:pt x="1254" y="504"/>
                  </a:lnTo>
                  <a:lnTo>
                    <a:pt x="1247" y="517"/>
                  </a:lnTo>
                  <a:lnTo>
                    <a:pt x="1247" y="517"/>
                  </a:lnTo>
                  <a:lnTo>
                    <a:pt x="1241" y="522"/>
                  </a:lnTo>
                  <a:lnTo>
                    <a:pt x="1241" y="528"/>
                  </a:lnTo>
                  <a:lnTo>
                    <a:pt x="1247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34"/>
                  </a:lnTo>
                  <a:lnTo>
                    <a:pt x="1271" y="522"/>
                  </a:lnTo>
                  <a:lnTo>
                    <a:pt x="1271" y="522"/>
                  </a:lnTo>
                  <a:lnTo>
                    <a:pt x="1290" y="517"/>
                  </a:lnTo>
                  <a:lnTo>
                    <a:pt x="1290" y="517"/>
                  </a:lnTo>
                  <a:lnTo>
                    <a:pt x="1296" y="504"/>
                  </a:lnTo>
                  <a:lnTo>
                    <a:pt x="1296" y="492"/>
                  </a:lnTo>
                  <a:lnTo>
                    <a:pt x="1307" y="481"/>
                  </a:lnTo>
                  <a:lnTo>
                    <a:pt x="1313" y="475"/>
                  </a:lnTo>
                  <a:lnTo>
                    <a:pt x="1313" y="475"/>
                  </a:lnTo>
                  <a:lnTo>
                    <a:pt x="1319" y="475"/>
                  </a:lnTo>
                  <a:lnTo>
                    <a:pt x="1319" y="475"/>
                  </a:lnTo>
                  <a:lnTo>
                    <a:pt x="1326" y="462"/>
                  </a:lnTo>
                  <a:lnTo>
                    <a:pt x="1332" y="468"/>
                  </a:lnTo>
                  <a:lnTo>
                    <a:pt x="1332" y="468"/>
                  </a:lnTo>
                  <a:lnTo>
                    <a:pt x="1337" y="475"/>
                  </a:lnTo>
                  <a:lnTo>
                    <a:pt x="1337" y="475"/>
                  </a:lnTo>
                  <a:lnTo>
                    <a:pt x="1337" y="481"/>
                  </a:lnTo>
                  <a:lnTo>
                    <a:pt x="1337" y="481"/>
                  </a:lnTo>
                  <a:lnTo>
                    <a:pt x="1337" y="498"/>
                  </a:lnTo>
                  <a:lnTo>
                    <a:pt x="1337" y="498"/>
                  </a:lnTo>
                  <a:lnTo>
                    <a:pt x="1332" y="528"/>
                  </a:lnTo>
                  <a:lnTo>
                    <a:pt x="1332" y="528"/>
                  </a:lnTo>
                  <a:lnTo>
                    <a:pt x="1332" y="547"/>
                  </a:lnTo>
                  <a:lnTo>
                    <a:pt x="1337" y="558"/>
                  </a:lnTo>
                  <a:lnTo>
                    <a:pt x="1337" y="558"/>
                  </a:lnTo>
                  <a:lnTo>
                    <a:pt x="1349" y="594"/>
                  </a:lnTo>
                  <a:lnTo>
                    <a:pt x="1349" y="594"/>
                  </a:lnTo>
                  <a:lnTo>
                    <a:pt x="1355" y="606"/>
                  </a:lnTo>
                  <a:lnTo>
                    <a:pt x="1355" y="606"/>
                  </a:lnTo>
                  <a:lnTo>
                    <a:pt x="1355" y="612"/>
                  </a:lnTo>
                  <a:lnTo>
                    <a:pt x="1362" y="619"/>
                  </a:lnTo>
                  <a:lnTo>
                    <a:pt x="1362" y="619"/>
                  </a:lnTo>
                  <a:lnTo>
                    <a:pt x="1385" y="625"/>
                  </a:lnTo>
                  <a:lnTo>
                    <a:pt x="1398" y="625"/>
                  </a:lnTo>
                  <a:lnTo>
                    <a:pt x="1409" y="625"/>
                  </a:lnTo>
                  <a:lnTo>
                    <a:pt x="1409" y="625"/>
                  </a:lnTo>
                  <a:lnTo>
                    <a:pt x="1415" y="619"/>
                  </a:lnTo>
                  <a:lnTo>
                    <a:pt x="1427" y="612"/>
                  </a:lnTo>
                  <a:lnTo>
                    <a:pt x="1434" y="600"/>
                  </a:lnTo>
                  <a:lnTo>
                    <a:pt x="1445" y="600"/>
                  </a:lnTo>
                  <a:lnTo>
                    <a:pt x="1445" y="600"/>
                  </a:lnTo>
                  <a:lnTo>
                    <a:pt x="1451" y="600"/>
                  </a:lnTo>
                  <a:lnTo>
                    <a:pt x="1451" y="606"/>
                  </a:lnTo>
                  <a:lnTo>
                    <a:pt x="1451" y="612"/>
                  </a:lnTo>
                  <a:lnTo>
                    <a:pt x="1463" y="612"/>
                  </a:lnTo>
                  <a:lnTo>
                    <a:pt x="1463" y="612"/>
                  </a:lnTo>
                  <a:lnTo>
                    <a:pt x="1470" y="612"/>
                  </a:lnTo>
                  <a:lnTo>
                    <a:pt x="1476" y="600"/>
                  </a:lnTo>
                  <a:lnTo>
                    <a:pt x="1487" y="594"/>
                  </a:lnTo>
                  <a:lnTo>
                    <a:pt x="1493" y="594"/>
                  </a:lnTo>
                  <a:lnTo>
                    <a:pt x="1493" y="600"/>
                  </a:lnTo>
                  <a:lnTo>
                    <a:pt x="1493" y="600"/>
                  </a:lnTo>
                  <a:lnTo>
                    <a:pt x="1499" y="606"/>
                  </a:lnTo>
                  <a:lnTo>
                    <a:pt x="1499" y="612"/>
                  </a:lnTo>
                  <a:lnTo>
                    <a:pt x="1499" y="619"/>
                  </a:lnTo>
                  <a:lnTo>
                    <a:pt x="1512" y="625"/>
                  </a:lnTo>
                  <a:lnTo>
                    <a:pt x="1512" y="625"/>
                  </a:lnTo>
                  <a:lnTo>
                    <a:pt x="1512" y="630"/>
                  </a:lnTo>
                  <a:lnTo>
                    <a:pt x="1517" y="630"/>
                  </a:lnTo>
                  <a:lnTo>
                    <a:pt x="1529" y="630"/>
                  </a:lnTo>
                  <a:lnTo>
                    <a:pt x="1529" y="630"/>
                  </a:lnTo>
                  <a:lnTo>
                    <a:pt x="1548" y="636"/>
                  </a:lnTo>
                  <a:lnTo>
                    <a:pt x="1553" y="642"/>
                  </a:lnTo>
                  <a:lnTo>
                    <a:pt x="1559" y="648"/>
                  </a:lnTo>
                  <a:lnTo>
                    <a:pt x="1559" y="648"/>
                  </a:lnTo>
                  <a:lnTo>
                    <a:pt x="1553" y="666"/>
                  </a:lnTo>
                  <a:lnTo>
                    <a:pt x="1553" y="684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9" y="697"/>
                  </a:lnTo>
                  <a:lnTo>
                    <a:pt x="1571" y="702"/>
                  </a:lnTo>
                  <a:lnTo>
                    <a:pt x="1571" y="702"/>
                  </a:lnTo>
                  <a:lnTo>
                    <a:pt x="1584" y="708"/>
                  </a:lnTo>
                  <a:lnTo>
                    <a:pt x="1589" y="702"/>
                  </a:lnTo>
                  <a:lnTo>
                    <a:pt x="1595" y="702"/>
                  </a:lnTo>
                  <a:lnTo>
                    <a:pt x="1595" y="702"/>
                  </a:lnTo>
                  <a:lnTo>
                    <a:pt x="1601" y="697"/>
                  </a:lnTo>
                  <a:lnTo>
                    <a:pt x="1601" y="691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14" y="684"/>
                  </a:lnTo>
                  <a:lnTo>
                    <a:pt x="1620" y="684"/>
                  </a:lnTo>
                  <a:lnTo>
                    <a:pt x="1620" y="684"/>
                  </a:lnTo>
                  <a:lnTo>
                    <a:pt x="1625" y="697"/>
                  </a:lnTo>
                  <a:lnTo>
                    <a:pt x="1637" y="708"/>
                  </a:lnTo>
                  <a:lnTo>
                    <a:pt x="1637" y="708"/>
                  </a:lnTo>
                  <a:lnTo>
                    <a:pt x="1656" y="727"/>
                  </a:lnTo>
                  <a:lnTo>
                    <a:pt x="1656" y="727"/>
                  </a:lnTo>
                  <a:lnTo>
                    <a:pt x="1673" y="738"/>
                  </a:lnTo>
                  <a:lnTo>
                    <a:pt x="1679" y="744"/>
                  </a:lnTo>
                  <a:lnTo>
                    <a:pt x="1679" y="750"/>
                  </a:lnTo>
                  <a:lnTo>
                    <a:pt x="1679" y="750"/>
                  </a:lnTo>
                  <a:lnTo>
                    <a:pt x="1679" y="756"/>
                  </a:lnTo>
                  <a:lnTo>
                    <a:pt x="1673" y="769"/>
                  </a:lnTo>
                  <a:lnTo>
                    <a:pt x="1667" y="774"/>
                  </a:lnTo>
                  <a:lnTo>
                    <a:pt x="1667" y="786"/>
                  </a:lnTo>
                  <a:lnTo>
                    <a:pt x="1667" y="786"/>
                  </a:lnTo>
                  <a:lnTo>
                    <a:pt x="1667" y="810"/>
                  </a:lnTo>
                  <a:lnTo>
                    <a:pt x="1679" y="822"/>
                  </a:lnTo>
                  <a:lnTo>
                    <a:pt x="1679" y="822"/>
                  </a:lnTo>
                  <a:lnTo>
                    <a:pt x="1686" y="835"/>
                  </a:lnTo>
                  <a:lnTo>
                    <a:pt x="1697" y="852"/>
                  </a:lnTo>
                  <a:lnTo>
                    <a:pt x="1697" y="852"/>
                  </a:lnTo>
                  <a:lnTo>
                    <a:pt x="1709" y="858"/>
                  </a:lnTo>
                  <a:lnTo>
                    <a:pt x="1722" y="864"/>
                  </a:lnTo>
                  <a:lnTo>
                    <a:pt x="1722" y="864"/>
                  </a:lnTo>
                  <a:lnTo>
                    <a:pt x="1722" y="877"/>
                  </a:lnTo>
                  <a:lnTo>
                    <a:pt x="1722" y="882"/>
                  </a:lnTo>
                  <a:lnTo>
                    <a:pt x="1722" y="888"/>
                  </a:lnTo>
                  <a:lnTo>
                    <a:pt x="1722" y="894"/>
                  </a:lnTo>
                  <a:lnTo>
                    <a:pt x="1722" y="894"/>
                  </a:lnTo>
                  <a:lnTo>
                    <a:pt x="1728" y="900"/>
                  </a:lnTo>
                  <a:lnTo>
                    <a:pt x="1739" y="900"/>
                  </a:lnTo>
                  <a:lnTo>
                    <a:pt x="1758" y="907"/>
                  </a:lnTo>
                  <a:lnTo>
                    <a:pt x="1758" y="907"/>
                  </a:lnTo>
                  <a:lnTo>
                    <a:pt x="1781" y="888"/>
                  </a:lnTo>
                  <a:lnTo>
                    <a:pt x="1794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82"/>
                  </a:lnTo>
                  <a:lnTo>
                    <a:pt x="1811" y="900"/>
                  </a:lnTo>
                  <a:lnTo>
                    <a:pt x="1811" y="900"/>
                  </a:lnTo>
                  <a:lnTo>
                    <a:pt x="1817" y="930"/>
                  </a:lnTo>
                  <a:lnTo>
                    <a:pt x="1817" y="930"/>
                  </a:lnTo>
                  <a:lnTo>
                    <a:pt x="1823" y="930"/>
                  </a:lnTo>
                  <a:lnTo>
                    <a:pt x="1836" y="949"/>
                  </a:lnTo>
                  <a:lnTo>
                    <a:pt x="1853" y="954"/>
                  </a:lnTo>
                  <a:lnTo>
                    <a:pt x="1853" y="954"/>
                  </a:lnTo>
                  <a:lnTo>
                    <a:pt x="1872" y="966"/>
                  </a:lnTo>
                  <a:lnTo>
                    <a:pt x="1889" y="972"/>
                  </a:lnTo>
                  <a:lnTo>
                    <a:pt x="1889" y="972"/>
                  </a:lnTo>
                  <a:lnTo>
                    <a:pt x="1895" y="972"/>
                  </a:lnTo>
                  <a:lnTo>
                    <a:pt x="1908" y="972"/>
                  </a:lnTo>
                  <a:lnTo>
                    <a:pt x="1925" y="972"/>
                  </a:lnTo>
                  <a:lnTo>
                    <a:pt x="1925" y="972"/>
                  </a:lnTo>
                  <a:lnTo>
                    <a:pt x="1944" y="954"/>
                  </a:lnTo>
                  <a:lnTo>
                    <a:pt x="1961" y="949"/>
                  </a:lnTo>
                  <a:lnTo>
                    <a:pt x="1961" y="949"/>
                  </a:lnTo>
                  <a:lnTo>
                    <a:pt x="1980" y="930"/>
                  </a:lnTo>
                  <a:lnTo>
                    <a:pt x="1985" y="918"/>
                  </a:lnTo>
                  <a:lnTo>
                    <a:pt x="1985" y="907"/>
                  </a:lnTo>
                  <a:lnTo>
                    <a:pt x="1985" y="907"/>
                  </a:lnTo>
                  <a:lnTo>
                    <a:pt x="1985" y="894"/>
                  </a:lnTo>
                  <a:lnTo>
                    <a:pt x="1985" y="882"/>
                  </a:lnTo>
                  <a:lnTo>
                    <a:pt x="1974" y="864"/>
                  </a:lnTo>
                  <a:lnTo>
                    <a:pt x="1974" y="864"/>
                  </a:lnTo>
                  <a:lnTo>
                    <a:pt x="1961" y="858"/>
                  </a:lnTo>
                  <a:lnTo>
                    <a:pt x="1955" y="852"/>
                  </a:lnTo>
                  <a:lnTo>
                    <a:pt x="1955" y="852"/>
                  </a:lnTo>
                  <a:lnTo>
                    <a:pt x="1949" y="841"/>
                  </a:lnTo>
                  <a:lnTo>
                    <a:pt x="1949" y="835"/>
                  </a:lnTo>
                  <a:lnTo>
                    <a:pt x="1949" y="835"/>
                  </a:lnTo>
                  <a:lnTo>
                    <a:pt x="1949" y="822"/>
                  </a:lnTo>
                  <a:lnTo>
                    <a:pt x="1949" y="810"/>
                  </a:lnTo>
                  <a:lnTo>
                    <a:pt x="1949" y="805"/>
                  </a:lnTo>
                  <a:lnTo>
                    <a:pt x="1949" y="792"/>
                  </a:lnTo>
                  <a:lnTo>
                    <a:pt x="1949" y="792"/>
                  </a:lnTo>
                  <a:lnTo>
                    <a:pt x="1938" y="786"/>
                  </a:lnTo>
                  <a:lnTo>
                    <a:pt x="1931" y="780"/>
                  </a:lnTo>
                  <a:lnTo>
                    <a:pt x="1925" y="780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63"/>
                  </a:lnTo>
                  <a:lnTo>
                    <a:pt x="1931" y="750"/>
                  </a:lnTo>
                  <a:lnTo>
                    <a:pt x="1931" y="744"/>
                  </a:lnTo>
                  <a:lnTo>
                    <a:pt x="1931" y="744"/>
                  </a:lnTo>
                  <a:lnTo>
                    <a:pt x="1925" y="738"/>
                  </a:lnTo>
                  <a:lnTo>
                    <a:pt x="1919" y="733"/>
                  </a:lnTo>
                  <a:lnTo>
                    <a:pt x="1919" y="727"/>
                  </a:lnTo>
                  <a:lnTo>
                    <a:pt x="1919" y="727"/>
                  </a:lnTo>
                  <a:lnTo>
                    <a:pt x="1913" y="708"/>
                  </a:lnTo>
                  <a:lnTo>
                    <a:pt x="1913" y="708"/>
                  </a:lnTo>
                  <a:lnTo>
                    <a:pt x="1919" y="697"/>
                  </a:lnTo>
                  <a:lnTo>
                    <a:pt x="1919" y="697"/>
                  </a:lnTo>
                  <a:lnTo>
                    <a:pt x="1938" y="697"/>
                  </a:lnTo>
                  <a:lnTo>
                    <a:pt x="1974" y="697"/>
                  </a:lnTo>
                  <a:lnTo>
                    <a:pt x="1974" y="697"/>
                  </a:lnTo>
                  <a:lnTo>
                    <a:pt x="1985" y="702"/>
                  </a:lnTo>
                  <a:lnTo>
                    <a:pt x="1991" y="708"/>
                  </a:lnTo>
                  <a:lnTo>
                    <a:pt x="1997" y="708"/>
                  </a:lnTo>
                  <a:lnTo>
                    <a:pt x="2003" y="714"/>
                  </a:lnTo>
                  <a:lnTo>
                    <a:pt x="2003" y="714"/>
                  </a:lnTo>
                  <a:lnTo>
                    <a:pt x="2021" y="714"/>
                  </a:lnTo>
                  <a:lnTo>
                    <a:pt x="2046" y="708"/>
                  </a:lnTo>
                  <a:lnTo>
                    <a:pt x="2046" y="708"/>
                  </a:lnTo>
                  <a:lnTo>
                    <a:pt x="2057" y="708"/>
                  </a:lnTo>
                  <a:lnTo>
                    <a:pt x="2057" y="697"/>
                  </a:lnTo>
                  <a:lnTo>
                    <a:pt x="2057" y="697"/>
                  </a:lnTo>
                  <a:lnTo>
                    <a:pt x="2063" y="672"/>
                  </a:lnTo>
                  <a:lnTo>
                    <a:pt x="2063" y="666"/>
                  </a:lnTo>
                  <a:lnTo>
                    <a:pt x="2063" y="666"/>
                  </a:lnTo>
                  <a:lnTo>
                    <a:pt x="2057" y="642"/>
                  </a:lnTo>
                  <a:lnTo>
                    <a:pt x="2057" y="625"/>
                  </a:lnTo>
                  <a:lnTo>
                    <a:pt x="2057" y="619"/>
                  </a:lnTo>
                  <a:lnTo>
                    <a:pt x="2057" y="619"/>
                  </a:lnTo>
                  <a:lnTo>
                    <a:pt x="2057" y="612"/>
                  </a:lnTo>
                  <a:lnTo>
                    <a:pt x="2069" y="612"/>
                  </a:lnTo>
                  <a:lnTo>
                    <a:pt x="2069" y="612"/>
                  </a:lnTo>
                  <a:lnTo>
                    <a:pt x="2087" y="619"/>
                  </a:lnTo>
                  <a:lnTo>
                    <a:pt x="2093" y="625"/>
                  </a:lnTo>
                  <a:lnTo>
                    <a:pt x="2099" y="625"/>
                  </a:lnTo>
                  <a:lnTo>
                    <a:pt x="2099" y="625"/>
                  </a:lnTo>
                  <a:lnTo>
                    <a:pt x="2129" y="619"/>
                  </a:lnTo>
                  <a:lnTo>
                    <a:pt x="2135" y="619"/>
                  </a:lnTo>
                  <a:lnTo>
                    <a:pt x="2147" y="619"/>
                  </a:lnTo>
                  <a:lnTo>
                    <a:pt x="2147" y="619"/>
                  </a:lnTo>
                  <a:lnTo>
                    <a:pt x="2154" y="625"/>
                  </a:lnTo>
                  <a:lnTo>
                    <a:pt x="2154" y="636"/>
                  </a:lnTo>
                  <a:lnTo>
                    <a:pt x="2159" y="642"/>
                  </a:lnTo>
                  <a:lnTo>
                    <a:pt x="2165" y="655"/>
                  </a:lnTo>
                  <a:lnTo>
                    <a:pt x="2165" y="655"/>
                  </a:lnTo>
                  <a:lnTo>
                    <a:pt x="2183" y="661"/>
                  </a:lnTo>
                  <a:lnTo>
                    <a:pt x="2207" y="666"/>
                  </a:lnTo>
                  <a:lnTo>
                    <a:pt x="2207" y="666"/>
                  </a:lnTo>
                  <a:lnTo>
                    <a:pt x="2213" y="666"/>
                  </a:lnTo>
                  <a:lnTo>
                    <a:pt x="2226" y="666"/>
                  </a:lnTo>
                  <a:lnTo>
                    <a:pt x="2231" y="666"/>
                  </a:lnTo>
                  <a:lnTo>
                    <a:pt x="2231" y="655"/>
                  </a:lnTo>
                  <a:lnTo>
                    <a:pt x="2231" y="655"/>
                  </a:lnTo>
                  <a:lnTo>
                    <a:pt x="2237" y="655"/>
                  </a:lnTo>
                  <a:lnTo>
                    <a:pt x="2231" y="642"/>
                  </a:lnTo>
                  <a:lnTo>
                    <a:pt x="2219" y="625"/>
                  </a:lnTo>
                  <a:lnTo>
                    <a:pt x="2219" y="625"/>
                  </a:lnTo>
                  <a:lnTo>
                    <a:pt x="2207" y="606"/>
                  </a:lnTo>
                  <a:lnTo>
                    <a:pt x="2190" y="594"/>
                  </a:lnTo>
                  <a:lnTo>
                    <a:pt x="2190" y="594"/>
                  </a:lnTo>
                  <a:lnTo>
                    <a:pt x="2183" y="589"/>
                  </a:lnTo>
                  <a:lnTo>
                    <a:pt x="2171" y="576"/>
                  </a:lnTo>
                  <a:lnTo>
                    <a:pt x="2165" y="570"/>
                  </a:lnTo>
                  <a:lnTo>
                    <a:pt x="2165" y="558"/>
                  </a:lnTo>
                  <a:lnTo>
                    <a:pt x="2171" y="558"/>
                  </a:lnTo>
                  <a:lnTo>
                    <a:pt x="2171" y="558"/>
                  </a:lnTo>
                  <a:lnTo>
                    <a:pt x="2177" y="540"/>
                  </a:lnTo>
                  <a:lnTo>
                    <a:pt x="2183" y="540"/>
                  </a:lnTo>
                  <a:lnTo>
                    <a:pt x="2190" y="534"/>
                  </a:lnTo>
                  <a:lnTo>
                    <a:pt x="2190" y="534"/>
                  </a:lnTo>
                  <a:lnTo>
                    <a:pt x="2195" y="540"/>
                  </a:lnTo>
                  <a:lnTo>
                    <a:pt x="2201" y="547"/>
                  </a:lnTo>
                  <a:lnTo>
                    <a:pt x="2213" y="553"/>
                  </a:lnTo>
                  <a:lnTo>
                    <a:pt x="2226" y="553"/>
                  </a:lnTo>
                  <a:lnTo>
                    <a:pt x="2226" y="553"/>
                  </a:lnTo>
                  <a:lnTo>
                    <a:pt x="2226" y="547"/>
                  </a:lnTo>
                  <a:lnTo>
                    <a:pt x="2231" y="540"/>
                  </a:lnTo>
                  <a:lnTo>
                    <a:pt x="2231" y="528"/>
                  </a:lnTo>
                  <a:lnTo>
                    <a:pt x="2226" y="522"/>
                  </a:lnTo>
                  <a:lnTo>
                    <a:pt x="2226" y="522"/>
                  </a:lnTo>
                  <a:lnTo>
                    <a:pt x="2226" y="517"/>
                  </a:lnTo>
                  <a:lnTo>
                    <a:pt x="2213" y="511"/>
                  </a:lnTo>
                  <a:lnTo>
                    <a:pt x="2207" y="504"/>
                  </a:lnTo>
                  <a:lnTo>
                    <a:pt x="2201" y="498"/>
                  </a:lnTo>
                  <a:lnTo>
                    <a:pt x="2201" y="498"/>
                  </a:lnTo>
                  <a:lnTo>
                    <a:pt x="2201" y="486"/>
                  </a:lnTo>
                  <a:lnTo>
                    <a:pt x="2201" y="481"/>
                  </a:lnTo>
                  <a:lnTo>
                    <a:pt x="2207" y="468"/>
                  </a:lnTo>
                  <a:lnTo>
                    <a:pt x="2207" y="468"/>
                  </a:lnTo>
                  <a:lnTo>
                    <a:pt x="2213" y="462"/>
                  </a:lnTo>
                  <a:lnTo>
                    <a:pt x="2213" y="456"/>
                  </a:lnTo>
                  <a:lnTo>
                    <a:pt x="2219" y="456"/>
                  </a:lnTo>
                  <a:lnTo>
                    <a:pt x="2226" y="456"/>
                  </a:lnTo>
                  <a:lnTo>
                    <a:pt x="2226" y="456"/>
                  </a:lnTo>
                  <a:lnTo>
                    <a:pt x="2231" y="450"/>
                  </a:lnTo>
                  <a:lnTo>
                    <a:pt x="2243" y="450"/>
                  </a:lnTo>
                  <a:lnTo>
                    <a:pt x="2249" y="450"/>
                  </a:lnTo>
                  <a:lnTo>
                    <a:pt x="2255" y="450"/>
                  </a:lnTo>
                  <a:lnTo>
                    <a:pt x="2255" y="450"/>
                  </a:lnTo>
                  <a:lnTo>
                    <a:pt x="2291" y="481"/>
                  </a:lnTo>
                  <a:lnTo>
                    <a:pt x="2291" y="481"/>
                  </a:lnTo>
                  <a:lnTo>
                    <a:pt x="2291" y="498"/>
                  </a:lnTo>
                  <a:lnTo>
                    <a:pt x="2291" y="498"/>
                  </a:lnTo>
                  <a:lnTo>
                    <a:pt x="2298" y="517"/>
                  </a:lnTo>
                  <a:lnTo>
                    <a:pt x="2298" y="517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15" y="522"/>
                  </a:lnTo>
                  <a:lnTo>
                    <a:pt x="2321" y="517"/>
                  </a:lnTo>
                  <a:lnTo>
                    <a:pt x="2321" y="517"/>
                  </a:lnTo>
                  <a:lnTo>
                    <a:pt x="2327" y="511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45" y="504"/>
                  </a:lnTo>
                  <a:lnTo>
                    <a:pt x="2362" y="517"/>
                  </a:lnTo>
                  <a:lnTo>
                    <a:pt x="2393" y="522"/>
                  </a:lnTo>
                  <a:lnTo>
                    <a:pt x="2393" y="522"/>
                  </a:lnTo>
                  <a:lnTo>
                    <a:pt x="2406" y="528"/>
                  </a:lnTo>
                  <a:lnTo>
                    <a:pt x="2411" y="534"/>
                  </a:lnTo>
                  <a:lnTo>
                    <a:pt x="2417" y="540"/>
                  </a:lnTo>
                  <a:lnTo>
                    <a:pt x="2417" y="540"/>
                  </a:lnTo>
                  <a:lnTo>
                    <a:pt x="2429" y="540"/>
                  </a:lnTo>
                  <a:lnTo>
                    <a:pt x="2442" y="540"/>
                  </a:lnTo>
                  <a:lnTo>
                    <a:pt x="2442" y="540"/>
                  </a:lnTo>
                  <a:lnTo>
                    <a:pt x="2447" y="540"/>
                  </a:lnTo>
                  <a:lnTo>
                    <a:pt x="2459" y="547"/>
                  </a:lnTo>
                  <a:lnTo>
                    <a:pt x="2459" y="547"/>
                  </a:lnTo>
                  <a:lnTo>
                    <a:pt x="2465" y="553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89" y="564"/>
                  </a:lnTo>
                  <a:lnTo>
                    <a:pt x="2489" y="570"/>
                  </a:lnTo>
                  <a:lnTo>
                    <a:pt x="2489" y="570"/>
                  </a:lnTo>
                  <a:lnTo>
                    <a:pt x="2489" y="576"/>
                  </a:lnTo>
                  <a:lnTo>
                    <a:pt x="2489" y="583"/>
                  </a:lnTo>
                  <a:lnTo>
                    <a:pt x="2489" y="589"/>
                  </a:lnTo>
                  <a:lnTo>
                    <a:pt x="2495" y="594"/>
                  </a:lnTo>
                  <a:lnTo>
                    <a:pt x="2495" y="594"/>
                  </a:lnTo>
                  <a:lnTo>
                    <a:pt x="2501" y="594"/>
                  </a:lnTo>
                  <a:lnTo>
                    <a:pt x="2506" y="589"/>
                  </a:lnTo>
                  <a:lnTo>
                    <a:pt x="2531" y="576"/>
                  </a:lnTo>
                  <a:lnTo>
                    <a:pt x="2531" y="576"/>
                  </a:lnTo>
                  <a:lnTo>
                    <a:pt x="2542" y="570"/>
                  </a:lnTo>
                  <a:lnTo>
                    <a:pt x="2555" y="576"/>
                  </a:lnTo>
                  <a:lnTo>
                    <a:pt x="2561" y="576"/>
                  </a:lnTo>
                  <a:lnTo>
                    <a:pt x="2573" y="589"/>
                  </a:lnTo>
                  <a:lnTo>
                    <a:pt x="2573" y="589"/>
                  </a:lnTo>
                  <a:lnTo>
                    <a:pt x="2578" y="594"/>
                  </a:lnTo>
                  <a:lnTo>
                    <a:pt x="2586" y="600"/>
                  </a:lnTo>
                  <a:lnTo>
                    <a:pt x="2586" y="600"/>
                  </a:lnTo>
                  <a:lnTo>
                    <a:pt x="2591" y="600"/>
                  </a:lnTo>
                  <a:lnTo>
                    <a:pt x="2609" y="600"/>
                  </a:lnTo>
                  <a:lnTo>
                    <a:pt x="2609" y="600"/>
                  </a:lnTo>
                  <a:lnTo>
                    <a:pt x="2622" y="600"/>
                  </a:lnTo>
                  <a:lnTo>
                    <a:pt x="2622" y="606"/>
                  </a:lnTo>
                  <a:lnTo>
                    <a:pt x="2633" y="612"/>
                  </a:lnTo>
                  <a:lnTo>
                    <a:pt x="2633" y="619"/>
                  </a:lnTo>
                  <a:lnTo>
                    <a:pt x="2645" y="625"/>
                  </a:lnTo>
                  <a:lnTo>
                    <a:pt x="2645" y="625"/>
                  </a:lnTo>
                  <a:lnTo>
                    <a:pt x="2650" y="619"/>
                  </a:lnTo>
                  <a:lnTo>
                    <a:pt x="2650" y="612"/>
                  </a:lnTo>
                  <a:lnTo>
                    <a:pt x="2663" y="600"/>
                  </a:lnTo>
                  <a:lnTo>
                    <a:pt x="2669" y="594"/>
                  </a:lnTo>
                  <a:lnTo>
                    <a:pt x="2669" y="594"/>
                  </a:lnTo>
                  <a:lnTo>
                    <a:pt x="2675" y="594"/>
                  </a:lnTo>
                  <a:lnTo>
                    <a:pt x="2686" y="594"/>
                  </a:lnTo>
                  <a:lnTo>
                    <a:pt x="2699" y="594"/>
                  </a:lnTo>
                  <a:lnTo>
                    <a:pt x="2699" y="594"/>
                  </a:lnTo>
                  <a:lnTo>
                    <a:pt x="2717" y="594"/>
                  </a:lnTo>
                  <a:lnTo>
                    <a:pt x="2741" y="600"/>
                  </a:lnTo>
                  <a:lnTo>
                    <a:pt x="2741" y="600"/>
                  </a:lnTo>
                  <a:lnTo>
                    <a:pt x="2747" y="606"/>
                  </a:lnTo>
                  <a:lnTo>
                    <a:pt x="2753" y="619"/>
                  </a:lnTo>
                  <a:lnTo>
                    <a:pt x="2753" y="619"/>
                  </a:lnTo>
                  <a:lnTo>
                    <a:pt x="2777" y="625"/>
                  </a:lnTo>
                  <a:lnTo>
                    <a:pt x="2802" y="630"/>
                  </a:lnTo>
                  <a:lnTo>
                    <a:pt x="2855" y="648"/>
                  </a:lnTo>
                  <a:lnTo>
                    <a:pt x="2855" y="648"/>
                  </a:lnTo>
                  <a:lnTo>
                    <a:pt x="2861" y="648"/>
                  </a:lnTo>
                  <a:lnTo>
                    <a:pt x="2879" y="648"/>
                  </a:lnTo>
                  <a:lnTo>
                    <a:pt x="2879" y="648"/>
                  </a:lnTo>
                  <a:lnTo>
                    <a:pt x="2885" y="655"/>
                  </a:lnTo>
                  <a:lnTo>
                    <a:pt x="2891" y="655"/>
                  </a:lnTo>
                  <a:lnTo>
                    <a:pt x="2897" y="666"/>
                  </a:lnTo>
                  <a:lnTo>
                    <a:pt x="2910" y="666"/>
                  </a:lnTo>
                  <a:lnTo>
                    <a:pt x="2910" y="666"/>
                  </a:lnTo>
                  <a:lnTo>
                    <a:pt x="2915" y="666"/>
                  </a:lnTo>
                  <a:lnTo>
                    <a:pt x="2921" y="666"/>
                  </a:lnTo>
                  <a:lnTo>
                    <a:pt x="2933" y="655"/>
                  </a:lnTo>
                  <a:lnTo>
                    <a:pt x="2946" y="655"/>
                  </a:lnTo>
                  <a:lnTo>
                    <a:pt x="2946" y="655"/>
                  </a:lnTo>
                  <a:lnTo>
                    <a:pt x="2951" y="661"/>
                  </a:lnTo>
                  <a:lnTo>
                    <a:pt x="2957" y="666"/>
                  </a:lnTo>
                  <a:lnTo>
                    <a:pt x="2969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87" y="661"/>
                  </a:lnTo>
                  <a:lnTo>
                    <a:pt x="2993" y="648"/>
                  </a:lnTo>
                  <a:lnTo>
                    <a:pt x="2993" y="648"/>
                  </a:lnTo>
                  <a:lnTo>
                    <a:pt x="2999" y="642"/>
                  </a:lnTo>
                  <a:lnTo>
                    <a:pt x="3010" y="642"/>
                  </a:lnTo>
                  <a:lnTo>
                    <a:pt x="3010" y="642"/>
                  </a:lnTo>
                  <a:lnTo>
                    <a:pt x="3029" y="642"/>
                  </a:lnTo>
                  <a:lnTo>
                    <a:pt x="3054" y="642"/>
                  </a:lnTo>
                  <a:lnTo>
                    <a:pt x="3054" y="642"/>
                  </a:lnTo>
                  <a:lnTo>
                    <a:pt x="3077" y="636"/>
                  </a:lnTo>
                  <a:lnTo>
                    <a:pt x="3095" y="630"/>
                  </a:lnTo>
                  <a:lnTo>
                    <a:pt x="3107" y="630"/>
                  </a:lnTo>
                  <a:lnTo>
                    <a:pt x="3107" y="630"/>
                  </a:lnTo>
                  <a:lnTo>
                    <a:pt x="3113" y="648"/>
                  </a:lnTo>
                  <a:lnTo>
                    <a:pt x="3126" y="666"/>
                  </a:lnTo>
                  <a:lnTo>
                    <a:pt x="3126" y="666"/>
                  </a:lnTo>
                  <a:lnTo>
                    <a:pt x="3143" y="678"/>
                  </a:lnTo>
                  <a:lnTo>
                    <a:pt x="3143" y="678"/>
                  </a:lnTo>
                  <a:lnTo>
                    <a:pt x="3154" y="697"/>
                  </a:lnTo>
                  <a:lnTo>
                    <a:pt x="3162" y="714"/>
                  </a:lnTo>
                  <a:lnTo>
                    <a:pt x="3167" y="727"/>
                  </a:lnTo>
                  <a:lnTo>
                    <a:pt x="3167" y="727"/>
                  </a:lnTo>
                  <a:lnTo>
                    <a:pt x="3185" y="733"/>
                  </a:lnTo>
                  <a:lnTo>
                    <a:pt x="3203" y="733"/>
                  </a:lnTo>
                  <a:lnTo>
                    <a:pt x="3203" y="733"/>
                  </a:lnTo>
                  <a:lnTo>
                    <a:pt x="3215" y="733"/>
                  </a:lnTo>
                  <a:lnTo>
                    <a:pt x="3239" y="727"/>
                  </a:lnTo>
                  <a:lnTo>
                    <a:pt x="3239" y="727"/>
                  </a:lnTo>
                  <a:lnTo>
                    <a:pt x="3239" y="733"/>
                  </a:lnTo>
                  <a:lnTo>
                    <a:pt x="3245" y="733"/>
                  </a:lnTo>
                  <a:lnTo>
                    <a:pt x="3251" y="738"/>
                  </a:lnTo>
                  <a:lnTo>
                    <a:pt x="3251" y="738"/>
                  </a:lnTo>
                  <a:lnTo>
                    <a:pt x="3251" y="750"/>
                  </a:lnTo>
                  <a:lnTo>
                    <a:pt x="3251" y="763"/>
                  </a:lnTo>
                  <a:lnTo>
                    <a:pt x="3245" y="792"/>
                  </a:lnTo>
                  <a:lnTo>
                    <a:pt x="3245" y="792"/>
                  </a:lnTo>
                  <a:lnTo>
                    <a:pt x="3239" y="810"/>
                  </a:lnTo>
                  <a:lnTo>
                    <a:pt x="3234" y="822"/>
                  </a:lnTo>
                  <a:lnTo>
                    <a:pt x="3234" y="822"/>
                  </a:lnTo>
                  <a:lnTo>
                    <a:pt x="3234" y="835"/>
                  </a:lnTo>
                  <a:lnTo>
                    <a:pt x="3239" y="841"/>
                  </a:lnTo>
                  <a:lnTo>
                    <a:pt x="3245" y="858"/>
                  </a:lnTo>
                  <a:lnTo>
                    <a:pt x="3245" y="858"/>
                  </a:lnTo>
                  <a:lnTo>
                    <a:pt x="3239" y="871"/>
                  </a:lnTo>
                  <a:lnTo>
                    <a:pt x="3221" y="882"/>
                  </a:lnTo>
                  <a:lnTo>
                    <a:pt x="3221" y="882"/>
                  </a:lnTo>
                  <a:lnTo>
                    <a:pt x="3221" y="888"/>
                  </a:lnTo>
                  <a:lnTo>
                    <a:pt x="3221" y="894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1" y="907"/>
                  </a:lnTo>
                  <a:lnTo>
                    <a:pt x="3209" y="907"/>
                  </a:lnTo>
                  <a:lnTo>
                    <a:pt x="3209" y="907"/>
                  </a:lnTo>
                  <a:lnTo>
                    <a:pt x="3203" y="913"/>
                  </a:lnTo>
                  <a:lnTo>
                    <a:pt x="3203" y="913"/>
                  </a:lnTo>
                  <a:lnTo>
                    <a:pt x="3198" y="918"/>
                  </a:lnTo>
                  <a:lnTo>
                    <a:pt x="3198" y="930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203" y="954"/>
                  </a:lnTo>
                  <a:lnTo>
                    <a:pt x="3221" y="954"/>
                  </a:lnTo>
                  <a:lnTo>
                    <a:pt x="3221" y="954"/>
                  </a:lnTo>
                  <a:lnTo>
                    <a:pt x="3221" y="960"/>
                  </a:lnTo>
                  <a:lnTo>
                    <a:pt x="3226" y="972"/>
                  </a:lnTo>
                  <a:lnTo>
                    <a:pt x="3226" y="972"/>
                  </a:lnTo>
                  <a:lnTo>
                    <a:pt x="3239" y="972"/>
                  </a:lnTo>
                  <a:lnTo>
                    <a:pt x="3251" y="972"/>
                  </a:lnTo>
                  <a:lnTo>
                    <a:pt x="3251" y="972"/>
                  </a:lnTo>
                  <a:lnTo>
                    <a:pt x="3262" y="972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87" y="966"/>
                  </a:lnTo>
                  <a:lnTo>
                    <a:pt x="3287" y="972"/>
                  </a:lnTo>
                  <a:lnTo>
                    <a:pt x="3287" y="972"/>
                  </a:lnTo>
                  <a:lnTo>
                    <a:pt x="3287" y="985"/>
                  </a:lnTo>
                  <a:lnTo>
                    <a:pt x="3293" y="990"/>
                  </a:lnTo>
                  <a:lnTo>
                    <a:pt x="3293" y="996"/>
                  </a:lnTo>
                  <a:lnTo>
                    <a:pt x="3293" y="996"/>
                  </a:lnTo>
                  <a:lnTo>
                    <a:pt x="3298" y="990"/>
                  </a:lnTo>
                  <a:lnTo>
                    <a:pt x="3306" y="979"/>
                  </a:lnTo>
                  <a:lnTo>
                    <a:pt x="3311" y="960"/>
                  </a:lnTo>
                  <a:lnTo>
                    <a:pt x="3311" y="960"/>
                  </a:lnTo>
                  <a:lnTo>
                    <a:pt x="3317" y="960"/>
                  </a:lnTo>
                  <a:lnTo>
                    <a:pt x="3317" y="966"/>
                  </a:lnTo>
                  <a:lnTo>
                    <a:pt x="3317" y="966"/>
                  </a:lnTo>
                  <a:lnTo>
                    <a:pt x="3323" y="979"/>
                  </a:lnTo>
                  <a:lnTo>
                    <a:pt x="3323" y="990"/>
                  </a:lnTo>
                  <a:lnTo>
                    <a:pt x="3323" y="990"/>
                  </a:lnTo>
                  <a:lnTo>
                    <a:pt x="3323" y="1002"/>
                  </a:lnTo>
                  <a:lnTo>
                    <a:pt x="3317" y="1008"/>
                  </a:lnTo>
                  <a:lnTo>
                    <a:pt x="3317" y="1021"/>
                  </a:lnTo>
                  <a:lnTo>
                    <a:pt x="3317" y="1021"/>
                  </a:lnTo>
                  <a:lnTo>
                    <a:pt x="3306" y="1032"/>
                  </a:lnTo>
                  <a:lnTo>
                    <a:pt x="3306" y="1044"/>
                  </a:lnTo>
                  <a:lnTo>
                    <a:pt x="3306" y="1044"/>
                  </a:lnTo>
                  <a:lnTo>
                    <a:pt x="3306" y="1051"/>
                  </a:lnTo>
                  <a:lnTo>
                    <a:pt x="3306" y="1051"/>
                  </a:lnTo>
                  <a:lnTo>
                    <a:pt x="3317" y="1051"/>
                  </a:lnTo>
                  <a:lnTo>
                    <a:pt x="3334" y="1044"/>
                  </a:lnTo>
                  <a:lnTo>
                    <a:pt x="3334" y="1044"/>
                  </a:lnTo>
                  <a:lnTo>
                    <a:pt x="3342" y="1044"/>
                  </a:lnTo>
                  <a:lnTo>
                    <a:pt x="3347" y="1032"/>
                  </a:lnTo>
                  <a:lnTo>
                    <a:pt x="3347" y="1026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65" y="1026"/>
                  </a:lnTo>
                  <a:lnTo>
                    <a:pt x="3378" y="1038"/>
                  </a:lnTo>
                  <a:lnTo>
                    <a:pt x="3378" y="1038"/>
                  </a:lnTo>
                  <a:lnTo>
                    <a:pt x="3378" y="1051"/>
                  </a:lnTo>
                  <a:lnTo>
                    <a:pt x="3378" y="1068"/>
                  </a:lnTo>
                  <a:lnTo>
                    <a:pt x="3378" y="1068"/>
                  </a:lnTo>
                  <a:lnTo>
                    <a:pt x="3383" y="1068"/>
                  </a:lnTo>
                  <a:lnTo>
                    <a:pt x="3389" y="1068"/>
                  </a:lnTo>
                  <a:lnTo>
                    <a:pt x="3401" y="1074"/>
                  </a:lnTo>
                  <a:lnTo>
                    <a:pt x="3401" y="1074"/>
                  </a:lnTo>
                  <a:lnTo>
                    <a:pt x="3406" y="1074"/>
                  </a:lnTo>
                  <a:lnTo>
                    <a:pt x="3425" y="1074"/>
                  </a:lnTo>
                  <a:lnTo>
                    <a:pt x="3442" y="1074"/>
                  </a:lnTo>
                  <a:lnTo>
                    <a:pt x="3442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42" y="1080"/>
                  </a:lnTo>
                  <a:lnTo>
                    <a:pt x="3442" y="1087"/>
                  </a:lnTo>
                  <a:lnTo>
                    <a:pt x="3425" y="1092"/>
                  </a:lnTo>
                  <a:lnTo>
                    <a:pt x="3389" y="1104"/>
                  </a:lnTo>
                  <a:lnTo>
                    <a:pt x="3389" y="1104"/>
                  </a:lnTo>
                  <a:lnTo>
                    <a:pt x="3383" y="1110"/>
                  </a:lnTo>
                  <a:lnTo>
                    <a:pt x="3378" y="1116"/>
                  </a:lnTo>
                  <a:lnTo>
                    <a:pt x="3370" y="1134"/>
                  </a:lnTo>
                  <a:lnTo>
                    <a:pt x="3370" y="1134"/>
                  </a:lnTo>
                  <a:lnTo>
                    <a:pt x="3370" y="1146"/>
                  </a:lnTo>
                  <a:lnTo>
                    <a:pt x="3378" y="1152"/>
                  </a:lnTo>
                  <a:lnTo>
                    <a:pt x="3378" y="1164"/>
                  </a:lnTo>
                  <a:lnTo>
                    <a:pt x="3383" y="1164"/>
                  </a:lnTo>
                  <a:lnTo>
                    <a:pt x="3383" y="1164"/>
                  </a:lnTo>
                  <a:lnTo>
                    <a:pt x="3406" y="1164"/>
                  </a:lnTo>
                  <a:lnTo>
                    <a:pt x="3431" y="1164"/>
                  </a:lnTo>
                  <a:lnTo>
                    <a:pt x="3431" y="1164"/>
                  </a:lnTo>
                  <a:lnTo>
                    <a:pt x="3437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50" y="1170"/>
                  </a:lnTo>
                  <a:lnTo>
                    <a:pt x="3467" y="1188"/>
                  </a:lnTo>
                  <a:lnTo>
                    <a:pt x="3467" y="1188"/>
                  </a:lnTo>
                  <a:lnTo>
                    <a:pt x="3478" y="1195"/>
                  </a:lnTo>
                  <a:lnTo>
                    <a:pt x="3478" y="1195"/>
                  </a:lnTo>
                  <a:lnTo>
                    <a:pt x="3491" y="1195"/>
                  </a:lnTo>
                  <a:lnTo>
                    <a:pt x="3491" y="1195"/>
                  </a:lnTo>
                  <a:lnTo>
                    <a:pt x="3491" y="1188"/>
                  </a:lnTo>
                  <a:lnTo>
                    <a:pt x="3491" y="1182"/>
                  </a:lnTo>
                  <a:lnTo>
                    <a:pt x="3491" y="1182"/>
                  </a:lnTo>
                  <a:lnTo>
                    <a:pt x="3491" y="1176"/>
                  </a:lnTo>
                  <a:lnTo>
                    <a:pt x="3491" y="1176"/>
                  </a:lnTo>
                  <a:lnTo>
                    <a:pt x="3503" y="1176"/>
                  </a:lnTo>
                  <a:lnTo>
                    <a:pt x="3514" y="1182"/>
                  </a:lnTo>
                  <a:lnTo>
                    <a:pt x="3514" y="1182"/>
                  </a:lnTo>
                  <a:lnTo>
                    <a:pt x="3522" y="1176"/>
                  </a:lnTo>
                  <a:lnTo>
                    <a:pt x="3527" y="1170"/>
                  </a:lnTo>
                  <a:lnTo>
                    <a:pt x="3527" y="1170"/>
                  </a:lnTo>
                  <a:lnTo>
                    <a:pt x="3533" y="1170"/>
                  </a:lnTo>
                  <a:lnTo>
                    <a:pt x="3533" y="1170"/>
                  </a:lnTo>
                  <a:lnTo>
                    <a:pt x="3558" y="1170"/>
                  </a:lnTo>
                  <a:lnTo>
                    <a:pt x="3575" y="1170"/>
                  </a:lnTo>
                  <a:lnTo>
                    <a:pt x="3575" y="1170"/>
                  </a:lnTo>
                  <a:lnTo>
                    <a:pt x="3586" y="1170"/>
                  </a:lnTo>
                  <a:lnTo>
                    <a:pt x="3594" y="1170"/>
                  </a:lnTo>
                  <a:lnTo>
                    <a:pt x="3605" y="1164"/>
                  </a:lnTo>
                  <a:lnTo>
                    <a:pt x="3605" y="1164"/>
                  </a:lnTo>
                  <a:lnTo>
                    <a:pt x="3617" y="1164"/>
                  </a:lnTo>
                  <a:lnTo>
                    <a:pt x="3622" y="1152"/>
                  </a:lnTo>
                  <a:lnTo>
                    <a:pt x="3630" y="1146"/>
                  </a:lnTo>
                  <a:lnTo>
                    <a:pt x="3635" y="1140"/>
                  </a:lnTo>
                  <a:lnTo>
                    <a:pt x="3635" y="1140"/>
                  </a:lnTo>
                  <a:lnTo>
                    <a:pt x="3658" y="1140"/>
                  </a:lnTo>
                  <a:lnTo>
                    <a:pt x="3677" y="1140"/>
                  </a:lnTo>
                  <a:lnTo>
                    <a:pt x="3677" y="1140"/>
                  </a:lnTo>
                  <a:lnTo>
                    <a:pt x="3694" y="1134"/>
                  </a:lnTo>
                  <a:lnTo>
                    <a:pt x="3707" y="1128"/>
                  </a:lnTo>
                  <a:lnTo>
                    <a:pt x="3719" y="1123"/>
                  </a:lnTo>
                  <a:lnTo>
                    <a:pt x="3719" y="1123"/>
                  </a:lnTo>
                  <a:lnTo>
                    <a:pt x="3738" y="1128"/>
                  </a:lnTo>
                  <a:lnTo>
                    <a:pt x="3749" y="1134"/>
                  </a:lnTo>
                  <a:lnTo>
                    <a:pt x="3761" y="1134"/>
                  </a:lnTo>
                  <a:lnTo>
                    <a:pt x="3761" y="1134"/>
                  </a:lnTo>
                  <a:lnTo>
                    <a:pt x="3766" y="1134"/>
                  </a:lnTo>
                  <a:lnTo>
                    <a:pt x="3779" y="1128"/>
                  </a:lnTo>
                  <a:lnTo>
                    <a:pt x="3779" y="1128"/>
                  </a:lnTo>
                  <a:lnTo>
                    <a:pt x="3785" y="1128"/>
                  </a:lnTo>
                  <a:lnTo>
                    <a:pt x="3785" y="1128"/>
                  </a:lnTo>
                  <a:lnTo>
                    <a:pt x="3791" y="1128"/>
                  </a:lnTo>
                  <a:lnTo>
                    <a:pt x="3791" y="1140"/>
                  </a:lnTo>
                  <a:lnTo>
                    <a:pt x="3791" y="1152"/>
                  </a:lnTo>
                  <a:lnTo>
                    <a:pt x="3791" y="1152"/>
                  </a:lnTo>
                  <a:lnTo>
                    <a:pt x="3785" y="1164"/>
                  </a:lnTo>
                  <a:lnTo>
                    <a:pt x="3773" y="1164"/>
                  </a:lnTo>
                  <a:lnTo>
                    <a:pt x="3766" y="1170"/>
                  </a:lnTo>
                  <a:lnTo>
                    <a:pt x="3755" y="1170"/>
                  </a:lnTo>
                  <a:lnTo>
                    <a:pt x="3755" y="1170"/>
                  </a:lnTo>
                  <a:lnTo>
                    <a:pt x="3738" y="1164"/>
                  </a:lnTo>
                  <a:lnTo>
                    <a:pt x="3725" y="1164"/>
                  </a:lnTo>
                  <a:lnTo>
                    <a:pt x="3725" y="1164"/>
                  </a:lnTo>
                  <a:lnTo>
                    <a:pt x="3725" y="1170"/>
                  </a:lnTo>
                  <a:lnTo>
                    <a:pt x="3725" y="1182"/>
                  </a:lnTo>
                  <a:lnTo>
                    <a:pt x="3730" y="1188"/>
                  </a:lnTo>
                  <a:lnTo>
                    <a:pt x="3730" y="1188"/>
                  </a:lnTo>
                  <a:lnTo>
                    <a:pt x="3738" y="1212"/>
                  </a:lnTo>
                  <a:lnTo>
                    <a:pt x="3749" y="1231"/>
                  </a:lnTo>
                  <a:lnTo>
                    <a:pt x="3749" y="1231"/>
                  </a:lnTo>
                  <a:lnTo>
                    <a:pt x="3779" y="1284"/>
                  </a:lnTo>
                  <a:lnTo>
                    <a:pt x="3779" y="1284"/>
                  </a:lnTo>
                  <a:lnTo>
                    <a:pt x="3797" y="1314"/>
                  </a:lnTo>
                  <a:lnTo>
                    <a:pt x="3815" y="1350"/>
                  </a:lnTo>
                  <a:lnTo>
                    <a:pt x="3815" y="1350"/>
                  </a:lnTo>
                  <a:lnTo>
                    <a:pt x="3833" y="1416"/>
                  </a:lnTo>
                  <a:lnTo>
                    <a:pt x="3851" y="1488"/>
                  </a:lnTo>
                  <a:lnTo>
                    <a:pt x="3851" y="1488"/>
                  </a:lnTo>
                  <a:lnTo>
                    <a:pt x="3869" y="1578"/>
                  </a:lnTo>
                  <a:lnTo>
                    <a:pt x="3869" y="1578"/>
                  </a:lnTo>
                  <a:lnTo>
                    <a:pt x="3887" y="1704"/>
                  </a:lnTo>
                  <a:lnTo>
                    <a:pt x="3905" y="1788"/>
                  </a:lnTo>
                  <a:lnTo>
                    <a:pt x="3910" y="1830"/>
                  </a:lnTo>
                  <a:lnTo>
                    <a:pt x="3910" y="1830"/>
                  </a:lnTo>
                  <a:lnTo>
                    <a:pt x="3917" y="1866"/>
                  </a:lnTo>
                  <a:lnTo>
                    <a:pt x="3923" y="1890"/>
                  </a:lnTo>
                  <a:lnTo>
                    <a:pt x="3923" y="1890"/>
                  </a:lnTo>
                  <a:lnTo>
                    <a:pt x="3929" y="1896"/>
                  </a:lnTo>
                  <a:lnTo>
                    <a:pt x="3929" y="1896"/>
                  </a:lnTo>
                  <a:lnTo>
                    <a:pt x="3935" y="1890"/>
                  </a:lnTo>
                  <a:lnTo>
                    <a:pt x="3946" y="1890"/>
                  </a:lnTo>
                  <a:lnTo>
                    <a:pt x="3959" y="1879"/>
                  </a:lnTo>
                  <a:lnTo>
                    <a:pt x="3959" y="1879"/>
                  </a:lnTo>
                  <a:lnTo>
                    <a:pt x="3959" y="1871"/>
                  </a:lnTo>
                  <a:lnTo>
                    <a:pt x="3965" y="1871"/>
                  </a:lnTo>
                  <a:lnTo>
                    <a:pt x="3977" y="1879"/>
                  </a:lnTo>
                  <a:lnTo>
                    <a:pt x="3982" y="1871"/>
                  </a:lnTo>
                  <a:lnTo>
                    <a:pt x="3982" y="1871"/>
                  </a:lnTo>
                  <a:lnTo>
                    <a:pt x="3989" y="1866"/>
                  </a:lnTo>
                  <a:lnTo>
                    <a:pt x="3989" y="1854"/>
                  </a:lnTo>
                  <a:lnTo>
                    <a:pt x="3989" y="1848"/>
                  </a:lnTo>
                  <a:lnTo>
                    <a:pt x="3989" y="1835"/>
                  </a:lnTo>
                  <a:lnTo>
                    <a:pt x="3989" y="1835"/>
                  </a:lnTo>
                  <a:lnTo>
                    <a:pt x="4007" y="1824"/>
                  </a:lnTo>
                  <a:lnTo>
                    <a:pt x="4025" y="1818"/>
                  </a:lnTo>
                  <a:lnTo>
                    <a:pt x="4037" y="1818"/>
                  </a:lnTo>
                  <a:lnTo>
                    <a:pt x="4037" y="1818"/>
                  </a:lnTo>
                  <a:lnTo>
                    <a:pt x="4043" y="1824"/>
                  </a:lnTo>
                  <a:lnTo>
                    <a:pt x="4043" y="1830"/>
                  </a:lnTo>
                  <a:lnTo>
                    <a:pt x="4054" y="1835"/>
                  </a:lnTo>
                  <a:lnTo>
                    <a:pt x="4054" y="1871"/>
                  </a:lnTo>
                  <a:lnTo>
                    <a:pt x="4054" y="1871"/>
                  </a:lnTo>
                  <a:lnTo>
                    <a:pt x="4054" y="1884"/>
                  </a:lnTo>
                  <a:lnTo>
                    <a:pt x="4054" y="1890"/>
                  </a:lnTo>
                  <a:lnTo>
                    <a:pt x="4054" y="1896"/>
                  </a:lnTo>
                  <a:lnTo>
                    <a:pt x="4054" y="1896"/>
                  </a:lnTo>
                  <a:lnTo>
                    <a:pt x="4061" y="1902"/>
                  </a:lnTo>
                  <a:lnTo>
                    <a:pt x="4067" y="1902"/>
                  </a:lnTo>
                  <a:lnTo>
                    <a:pt x="4079" y="1907"/>
                  </a:lnTo>
                  <a:lnTo>
                    <a:pt x="4084" y="1907"/>
                  </a:lnTo>
                  <a:lnTo>
                    <a:pt x="4084" y="1907"/>
                  </a:lnTo>
                  <a:lnTo>
                    <a:pt x="4084" y="1915"/>
                  </a:lnTo>
                  <a:lnTo>
                    <a:pt x="4084" y="1926"/>
                  </a:lnTo>
                  <a:lnTo>
                    <a:pt x="4079" y="1938"/>
                  </a:lnTo>
                  <a:lnTo>
                    <a:pt x="4084" y="1943"/>
                  </a:lnTo>
                  <a:lnTo>
                    <a:pt x="4084" y="1943"/>
                  </a:lnTo>
                  <a:lnTo>
                    <a:pt x="4097" y="1951"/>
                  </a:lnTo>
                  <a:lnTo>
                    <a:pt x="4115" y="1956"/>
                  </a:lnTo>
                  <a:lnTo>
                    <a:pt x="4126" y="1956"/>
                  </a:lnTo>
                  <a:lnTo>
                    <a:pt x="4139" y="1956"/>
                  </a:lnTo>
                  <a:lnTo>
                    <a:pt x="4139" y="1956"/>
                  </a:lnTo>
                  <a:lnTo>
                    <a:pt x="4151" y="1962"/>
                  </a:lnTo>
                  <a:lnTo>
                    <a:pt x="4156" y="1968"/>
                  </a:lnTo>
                  <a:lnTo>
                    <a:pt x="4169" y="1968"/>
                  </a:lnTo>
                  <a:lnTo>
                    <a:pt x="4169" y="1968"/>
                  </a:lnTo>
                  <a:lnTo>
                    <a:pt x="4192" y="1974"/>
                  </a:lnTo>
                  <a:lnTo>
                    <a:pt x="4192" y="1974"/>
                  </a:lnTo>
                  <a:lnTo>
                    <a:pt x="4198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23" y="1979"/>
                  </a:lnTo>
                  <a:lnTo>
                    <a:pt x="4228" y="1974"/>
                  </a:lnTo>
                  <a:lnTo>
                    <a:pt x="4241" y="1956"/>
                  </a:lnTo>
                  <a:lnTo>
                    <a:pt x="4241" y="1956"/>
                  </a:lnTo>
                  <a:lnTo>
                    <a:pt x="4264" y="1956"/>
                  </a:lnTo>
                  <a:lnTo>
                    <a:pt x="4277" y="1956"/>
                  </a:lnTo>
                  <a:lnTo>
                    <a:pt x="4289" y="1956"/>
                  </a:lnTo>
                  <a:lnTo>
                    <a:pt x="4289" y="1956"/>
                  </a:lnTo>
                  <a:lnTo>
                    <a:pt x="4306" y="1956"/>
                  </a:lnTo>
                  <a:lnTo>
                    <a:pt x="4319" y="1968"/>
                  </a:lnTo>
                  <a:lnTo>
                    <a:pt x="4336" y="1979"/>
                  </a:lnTo>
                  <a:lnTo>
                    <a:pt x="4336" y="1979"/>
                  </a:lnTo>
                  <a:lnTo>
                    <a:pt x="4355" y="1998"/>
                  </a:lnTo>
                  <a:lnTo>
                    <a:pt x="4372" y="2028"/>
                  </a:lnTo>
                  <a:lnTo>
                    <a:pt x="4372" y="2028"/>
                  </a:lnTo>
                  <a:lnTo>
                    <a:pt x="4372" y="2046"/>
                  </a:lnTo>
                  <a:lnTo>
                    <a:pt x="4372" y="2059"/>
                  </a:lnTo>
                  <a:lnTo>
                    <a:pt x="4372" y="2059"/>
                  </a:lnTo>
                  <a:lnTo>
                    <a:pt x="4378" y="2100"/>
                  </a:lnTo>
                  <a:lnTo>
                    <a:pt x="4378" y="2100"/>
                  </a:lnTo>
                  <a:lnTo>
                    <a:pt x="4372" y="2112"/>
                  </a:lnTo>
                  <a:lnTo>
                    <a:pt x="4372" y="2123"/>
                  </a:lnTo>
                  <a:lnTo>
                    <a:pt x="4378" y="2131"/>
                  </a:lnTo>
                  <a:lnTo>
                    <a:pt x="4378" y="2131"/>
                  </a:lnTo>
                  <a:lnTo>
                    <a:pt x="4385" y="2136"/>
                  </a:lnTo>
                  <a:lnTo>
                    <a:pt x="4397" y="2136"/>
                  </a:lnTo>
                  <a:lnTo>
                    <a:pt x="4421" y="2142"/>
                  </a:lnTo>
                  <a:lnTo>
                    <a:pt x="4421" y="2142"/>
                  </a:lnTo>
                  <a:lnTo>
                    <a:pt x="4427" y="2154"/>
                  </a:lnTo>
                  <a:lnTo>
                    <a:pt x="4439" y="2167"/>
                  </a:lnTo>
                  <a:lnTo>
                    <a:pt x="4450" y="2184"/>
                  </a:lnTo>
                  <a:lnTo>
                    <a:pt x="4450" y="2184"/>
                  </a:lnTo>
                  <a:lnTo>
                    <a:pt x="4450" y="2208"/>
                  </a:lnTo>
                  <a:lnTo>
                    <a:pt x="4450" y="2226"/>
                  </a:lnTo>
                  <a:lnTo>
                    <a:pt x="4450" y="2226"/>
                  </a:lnTo>
                  <a:lnTo>
                    <a:pt x="4457" y="2231"/>
                  </a:lnTo>
                  <a:lnTo>
                    <a:pt x="4450" y="2226"/>
                  </a:lnTo>
                  <a:lnTo>
                    <a:pt x="4463" y="2256"/>
                  </a:lnTo>
                  <a:lnTo>
                    <a:pt x="4463" y="2256"/>
                  </a:lnTo>
                  <a:lnTo>
                    <a:pt x="4469" y="2275"/>
                  </a:lnTo>
                  <a:lnTo>
                    <a:pt x="4469" y="2280"/>
                  </a:lnTo>
                  <a:lnTo>
                    <a:pt x="4475" y="2280"/>
                  </a:lnTo>
                  <a:lnTo>
                    <a:pt x="4475" y="2280"/>
                  </a:lnTo>
                  <a:lnTo>
                    <a:pt x="4486" y="2280"/>
                  </a:lnTo>
                  <a:lnTo>
                    <a:pt x="4493" y="2280"/>
                  </a:lnTo>
                  <a:lnTo>
                    <a:pt x="4499" y="2280"/>
                  </a:lnTo>
                  <a:lnTo>
                    <a:pt x="4499" y="2280"/>
                  </a:lnTo>
                  <a:lnTo>
                    <a:pt x="4505" y="2280"/>
                  </a:lnTo>
                  <a:lnTo>
                    <a:pt x="4516" y="2292"/>
                  </a:lnTo>
                  <a:lnTo>
                    <a:pt x="4516" y="2292"/>
                  </a:lnTo>
                  <a:lnTo>
                    <a:pt x="4535" y="2303"/>
                  </a:lnTo>
                  <a:lnTo>
                    <a:pt x="4547" y="2316"/>
                  </a:lnTo>
                  <a:lnTo>
                    <a:pt x="4547" y="2316"/>
                  </a:lnTo>
                  <a:lnTo>
                    <a:pt x="4565" y="2316"/>
                  </a:lnTo>
                  <a:lnTo>
                    <a:pt x="4577" y="2316"/>
                  </a:lnTo>
                  <a:lnTo>
                    <a:pt x="4577" y="2316"/>
                  </a:lnTo>
                  <a:lnTo>
                    <a:pt x="4594" y="2311"/>
                  </a:lnTo>
                  <a:lnTo>
                    <a:pt x="4607" y="2303"/>
                  </a:lnTo>
                  <a:lnTo>
                    <a:pt x="4619" y="2298"/>
                  </a:lnTo>
                  <a:lnTo>
                    <a:pt x="4619" y="2298"/>
                  </a:lnTo>
                  <a:lnTo>
                    <a:pt x="4624" y="2292"/>
                  </a:lnTo>
                  <a:lnTo>
                    <a:pt x="4630" y="2280"/>
                  </a:lnTo>
                  <a:lnTo>
                    <a:pt x="4643" y="2280"/>
                  </a:lnTo>
                  <a:lnTo>
                    <a:pt x="4643" y="2280"/>
                  </a:lnTo>
                  <a:lnTo>
                    <a:pt x="4649" y="2280"/>
                  </a:lnTo>
                  <a:lnTo>
                    <a:pt x="4649" y="2286"/>
                  </a:lnTo>
                  <a:lnTo>
                    <a:pt x="4649" y="2286"/>
                  </a:lnTo>
                  <a:lnTo>
                    <a:pt x="4649" y="2292"/>
                  </a:lnTo>
                  <a:lnTo>
                    <a:pt x="4643" y="2298"/>
                  </a:lnTo>
                  <a:lnTo>
                    <a:pt x="4643" y="2311"/>
                  </a:lnTo>
                  <a:lnTo>
                    <a:pt x="4643" y="2311"/>
                  </a:lnTo>
                  <a:lnTo>
                    <a:pt x="4643" y="2316"/>
                  </a:lnTo>
                  <a:lnTo>
                    <a:pt x="4649" y="2334"/>
                  </a:lnTo>
                  <a:lnTo>
                    <a:pt x="4649" y="2334"/>
                  </a:lnTo>
                  <a:lnTo>
                    <a:pt x="4655" y="2347"/>
                  </a:lnTo>
                  <a:lnTo>
                    <a:pt x="4655" y="2352"/>
                  </a:lnTo>
                  <a:lnTo>
                    <a:pt x="4655" y="2358"/>
                  </a:lnTo>
                  <a:lnTo>
                    <a:pt x="4655" y="2358"/>
                  </a:lnTo>
                  <a:lnTo>
                    <a:pt x="4666" y="2370"/>
                  </a:lnTo>
                  <a:lnTo>
                    <a:pt x="4679" y="2375"/>
                  </a:lnTo>
                  <a:lnTo>
                    <a:pt x="4679" y="2375"/>
                  </a:lnTo>
                  <a:lnTo>
                    <a:pt x="4685" y="2383"/>
                  </a:lnTo>
                  <a:lnTo>
                    <a:pt x="4691" y="2388"/>
                  </a:lnTo>
                  <a:lnTo>
                    <a:pt x="4696" y="2388"/>
                  </a:lnTo>
                  <a:lnTo>
                    <a:pt x="4696" y="2388"/>
                  </a:lnTo>
                  <a:lnTo>
                    <a:pt x="4696" y="2394"/>
                  </a:lnTo>
                  <a:lnTo>
                    <a:pt x="4691" y="2394"/>
                  </a:lnTo>
                  <a:lnTo>
                    <a:pt x="4691" y="2394"/>
                  </a:lnTo>
                  <a:lnTo>
                    <a:pt x="4696" y="2411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6BDCE4F-3DD6-4659-B951-90B1AB8D4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2510"/>
              <a:ext cx="1565" cy="1154"/>
            </a:xfrm>
            <a:custGeom>
              <a:avLst/>
              <a:gdLst>
                <a:gd name="T0" fmla="*/ 4457 w 4696"/>
                <a:gd name="T1" fmla="*/ 2508 h 3462"/>
                <a:gd name="T2" fmla="*/ 4295 w 4696"/>
                <a:gd name="T3" fmla="*/ 2748 h 3462"/>
                <a:gd name="T4" fmla="*/ 3946 w 4696"/>
                <a:gd name="T5" fmla="*/ 2940 h 3462"/>
                <a:gd name="T6" fmla="*/ 3599 w 4696"/>
                <a:gd name="T7" fmla="*/ 2970 h 3462"/>
                <a:gd name="T8" fmla="*/ 3575 w 4696"/>
                <a:gd name="T9" fmla="*/ 3305 h 3462"/>
                <a:gd name="T10" fmla="*/ 3455 w 4696"/>
                <a:gd name="T11" fmla="*/ 3396 h 3462"/>
                <a:gd name="T12" fmla="*/ 3209 w 4696"/>
                <a:gd name="T13" fmla="*/ 3233 h 3462"/>
                <a:gd name="T14" fmla="*/ 2753 w 4696"/>
                <a:gd name="T15" fmla="*/ 2994 h 3462"/>
                <a:gd name="T16" fmla="*/ 2525 w 4696"/>
                <a:gd name="T17" fmla="*/ 3006 h 3462"/>
                <a:gd name="T18" fmla="*/ 2213 w 4696"/>
                <a:gd name="T19" fmla="*/ 2982 h 3462"/>
                <a:gd name="T20" fmla="*/ 1877 w 4696"/>
                <a:gd name="T21" fmla="*/ 3036 h 3462"/>
                <a:gd name="T22" fmla="*/ 1625 w 4696"/>
                <a:gd name="T23" fmla="*/ 2730 h 3462"/>
                <a:gd name="T24" fmla="*/ 1625 w 4696"/>
                <a:gd name="T25" fmla="*/ 2339 h 3462"/>
                <a:gd name="T26" fmla="*/ 1277 w 4696"/>
                <a:gd name="T27" fmla="*/ 1907 h 3462"/>
                <a:gd name="T28" fmla="*/ 1476 w 4696"/>
                <a:gd name="T29" fmla="*/ 1668 h 3462"/>
                <a:gd name="T30" fmla="*/ 1398 w 4696"/>
                <a:gd name="T31" fmla="*/ 1578 h 3462"/>
                <a:gd name="T32" fmla="*/ 1409 w 4696"/>
                <a:gd name="T33" fmla="*/ 1638 h 3462"/>
                <a:gd name="T34" fmla="*/ 1254 w 4696"/>
                <a:gd name="T35" fmla="*/ 1608 h 3462"/>
                <a:gd name="T36" fmla="*/ 1085 w 4696"/>
                <a:gd name="T37" fmla="*/ 1591 h 3462"/>
                <a:gd name="T38" fmla="*/ 239 w 4696"/>
                <a:gd name="T39" fmla="*/ 1699 h 3462"/>
                <a:gd name="T40" fmla="*/ 119 w 4696"/>
                <a:gd name="T41" fmla="*/ 1475 h 3462"/>
                <a:gd name="T42" fmla="*/ 125 w 4696"/>
                <a:gd name="T43" fmla="*/ 1140 h 3462"/>
                <a:gd name="T44" fmla="*/ 210 w 4696"/>
                <a:gd name="T45" fmla="*/ 1140 h 3462"/>
                <a:gd name="T46" fmla="*/ 269 w 4696"/>
                <a:gd name="T47" fmla="*/ 1056 h 3462"/>
                <a:gd name="T48" fmla="*/ 557 w 4696"/>
                <a:gd name="T49" fmla="*/ 1267 h 3462"/>
                <a:gd name="T50" fmla="*/ 365 w 4696"/>
                <a:gd name="T51" fmla="*/ 1344 h 3462"/>
                <a:gd name="T52" fmla="*/ 593 w 4696"/>
                <a:gd name="T53" fmla="*/ 1308 h 3462"/>
                <a:gd name="T54" fmla="*/ 593 w 4696"/>
                <a:gd name="T55" fmla="*/ 1224 h 3462"/>
                <a:gd name="T56" fmla="*/ 557 w 4696"/>
                <a:gd name="T57" fmla="*/ 1152 h 3462"/>
                <a:gd name="T58" fmla="*/ 671 w 4696"/>
                <a:gd name="T59" fmla="*/ 949 h 3462"/>
                <a:gd name="T60" fmla="*/ 545 w 4696"/>
                <a:gd name="T61" fmla="*/ 835 h 3462"/>
                <a:gd name="T62" fmla="*/ 288 w 4696"/>
                <a:gd name="T63" fmla="*/ 720 h 3462"/>
                <a:gd name="T64" fmla="*/ 282 w 4696"/>
                <a:gd name="T65" fmla="*/ 528 h 3462"/>
                <a:gd name="T66" fmla="*/ 227 w 4696"/>
                <a:gd name="T67" fmla="*/ 318 h 3462"/>
                <a:gd name="T68" fmla="*/ 407 w 4696"/>
                <a:gd name="T69" fmla="*/ 72 h 3462"/>
                <a:gd name="T70" fmla="*/ 617 w 4696"/>
                <a:gd name="T71" fmla="*/ 54 h 3462"/>
                <a:gd name="T72" fmla="*/ 737 w 4696"/>
                <a:gd name="T73" fmla="*/ 54 h 3462"/>
                <a:gd name="T74" fmla="*/ 894 w 4696"/>
                <a:gd name="T75" fmla="*/ 90 h 3462"/>
                <a:gd name="T76" fmla="*/ 1055 w 4696"/>
                <a:gd name="T77" fmla="*/ 85 h 3462"/>
                <a:gd name="T78" fmla="*/ 1121 w 4696"/>
                <a:gd name="T79" fmla="*/ 174 h 3462"/>
                <a:gd name="T80" fmla="*/ 1254 w 4696"/>
                <a:gd name="T81" fmla="*/ 324 h 3462"/>
                <a:gd name="T82" fmla="*/ 1271 w 4696"/>
                <a:gd name="T83" fmla="*/ 522 h 3462"/>
                <a:gd name="T84" fmla="*/ 1409 w 4696"/>
                <a:gd name="T85" fmla="*/ 625 h 3462"/>
                <a:gd name="T86" fmla="*/ 1559 w 4696"/>
                <a:gd name="T87" fmla="*/ 697 h 3462"/>
                <a:gd name="T88" fmla="*/ 1709 w 4696"/>
                <a:gd name="T89" fmla="*/ 858 h 3462"/>
                <a:gd name="T90" fmla="*/ 1961 w 4696"/>
                <a:gd name="T91" fmla="*/ 949 h 3462"/>
                <a:gd name="T92" fmla="*/ 1913 w 4696"/>
                <a:gd name="T93" fmla="*/ 708 h 3462"/>
                <a:gd name="T94" fmla="*/ 2154 w 4696"/>
                <a:gd name="T95" fmla="*/ 625 h 3462"/>
                <a:gd name="T96" fmla="*/ 2226 w 4696"/>
                <a:gd name="T97" fmla="*/ 547 h 3462"/>
                <a:gd name="T98" fmla="*/ 2321 w 4696"/>
                <a:gd name="T99" fmla="*/ 517 h 3462"/>
                <a:gd name="T100" fmla="*/ 2506 w 4696"/>
                <a:gd name="T101" fmla="*/ 589 h 3462"/>
                <a:gd name="T102" fmla="*/ 2777 w 4696"/>
                <a:gd name="T103" fmla="*/ 625 h 3462"/>
                <a:gd name="T104" fmla="*/ 3107 w 4696"/>
                <a:gd name="T105" fmla="*/ 630 h 3462"/>
                <a:gd name="T106" fmla="*/ 3221 w 4696"/>
                <a:gd name="T107" fmla="*/ 894 h 3462"/>
                <a:gd name="T108" fmla="*/ 3306 w 4696"/>
                <a:gd name="T109" fmla="*/ 979 h 3462"/>
                <a:gd name="T110" fmla="*/ 3401 w 4696"/>
                <a:gd name="T111" fmla="*/ 1074 h 3462"/>
                <a:gd name="T112" fmla="*/ 3491 w 4696"/>
                <a:gd name="T113" fmla="*/ 1195 h 3462"/>
                <a:gd name="T114" fmla="*/ 3761 w 4696"/>
                <a:gd name="T115" fmla="*/ 1134 h 3462"/>
                <a:gd name="T116" fmla="*/ 3869 w 4696"/>
                <a:gd name="T117" fmla="*/ 1578 h 3462"/>
                <a:gd name="T118" fmla="*/ 4054 w 4696"/>
                <a:gd name="T119" fmla="*/ 1896 h 3462"/>
                <a:gd name="T120" fmla="*/ 4306 w 4696"/>
                <a:gd name="T121" fmla="*/ 1956 h 3462"/>
                <a:gd name="T122" fmla="*/ 4486 w 4696"/>
                <a:gd name="T123" fmla="*/ 2280 h 3462"/>
                <a:gd name="T124" fmla="*/ 4666 w 4696"/>
                <a:gd name="T125" fmla="*/ 2370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96" h="3462">
                  <a:moveTo>
                    <a:pt x="4696" y="2419"/>
                  </a:move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24"/>
                  </a:lnTo>
                  <a:lnTo>
                    <a:pt x="4660" y="2411"/>
                  </a:lnTo>
                  <a:lnTo>
                    <a:pt x="4643" y="2400"/>
                  </a:lnTo>
                  <a:lnTo>
                    <a:pt x="4643" y="2400"/>
                  </a:lnTo>
                  <a:lnTo>
                    <a:pt x="4624" y="2400"/>
                  </a:lnTo>
                  <a:lnTo>
                    <a:pt x="4624" y="2400"/>
                  </a:lnTo>
                  <a:lnTo>
                    <a:pt x="4619" y="2406"/>
                  </a:lnTo>
                  <a:lnTo>
                    <a:pt x="4613" y="2411"/>
                  </a:lnTo>
                  <a:lnTo>
                    <a:pt x="4613" y="2424"/>
                  </a:lnTo>
                  <a:lnTo>
                    <a:pt x="4613" y="2424"/>
                  </a:lnTo>
                  <a:lnTo>
                    <a:pt x="4619" y="2455"/>
                  </a:lnTo>
                  <a:lnTo>
                    <a:pt x="4619" y="2455"/>
                  </a:lnTo>
                  <a:lnTo>
                    <a:pt x="4619" y="2460"/>
                  </a:lnTo>
                  <a:lnTo>
                    <a:pt x="4613" y="2472"/>
                  </a:lnTo>
                  <a:lnTo>
                    <a:pt x="4613" y="2472"/>
                  </a:lnTo>
                  <a:lnTo>
                    <a:pt x="4607" y="2483"/>
                  </a:lnTo>
                  <a:lnTo>
                    <a:pt x="4594" y="2496"/>
                  </a:lnTo>
                  <a:lnTo>
                    <a:pt x="4594" y="2496"/>
                  </a:lnTo>
                  <a:lnTo>
                    <a:pt x="4583" y="2502"/>
                  </a:lnTo>
                  <a:lnTo>
                    <a:pt x="4577" y="2508"/>
                  </a:lnTo>
                  <a:lnTo>
                    <a:pt x="4571" y="2508"/>
                  </a:lnTo>
                  <a:lnTo>
                    <a:pt x="4571" y="2508"/>
                  </a:lnTo>
                  <a:lnTo>
                    <a:pt x="4535" y="2508"/>
                  </a:lnTo>
                  <a:lnTo>
                    <a:pt x="4535" y="2508"/>
                  </a:lnTo>
                  <a:lnTo>
                    <a:pt x="4493" y="2502"/>
                  </a:lnTo>
                  <a:lnTo>
                    <a:pt x="4493" y="2502"/>
                  </a:lnTo>
                  <a:lnTo>
                    <a:pt x="4475" y="2502"/>
                  </a:lnTo>
                  <a:lnTo>
                    <a:pt x="4469" y="2502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0" y="2514"/>
                  </a:lnTo>
                  <a:lnTo>
                    <a:pt x="4450" y="2527"/>
                  </a:lnTo>
                  <a:lnTo>
                    <a:pt x="4450" y="2527"/>
                  </a:lnTo>
                  <a:lnTo>
                    <a:pt x="4450" y="2538"/>
                  </a:lnTo>
                  <a:lnTo>
                    <a:pt x="4444" y="2555"/>
                  </a:lnTo>
                  <a:lnTo>
                    <a:pt x="4444" y="2555"/>
                  </a:lnTo>
                  <a:lnTo>
                    <a:pt x="4439" y="2568"/>
                  </a:lnTo>
                  <a:lnTo>
                    <a:pt x="4433" y="2574"/>
                  </a:lnTo>
                  <a:lnTo>
                    <a:pt x="4433" y="2586"/>
                  </a:lnTo>
                  <a:lnTo>
                    <a:pt x="4433" y="2586"/>
                  </a:lnTo>
                  <a:lnTo>
                    <a:pt x="4427" y="2663"/>
                  </a:lnTo>
                  <a:lnTo>
                    <a:pt x="4427" y="2712"/>
                  </a:lnTo>
                  <a:lnTo>
                    <a:pt x="4427" y="2712"/>
                  </a:lnTo>
                  <a:lnTo>
                    <a:pt x="4427" y="2724"/>
                  </a:lnTo>
                  <a:lnTo>
                    <a:pt x="4421" y="2735"/>
                  </a:lnTo>
                  <a:lnTo>
                    <a:pt x="4421" y="2735"/>
                  </a:lnTo>
                  <a:lnTo>
                    <a:pt x="4408" y="2743"/>
                  </a:lnTo>
                  <a:lnTo>
                    <a:pt x="4397" y="2748"/>
                  </a:lnTo>
                  <a:lnTo>
                    <a:pt x="4397" y="2748"/>
                  </a:lnTo>
                  <a:lnTo>
                    <a:pt x="4355" y="2748"/>
                  </a:lnTo>
                  <a:lnTo>
                    <a:pt x="4355" y="2748"/>
                  </a:lnTo>
                  <a:lnTo>
                    <a:pt x="4349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19" y="2760"/>
                  </a:lnTo>
                  <a:lnTo>
                    <a:pt x="4313" y="2766"/>
                  </a:lnTo>
                  <a:lnTo>
                    <a:pt x="4313" y="2766"/>
                  </a:lnTo>
                  <a:lnTo>
                    <a:pt x="4300" y="2766"/>
                  </a:lnTo>
                  <a:lnTo>
                    <a:pt x="4295" y="2766"/>
                  </a:lnTo>
                  <a:lnTo>
                    <a:pt x="4295" y="2766"/>
                  </a:lnTo>
                  <a:lnTo>
                    <a:pt x="4295" y="2760"/>
                  </a:lnTo>
                  <a:lnTo>
                    <a:pt x="4295" y="2748"/>
                  </a:lnTo>
                  <a:lnTo>
                    <a:pt x="4295" y="2748"/>
                  </a:lnTo>
                  <a:lnTo>
                    <a:pt x="4295" y="2743"/>
                  </a:lnTo>
                  <a:lnTo>
                    <a:pt x="4289" y="2735"/>
                  </a:lnTo>
                  <a:lnTo>
                    <a:pt x="4289" y="2724"/>
                  </a:lnTo>
                  <a:lnTo>
                    <a:pt x="4289" y="2724"/>
                  </a:lnTo>
                  <a:lnTo>
                    <a:pt x="4264" y="2724"/>
                  </a:lnTo>
                  <a:lnTo>
                    <a:pt x="4241" y="2724"/>
                  </a:lnTo>
                  <a:lnTo>
                    <a:pt x="4241" y="2724"/>
                  </a:lnTo>
                  <a:lnTo>
                    <a:pt x="4211" y="2724"/>
                  </a:lnTo>
                  <a:lnTo>
                    <a:pt x="4198" y="2724"/>
                  </a:lnTo>
                  <a:lnTo>
                    <a:pt x="4187" y="2724"/>
                  </a:lnTo>
                  <a:lnTo>
                    <a:pt x="4187" y="2724"/>
                  </a:lnTo>
                  <a:lnTo>
                    <a:pt x="4175" y="2707"/>
                  </a:lnTo>
                  <a:lnTo>
                    <a:pt x="4151" y="2694"/>
                  </a:lnTo>
                  <a:lnTo>
                    <a:pt x="4133" y="2676"/>
                  </a:lnTo>
                  <a:lnTo>
                    <a:pt x="4120" y="2652"/>
                  </a:lnTo>
                  <a:lnTo>
                    <a:pt x="4120" y="2652"/>
                  </a:lnTo>
                  <a:lnTo>
                    <a:pt x="4115" y="2652"/>
                  </a:lnTo>
                  <a:lnTo>
                    <a:pt x="4115" y="2646"/>
                  </a:lnTo>
                  <a:lnTo>
                    <a:pt x="4109" y="2646"/>
                  </a:lnTo>
                  <a:lnTo>
                    <a:pt x="4109" y="2646"/>
                  </a:lnTo>
                  <a:lnTo>
                    <a:pt x="4103" y="2646"/>
                  </a:lnTo>
                  <a:lnTo>
                    <a:pt x="4097" y="2646"/>
                  </a:lnTo>
                  <a:lnTo>
                    <a:pt x="4090" y="2652"/>
                  </a:lnTo>
                  <a:lnTo>
                    <a:pt x="4090" y="2652"/>
                  </a:lnTo>
                  <a:lnTo>
                    <a:pt x="4067" y="2676"/>
                  </a:lnTo>
                  <a:lnTo>
                    <a:pt x="4061" y="2694"/>
                  </a:lnTo>
                  <a:lnTo>
                    <a:pt x="4001" y="2790"/>
                  </a:lnTo>
                  <a:lnTo>
                    <a:pt x="3917" y="2904"/>
                  </a:lnTo>
                  <a:lnTo>
                    <a:pt x="3917" y="2904"/>
                  </a:lnTo>
                  <a:lnTo>
                    <a:pt x="3910" y="2915"/>
                  </a:lnTo>
                  <a:lnTo>
                    <a:pt x="3905" y="2922"/>
                  </a:lnTo>
                  <a:lnTo>
                    <a:pt x="3910" y="2928"/>
                  </a:lnTo>
                  <a:lnTo>
                    <a:pt x="3917" y="2928"/>
                  </a:lnTo>
                  <a:lnTo>
                    <a:pt x="3917" y="2928"/>
                  </a:lnTo>
                  <a:lnTo>
                    <a:pt x="3946" y="2940"/>
                  </a:lnTo>
                  <a:lnTo>
                    <a:pt x="3959" y="2951"/>
                  </a:lnTo>
                  <a:lnTo>
                    <a:pt x="3959" y="2958"/>
                  </a:lnTo>
                  <a:lnTo>
                    <a:pt x="3959" y="2964"/>
                  </a:lnTo>
                  <a:lnTo>
                    <a:pt x="3959" y="2964"/>
                  </a:lnTo>
                  <a:lnTo>
                    <a:pt x="3959" y="2976"/>
                  </a:lnTo>
                  <a:lnTo>
                    <a:pt x="3959" y="2987"/>
                  </a:lnTo>
                  <a:lnTo>
                    <a:pt x="3946" y="2994"/>
                  </a:lnTo>
                  <a:lnTo>
                    <a:pt x="3941" y="3000"/>
                  </a:lnTo>
                  <a:lnTo>
                    <a:pt x="3941" y="3000"/>
                  </a:lnTo>
                  <a:lnTo>
                    <a:pt x="3929" y="2994"/>
                  </a:lnTo>
                  <a:lnTo>
                    <a:pt x="3910" y="2987"/>
                  </a:lnTo>
                  <a:lnTo>
                    <a:pt x="3893" y="2982"/>
                  </a:lnTo>
                  <a:lnTo>
                    <a:pt x="3887" y="2982"/>
                  </a:lnTo>
                  <a:lnTo>
                    <a:pt x="3881" y="2982"/>
                  </a:lnTo>
                  <a:lnTo>
                    <a:pt x="3881" y="2982"/>
                  </a:lnTo>
                  <a:lnTo>
                    <a:pt x="3869" y="2982"/>
                  </a:lnTo>
                  <a:lnTo>
                    <a:pt x="3863" y="2982"/>
                  </a:lnTo>
                  <a:lnTo>
                    <a:pt x="3857" y="2982"/>
                  </a:lnTo>
                  <a:lnTo>
                    <a:pt x="3851" y="2976"/>
                  </a:lnTo>
                  <a:lnTo>
                    <a:pt x="3851" y="2976"/>
                  </a:lnTo>
                  <a:lnTo>
                    <a:pt x="3851" y="2958"/>
                  </a:lnTo>
                  <a:lnTo>
                    <a:pt x="3851" y="2958"/>
                  </a:lnTo>
                  <a:lnTo>
                    <a:pt x="3851" y="2946"/>
                  </a:lnTo>
                  <a:lnTo>
                    <a:pt x="3851" y="2946"/>
                  </a:lnTo>
                  <a:lnTo>
                    <a:pt x="3845" y="2946"/>
                  </a:lnTo>
                  <a:lnTo>
                    <a:pt x="3827" y="2946"/>
                  </a:lnTo>
                  <a:lnTo>
                    <a:pt x="3785" y="2946"/>
                  </a:lnTo>
                  <a:lnTo>
                    <a:pt x="3730" y="2946"/>
                  </a:lnTo>
                  <a:lnTo>
                    <a:pt x="3605" y="2951"/>
                  </a:lnTo>
                  <a:lnTo>
                    <a:pt x="3605" y="2951"/>
                  </a:lnTo>
                  <a:lnTo>
                    <a:pt x="3594" y="2951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9" y="2970"/>
                  </a:lnTo>
                  <a:lnTo>
                    <a:pt x="3605" y="2976"/>
                  </a:lnTo>
                  <a:lnTo>
                    <a:pt x="3622" y="2982"/>
                  </a:lnTo>
                  <a:lnTo>
                    <a:pt x="3622" y="2982"/>
                  </a:lnTo>
                  <a:lnTo>
                    <a:pt x="3635" y="2987"/>
                  </a:lnTo>
                  <a:lnTo>
                    <a:pt x="3635" y="3000"/>
                  </a:lnTo>
                  <a:lnTo>
                    <a:pt x="3641" y="3018"/>
                  </a:lnTo>
                  <a:lnTo>
                    <a:pt x="3641" y="3030"/>
                  </a:lnTo>
                  <a:lnTo>
                    <a:pt x="3635" y="3036"/>
                  </a:lnTo>
                  <a:lnTo>
                    <a:pt x="3635" y="3036"/>
                  </a:lnTo>
                  <a:lnTo>
                    <a:pt x="3630" y="3048"/>
                  </a:lnTo>
                  <a:lnTo>
                    <a:pt x="3617" y="3066"/>
                  </a:lnTo>
                  <a:lnTo>
                    <a:pt x="3611" y="3078"/>
                  </a:lnTo>
                  <a:lnTo>
                    <a:pt x="3611" y="3095"/>
                  </a:lnTo>
                  <a:lnTo>
                    <a:pt x="3611" y="3095"/>
                  </a:lnTo>
                  <a:lnTo>
                    <a:pt x="3611" y="3131"/>
                  </a:lnTo>
                  <a:lnTo>
                    <a:pt x="3611" y="3144"/>
                  </a:lnTo>
                  <a:lnTo>
                    <a:pt x="3605" y="3161"/>
                  </a:lnTo>
                  <a:lnTo>
                    <a:pt x="3605" y="3161"/>
                  </a:lnTo>
                  <a:lnTo>
                    <a:pt x="3599" y="3174"/>
                  </a:lnTo>
                  <a:lnTo>
                    <a:pt x="3594" y="3180"/>
                  </a:lnTo>
                  <a:lnTo>
                    <a:pt x="3594" y="3192"/>
                  </a:lnTo>
                  <a:lnTo>
                    <a:pt x="3599" y="3216"/>
                  </a:lnTo>
                  <a:lnTo>
                    <a:pt x="3599" y="3216"/>
                  </a:lnTo>
                  <a:lnTo>
                    <a:pt x="3611" y="3233"/>
                  </a:lnTo>
                  <a:lnTo>
                    <a:pt x="3617" y="3246"/>
                  </a:lnTo>
                  <a:lnTo>
                    <a:pt x="3630" y="3258"/>
                  </a:lnTo>
                  <a:lnTo>
                    <a:pt x="3630" y="3275"/>
                  </a:lnTo>
                  <a:lnTo>
                    <a:pt x="3630" y="3275"/>
                  </a:lnTo>
                  <a:lnTo>
                    <a:pt x="3617" y="3288"/>
                  </a:lnTo>
                  <a:lnTo>
                    <a:pt x="3617" y="3300"/>
                  </a:lnTo>
                  <a:lnTo>
                    <a:pt x="3611" y="3305"/>
                  </a:lnTo>
                  <a:lnTo>
                    <a:pt x="3599" y="3305"/>
                  </a:lnTo>
                  <a:lnTo>
                    <a:pt x="3599" y="3305"/>
                  </a:lnTo>
                  <a:lnTo>
                    <a:pt x="3586" y="3305"/>
                  </a:lnTo>
                  <a:lnTo>
                    <a:pt x="3575" y="3305"/>
                  </a:lnTo>
                  <a:lnTo>
                    <a:pt x="3569" y="3305"/>
                  </a:lnTo>
                  <a:lnTo>
                    <a:pt x="3563" y="3305"/>
                  </a:lnTo>
                  <a:lnTo>
                    <a:pt x="3563" y="3305"/>
                  </a:lnTo>
                  <a:lnTo>
                    <a:pt x="3563" y="3311"/>
                  </a:lnTo>
                  <a:lnTo>
                    <a:pt x="3563" y="3318"/>
                  </a:lnTo>
                  <a:lnTo>
                    <a:pt x="3563" y="3318"/>
                  </a:lnTo>
                  <a:lnTo>
                    <a:pt x="3569" y="3324"/>
                  </a:lnTo>
                  <a:lnTo>
                    <a:pt x="3569" y="3324"/>
                  </a:lnTo>
                  <a:lnTo>
                    <a:pt x="3575" y="3336"/>
                  </a:lnTo>
                  <a:lnTo>
                    <a:pt x="3581" y="3341"/>
                  </a:lnTo>
                  <a:lnTo>
                    <a:pt x="3586" y="3347"/>
                  </a:lnTo>
                  <a:lnTo>
                    <a:pt x="3575" y="3354"/>
                  </a:lnTo>
                  <a:lnTo>
                    <a:pt x="3575" y="3354"/>
                  </a:lnTo>
                  <a:lnTo>
                    <a:pt x="3563" y="3360"/>
                  </a:lnTo>
                  <a:lnTo>
                    <a:pt x="3545" y="3360"/>
                  </a:lnTo>
                  <a:lnTo>
                    <a:pt x="3545" y="3360"/>
                  </a:lnTo>
                  <a:lnTo>
                    <a:pt x="3533" y="3360"/>
                  </a:lnTo>
                  <a:lnTo>
                    <a:pt x="3522" y="3360"/>
                  </a:lnTo>
                  <a:lnTo>
                    <a:pt x="3514" y="3360"/>
                  </a:lnTo>
                  <a:lnTo>
                    <a:pt x="3503" y="3377"/>
                  </a:lnTo>
                  <a:lnTo>
                    <a:pt x="3503" y="3377"/>
                  </a:lnTo>
                  <a:lnTo>
                    <a:pt x="3497" y="3396"/>
                  </a:lnTo>
                  <a:lnTo>
                    <a:pt x="3491" y="3413"/>
                  </a:lnTo>
                  <a:lnTo>
                    <a:pt x="3491" y="3438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62"/>
                  </a:lnTo>
                  <a:lnTo>
                    <a:pt x="3491" y="3455"/>
                  </a:lnTo>
                  <a:lnTo>
                    <a:pt x="3478" y="3438"/>
                  </a:lnTo>
                  <a:lnTo>
                    <a:pt x="3478" y="3438"/>
                  </a:lnTo>
                  <a:lnTo>
                    <a:pt x="3467" y="3413"/>
                  </a:lnTo>
                  <a:lnTo>
                    <a:pt x="3461" y="3402"/>
                  </a:lnTo>
                  <a:lnTo>
                    <a:pt x="3455" y="3396"/>
                  </a:lnTo>
                  <a:lnTo>
                    <a:pt x="3455" y="3396"/>
                  </a:lnTo>
                  <a:lnTo>
                    <a:pt x="3425" y="3383"/>
                  </a:lnTo>
                  <a:lnTo>
                    <a:pt x="3414" y="3383"/>
                  </a:lnTo>
                  <a:lnTo>
                    <a:pt x="3401" y="3377"/>
                  </a:lnTo>
                  <a:lnTo>
                    <a:pt x="3401" y="3377"/>
                  </a:lnTo>
                  <a:lnTo>
                    <a:pt x="3395" y="3372"/>
                  </a:lnTo>
                  <a:lnTo>
                    <a:pt x="3389" y="3366"/>
                  </a:lnTo>
                  <a:lnTo>
                    <a:pt x="3383" y="3347"/>
                  </a:lnTo>
                  <a:lnTo>
                    <a:pt x="3383" y="3318"/>
                  </a:lnTo>
                  <a:lnTo>
                    <a:pt x="3383" y="3318"/>
                  </a:lnTo>
                  <a:lnTo>
                    <a:pt x="3383" y="3311"/>
                  </a:lnTo>
                  <a:lnTo>
                    <a:pt x="3383" y="3305"/>
                  </a:lnTo>
                  <a:lnTo>
                    <a:pt x="3383" y="3300"/>
                  </a:lnTo>
                  <a:lnTo>
                    <a:pt x="3378" y="3294"/>
                  </a:lnTo>
                  <a:lnTo>
                    <a:pt x="3378" y="3294"/>
                  </a:lnTo>
                  <a:lnTo>
                    <a:pt x="3365" y="3294"/>
                  </a:lnTo>
                  <a:lnTo>
                    <a:pt x="3353" y="3300"/>
                  </a:lnTo>
                  <a:lnTo>
                    <a:pt x="3347" y="3300"/>
                  </a:lnTo>
                  <a:lnTo>
                    <a:pt x="3342" y="3294"/>
                  </a:lnTo>
                  <a:lnTo>
                    <a:pt x="3342" y="3294"/>
                  </a:lnTo>
                  <a:lnTo>
                    <a:pt x="3329" y="3282"/>
                  </a:lnTo>
                  <a:lnTo>
                    <a:pt x="3323" y="3269"/>
                  </a:lnTo>
                  <a:lnTo>
                    <a:pt x="3317" y="3264"/>
                  </a:lnTo>
                  <a:lnTo>
                    <a:pt x="3306" y="3258"/>
                  </a:lnTo>
                  <a:lnTo>
                    <a:pt x="3306" y="3258"/>
                  </a:lnTo>
                  <a:lnTo>
                    <a:pt x="3293" y="3258"/>
                  </a:lnTo>
                  <a:lnTo>
                    <a:pt x="3281" y="3258"/>
                  </a:lnTo>
                  <a:lnTo>
                    <a:pt x="3275" y="3258"/>
                  </a:lnTo>
                  <a:lnTo>
                    <a:pt x="3270" y="3258"/>
                  </a:lnTo>
                  <a:lnTo>
                    <a:pt x="3270" y="3258"/>
                  </a:lnTo>
                  <a:lnTo>
                    <a:pt x="3251" y="3246"/>
                  </a:lnTo>
                  <a:lnTo>
                    <a:pt x="3245" y="3233"/>
                  </a:lnTo>
                  <a:lnTo>
                    <a:pt x="3234" y="3233"/>
                  </a:lnTo>
                  <a:lnTo>
                    <a:pt x="3234" y="3233"/>
                  </a:lnTo>
                  <a:lnTo>
                    <a:pt x="3221" y="3233"/>
                  </a:lnTo>
                  <a:lnTo>
                    <a:pt x="3209" y="3233"/>
                  </a:lnTo>
                  <a:lnTo>
                    <a:pt x="3203" y="3233"/>
                  </a:lnTo>
                  <a:lnTo>
                    <a:pt x="3203" y="3233"/>
                  </a:lnTo>
                  <a:lnTo>
                    <a:pt x="3185" y="3222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49" y="3210"/>
                  </a:lnTo>
                  <a:lnTo>
                    <a:pt x="3137" y="3197"/>
                  </a:lnTo>
                  <a:lnTo>
                    <a:pt x="3126" y="3192"/>
                  </a:lnTo>
                  <a:lnTo>
                    <a:pt x="3126" y="3192"/>
                  </a:lnTo>
                  <a:lnTo>
                    <a:pt x="3113" y="3180"/>
                  </a:lnTo>
                  <a:lnTo>
                    <a:pt x="3107" y="3180"/>
                  </a:lnTo>
                  <a:lnTo>
                    <a:pt x="3101" y="3174"/>
                  </a:lnTo>
                  <a:lnTo>
                    <a:pt x="3082" y="3174"/>
                  </a:lnTo>
                  <a:lnTo>
                    <a:pt x="3082" y="3174"/>
                  </a:lnTo>
                  <a:lnTo>
                    <a:pt x="3054" y="3167"/>
                  </a:lnTo>
                  <a:lnTo>
                    <a:pt x="3010" y="3156"/>
                  </a:lnTo>
                  <a:lnTo>
                    <a:pt x="3010" y="3156"/>
                  </a:lnTo>
                  <a:lnTo>
                    <a:pt x="2999" y="3144"/>
                  </a:lnTo>
                  <a:lnTo>
                    <a:pt x="2993" y="3138"/>
                  </a:lnTo>
                  <a:lnTo>
                    <a:pt x="2987" y="3131"/>
                  </a:lnTo>
                  <a:lnTo>
                    <a:pt x="2963" y="3125"/>
                  </a:lnTo>
                  <a:lnTo>
                    <a:pt x="2963" y="3125"/>
                  </a:lnTo>
                  <a:lnTo>
                    <a:pt x="2933" y="3120"/>
                  </a:lnTo>
                  <a:lnTo>
                    <a:pt x="2927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02" y="3125"/>
                  </a:lnTo>
                  <a:lnTo>
                    <a:pt x="2874" y="3108"/>
                  </a:lnTo>
                  <a:lnTo>
                    <a:pt x="2830" y="3072"/>
                  </a:lnTo>
                  <a:lnTo>
                    <a:pt x="2807" y="3054"/>
                  </a:lnTo>
                  <a:lnTo>
                    <a:pt x="2783" y="3030"/>
                  </a:lnTo>
                  <a:lnTo>
                    <a:pt x="2783" y="3030"/>
                  </a:lnTo>
                  <a:lnTo>
                    <a:pt x="2753" y="2994"/>
                  </a:lnTo>
                  <a:lnTo>
                    <a:pt x="2741" y="2970"/>
                  </a:lnTo>
                  <a:lnTo>
                    <a:pt x="2735" y="2970"/>
                  </a:lnTo>
                  <a:lnTo>
                    <a:pt x="2730" y="2970"/>
                  </a:lnTo>
                  <a:lnTo>
                    <a:pt x="2711" y="2976"/>
                  </a:lnTo>
                  <a:lnTo>
                    <a:pt x="2711" y="2976"/>
                  </a:lnTo>
                  <a:lnTo>
                    <a:pt x="2699" y="2987"/>
                  </a:lnTo>
                  <a:lnTo>
                    <a:pt x="2694" y="2987"/>
                  </a:lnTo>
                  <a:lnTo>
                    <a:pt x="2681" y="2987"/>
                  </a:lnTo>
                  <a:lnTo>
                    <a:pt x="2663" y="2994"/>
                  </a:lnTo>
                  <a:lnTo>
                    <a:pt x="2663" y="2994"/>
                  </a:lnTo>
                  <a:lnTo>
                    <a:pt x="2650" y="3000"/>
                  </a:lnTo>
                  <a:lnTo>
                    <a:pt x="2645" y="3000"/>
                  </a:lnTo>
                  <a:lnTo>
                    <a:pt x="2645" y="3006"/>
                  </a:lnTo>
                  <a:lnTo>
                    <a:pt x="2645" y="3012"/>
                  </a:lnTo>
                  <a:lnTo>
                    <a:pt x="2639" y="3018"/>
                  </a:lnTo>
                  <a:lnTo>
                    <a:pt x="2633" y="3018"/>
                  </a:lnTo>
                  <a:lnTo>
                    <a:pt x="2622" y="3018"/>
                  </a:lnTo>
                  <a:lnTo>
                    <a:pt x="2622" y="3018"/>
                  </a:lnTo>
                  <a:lnTo>
                    <a:pt x="2603" y="3023"/>
                  </a:lnTo>
                  <a:lnTo>
                    <a:pt x="2597" y="3030"/>
                  </a:lnTo>
                  <a:lnTo>
                    <a:pt x="2597" y="3036"/>
                  </a:lnTo>
                  <a:lnTo>
                    <a:pt x="2597" y="3054"/>
                  </a:lnTo>
                  <a:lnTo>
                    <a:pt x="2597" y="3054"/>
                  </a:lnTo>
                  <a:lnTo>
                    <a:pt x="2586" y="3066"/>
                  </a:lnTo>
                  <a:lnTo>
                    <a:pt x="2586" y="3072"/>
                  </a:lnTo>
                  <a:lnTo>
                    <a:pt x="2578" y="3078"/>
                  </a:lnTo>
                  <a:lnTo>
                    <a:pt x="2573" y="3078"/>
                  </a:lnTo>
                  <a:lnTo>
                    <a:pt x="2561" y="3066"/>
                  </a:lnTo>
                  <a:lnTo>
                    <a:pt x="2550" y="3059"/>
                  </a:lnTo>
                  <a:lnTo>
                    <a:pt x="2550" y="3059"/>
                  </a:lnTo>
                  <a:lnTo>
                    <a:pt x="2542" y="3054"/>
                  </a:lnTo>
                  <a:lnTo>
                    <a:pt x="2542" y="3042"/>
                  </a:lnTo>
                  <a:lnTo>
                    <a:pt x="2531" y="3030"/>
                  </a:lnTo>
                  <a:lnTo>
                    <a:pt x="2531" y="3012"/>
                  </a:lnTo>
                  <a:lnTo>
                    <a:pt x="2525" y="3006"/>
                  </a:lnTo>
                  <a:lnTo>
                    <a:pt x="2525" y="3000"/>
                  </a:lnTo>
                  <a:lnTo>
                    <a:pt x="2525" y="3000"/>
                  </a:lnTo>
                  <a:lnTo>
                    <a:pt x="2489" y="2987"/>
                  </a:lnTo>
                  <a:lnTo>
                    <a:pt x="2465" y="2976"/>
                  </a:lnTo>
                  <a:lnTo>
                    <a:pt x="2447" y="2964"/>
                  </a:lnTo>
                  <a:lnTo>
                    <a:pt x="2447" y="2964"/>
                  </a:lnTo>
                  <a:lnTo>
                    <a:pt x="2434" y="2946"/>
                  </a:lnTo>
                  <a:lnTo>
                    <a:pt x="2429" y="2928"/>
                  </a:lnTo>
                  <a:lnTo>
                    <a:pt x="2429" y="2922"/>
                  </a:lnTo>
                  <a:lnTo>
                    <a:pt x="2423" y="2915"/>
                  </a:lnTo>
                  <a:lnTo>
                    <a:pt x="2417" y="2915"/>
                  </a:lnTo>
                  <a:lnTo>
                    <a:pt x="2406" y="2915"/>
                  </a:lnTo>
                  <a:lnTo>
                    <a:pt x="2406" y="2915"/>
                  </a:lnTo>
                  <a:lnTo>
                    <a:pt x="2370" y="2922"/>
                  </a:lnTo>
                  <a:lnTo>
                    <a:pt x="2362" y="2922"/>
                  </a:lnTo>
                  <a:lnTo>
                    <a:pt x="2351" y="2922"/>
                  </a:lnTo>
                  <a:lnTo>
                    <a:pt x="2351" y="2922"/>
                  </a:lnTo>
                  <a:lnTo>
                    <a:pt x="2345" y="2910"/>
                  </a:lnTo>
                  <a:lnTo>
                    <a:pt x="2334" y="2904"/>
                  </a:lnTo>
                  <a:lnTo>
                    <a:pt x="2327" y="2904"/>
                  </a:lnTo>
                  <a:lnTo>
                    <a:pt x="2321" y="2904"/>
                  </a:lnTo>
                  <a:lnTo>
                    <a:pt x="2309" y="2915"/>
                  </a:lnTo>
                  <a:lnTo>
                    <a:pt x="2309" y="2915"/>
                  </a:lnTo>
                  <a:lnTo>
                    <a:pt x="2279" y="2940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49" y="2958"/>
                  </a:lnTo>
                  <a:lnTo>
                    <a:pt x="2249" y="2958"/>
                  </a:lnTo>
                  <a:lnTo>
                    <a:pt x="2231" y="2970"/>
                  </a:lnTo>
                  <a:lnTo>
                    <a:pt x="2231" y="2970"/>
                  </a:lnTo>
                  <a:lnTo>
                    <a:pt x="2226" y="2970"/>
                  </a:lnTo>
                  <a:lnTo>
                    <a:pt x="2213" y="2982"/>
                  </a:lnTo>
                  <a:lnTo>
                    <a:pt x="2213" y="2982"/>
                  </a:lnTo>
                  <a:lnTo>
                    <a:pt x="2201" y="2982"/>
                  </a:lnTo>
                  <a:lnTo>
                    <a:pt x="2190" y="2982"/>
                  </a:lnTo>
                  <a:lnTo>
                    <a:pt x="2190" y="2982"/>
                  </a:lnTo>
                  <a:lnTo>
                    <a:pt x="2165" y="2976"/>
                  </a:lnTo>
                  <a:lnTo>
                    <a:pt x="2154" y="2970"/>
                  </a:lnTo>
                  <a:lnTo>
                    <a:pt x="2141" y="2970"/>
                  </a:lnTo>
                  <a:lnTo>
                    <a:pt x="2141" y="2970"/>
                  </a:lnTo>
                  <a:lnTo>
                    <a:pt x="2135" y="2976"/>
                  </a:lnTo>
                  <a:lnTo>
                    <a:pt x="2129" y="2982"/>
                  </a:lnTo>
                  <a:lnTo>
                    <a:pt x="2129" y="2987"/>
                  </a:lnTo>
                  <a:lnTo>
                    <a:pt x="2118" y="2987"/>
                  </a:lnTo>
                  <a:lnTo>
                    <a:pt x="2118" y="2987"/>
                  </a:lnTo>
                  <a:lnTo>
                    <a:pt x="2111" y="2994"/>
                  </a:lnTo>
                  <a:lnTo>
                    <a:pt x="2105" y="3000"/>
                  </a:lnTo>
                  <a:lnTo>
                    <a:pt x="2093" y="3000"/>
                  </a:lnTo>
                  <a:lnTo>
                    <a:pt x="2087" y="3000"/>
                  </a:lnTo>
                  <a:lnTo>
                    <a:pt x="2087" y="3000"/>
                  </a:lnTo>
                  <a:lnTo>
                    <a:pt x="2069" y="2994"/>
                  </a:lnTo>
                  <a:lnTo>
                    <a:pt x="2051" y="2982"/>
                  </a:lnTo>
                  <a:lnTo>
                    <a:pt x="2051" y="2982"/>
                  </a:lnTo>
                  <a:lnTo>
                    <a:pt x="2033" y="2976"/>
                  </a:lnTo>
                  <a:lnTo>
                    <a:pt x="2021" y="2976"/>
                  </a:lnTo>
                  <a:lnTo>
                    <a:pt x="2021" y="2976"/>
                  </a:lnTo>
                  <a:lnTo>
                    <a:pt x="2003" y="2982"/>
                  </a:lnTo>
                  <a:lnTo>
                    <a:pt x="1985" y="2994"/>
                  </a:lnTo>
                  <a:lnTo>
                    <a:pt x="1985" y="2994"/>
                  </a:lnTo>
                  <a:lnTo>
                    <a:pt x="1955" y="3018"/>
                  </a:lnTo>
                  <a:lnTo>
                    <a:pt x="1938" y="3036"/>
                  </a:lnTo>
                  <a:lnTo>
                    <a:pt x="1938" y="3036"/>
                  </a:lnTo>
                  <a:lnTo>
                    <a:pt x="1925" y="3036"/>
                  </a:lnTo>
                  <a:lnTo>
                    <a:pt x="1913" y="3036"/>
                  </a:lnTo>
                  <a:lnTo>
                    <a:pt x="1913" y="3036"/>
                  </a:lnTo>
                  <a:lnTo>
                    <a:pt x="1895" y="3036"/>
                  </a:lnTo>
                  <a:lnTo>
                    <a:pt x="1877" y="3036"/>
                  </a:lnTo>
                  <a:lnTo>
                    <a:pt x="1877" y="3036"/>
                  </a:lnTo>
                  <a:lnTo>
                    <a:pt x="1866" y="3042"/>
                  </a:lnTo>
                  <a:lnTo>
                    <a:pt x="1859" y="3042"/>
                  </a:lnTo>
                  <a:lnTo>
                    <a:pt x="1859" y="3042"/>
                  </a:lnTo>
                  <a:lnTo>
                    <a:pt x="1841" y="3054"/>
                  </a:lnTo>
                  <a:lnTo>
                    <a:pt x="1841" y="3066"/>
                  </a:lnTo>
                  <a:lnTo>
                    <a:pt x="1836" y="3078"/>
                  </a:lnTo>
                  <a:lnTo>
                    <a:pt x="1823" y="3084"/>
                  </a:lnTo>
                  <a:lnTo>
                    <a:pt x="1823" y="3084"/>
                  </a:lnTo>
                  <a:lnTo>
                    <a:pt x="1817" y="3095"/>
                  </a:lnTo>
                  <a:lnTo>
                    <a:pt x="1805" y="3095"/>
                  </a:lnTo>
                  <a:lnTo>
                    <a:pt x="1800" y="3084"/>
                  </a:lnTo>
                  <a:lnTo>
                    <a:pt x="1794" y="3078"/>
                  </a:lnTo>
                  <a:lnTo>
                    <a:pt x="1781" y="3059"/>
                  </a:lnTo>
                  <a:lnTo>
                    <a:pt x="1781" y="3054"/>
                  </a:lnTo>
                  <a:lnTo>
                    <a:pt x="1781" y="3042"/>
                  </a:lnTo>
                  <a:lnTo>
                    <a:pt x="1781" y="3042"/>
                  </a:lnTo>
                  <a:lnTo>
                    <a:pt x="1794" y="3023"/>
                  </a:lnTo>
                  <a:lnTo>
                    <a:pt x="1805" y="3000"/>
                  </a:lnTo>
                  <a:lnTo>
                    <a:pt x="1805" y="3000"/>
                  </a:lnTo>
                  <a:lnTo>
                    <a:pt x="1805" y="2994"/>
                  </a:lnTo>
                  <a:lnTo>
                    <a:pt x="1805" y="2987"/>
                  </a:lnTo>
                  <a:lnTo>
                    <a:pt x="1805" y="2987"/>
                  </a:lnTo>
                  <a:lnTo>
                    <a:pt x="1805" y="2982"/>
                  </a:lnTo>
                  <a:lnTo>
                    <a:pt x="1811" y="2982"/>
                  </a:lnTo>
                  <a:lnTo>
                    <a:pt x="1811" y="2976"/>
                  </a:lnTo>
                  <a:lnTo>
                    <a:pt x="1811" y="2976"/>
                  </a:lnTo>
                  <a:lnTo>
                    <a:pt x="1805" y="2964"/>
                  </a:lnTo>
                  <a:lnTo>
                    <a:pt x="1787" y="2958"/>
                  </a:lnTo>
                  <a:lnTo>
                    <a:pt x="1625" y="2862"/>
                  </a:lnTo>
                  <a:lnTo>
                    <a:pt x="1625" y="2862"/>
                  </a:lnTo>
                  <a:lnTo>
                    <a:pt x="1631" y="2802"/>
                  </a:lnTo>
                  <a:lnTo>
                    <a:pt x="1643" y="2743"/>
                  </a:lnTo>
                  <a:lnTo>
                    <a:pt x="1643" y="2743"/>
                  </a:lnTo>
                  <a:lnTo>
                    <a:pt x="1637" y="2735"/>
                  </a:lnTo>
                  <a:lnTo>
                    <a:pt x="1625" y="2730"/>
                  </a:lnTo>
                  <a:lnTo>
                    <a:pt x="1614" y="2724"/>
                  </a:lnTo>
                  <a:lnTo>
                    <a:pt x="1607" y="2707"/>
                  </a:lnTo>
                  <a:lnTo>
                    <a:pt x="1607" y="2707"/>
                  </a:lnTo>
                  <a:lnTo>
                    <a:pt x="1607" y="2688"/>
                  </a:lnTo>
                  <a:lnTo>
                    <a:pt x="1614" y="2671"/>
                  </a:lnTo>
                  <a:lnTo>
                    <a:pt x="1625" y="2663"/>
                  </a:lnTo>
                  <a:lnTo>
                    <a:pt x="1631" y="2663"/>
                  </a:lnTo>
                  <a:lnTo>
                    <a:pt x="1637" y="2663"/>
                  </a:lnTo>
                  <a:lnTo>
                    <a:pt x="1650" y="2663"/>
                  </a:lnTo>
                  <a:lnTo>
                    <a:pt x="1650" y="2663"/>
                  </a:lnTo>
                  <a:lnTo>
                    <a:pt x="1667" y="2616"/>
                  </a:lnTo>
                  <a:lnTo>
                    <a:pt x="1673" y="2599"/>
                  </a:lnTo>
                  <a:lnTo>
                    <a:pt x="1679" y="2586"/>
                  </a:lnTo>
                  <a:lnTo>
                    <a:pt x="1679" y="2580"/>
                  </a:lnTo>
                  <a:lnTo>
                    <a:pt x="1679" y="2580"/>
                  </a:lnTo>
                  <a:lnTo>
                    <a:pt x="1667" y="2574"/>
                  </a:lnTo>
                  <a:lnTo>
                    <a:pt x="1656" y="2574"/>
                  </a:lnTo>
                  <a:lnTo>
                    <a:pt x="1631" y="2580"/>
                  </a:lnTo>
                  <a:lnTo>
                    <a:pt x="1631" y="2580"/>
                  </a:lnTo>
                  <a:lnTo>
                    <a:pt x="1631" y="2574"/>
                  </a:lnTo>
                  <a:lnTo>
                    <a:pt x="1625" y="2563"/>
                  </a:lnTo>
                  <a:lnTo>
                    <a:pt x="1631" y="2544"/>
                  </a:lnTo>
                  <a:lnTo>
                    <a:pt x="1643" y="2502"/>
                  </a:lnTo>
                  <a:lnTo>
                    <a:pt x="1650" y="2478"/>
                  </a:lnTo>
                  <a:lnTo>
                    <a:pt x="1650" y="2460"/>
                  </a:lnTo>
                  <a:lnTo>
                    <a:pt x="1643" y="2447"/>
                  </a:lnTo>
                  <a:lnTo>
                    <a:pt x="1643" y="2436"/>
                  </a:lnTo>
                  <a:lnTo>
                    <a:pt x="1631" y="2430"/>
                  </a:lnTo>
                  <a:lnTo>
                    <a:pt x="1625" y="2419"/>
                  </a:lnTo>
                  <a:lnTo>
                    <a:pt x="1625" y="2419"/>
                  </a:lnTo>
                  <a:lnTo>
                    <a:pt x="1625" y="2400"/>
                  </a:lnTo>
                  <a:lnTo>
                    <a:pt x="1625" y="2383"/>
                  </a:lnTo>
                  <a:lnTo>
                    <a:pt x="1631" y="2352"/>
                  </a:lnTo>
                  <a:lnTo>
                    <a:pt x="1625" y="2339"/>
                  </a:lnTo>
                  <a:lnTo>
                    <a:pt x="1625" y="2339"/>
                  </a:lnTo>
                  <a:lnTo>
                    <a:pt x="1620" y="2334"/>
                  </a:lnTo>
                  <a:lnTo>
                    <a:pt x="1614" y="2334"/>
                  </a:lnTo>
                  <a:lnTo>
                    <a:pt x="1589" y="2334"/>
                  </a:lnTo>
                  <a:lnTo>
                    <a:pt x="1571" y="2339"/>
                  </a:lnTo>
                  <a:lnTo>
                    <a:pt x="1565" y="2339"/>
                  </a:lnTo>
                  <a:lnTo>
                    <a:pt x="1553" y="2339"/>
                  </a:lnTo>
                  <a:lnTo>
                    <a:pt x="1553" y="2339"/>
                  </a:lnTo>
                  <a:lnTo>
                    <a:pt x="1535" y="2328"/>
                  </a:lnTo>
                  <a:lnTo>
                    <a:pt x="1499" y="2303"/>
                  </a:lnTo>
                  <a:lnTo>
                    <a:pt x="1445" y="2256"/>
                  </a:lnTo>
                  <a:lnTo>
                    <a:pt x="1445" y="2256"/>
                  </a:lnTo>
                  <a:lnTo>
                    <a:pt x="1427" y="2244"/>
                  </a:lnTo>
                  <a:lnTo>
                    <a:pt x="1404" y="2239"/>
                  </a:lnTo>
                  <a:lnTo>
                    <a:pt x="1343" y="2214"/>
                  </a:lnTo>
                  <a:lnTo>
                    <a:pt x="1296" y="2195"/>
                  </a:lnTo>
                  <a:lnTo>
                    <a:pt x="1277" y="2184"/>
                  </a:lnTo>
                  <a:lnTo>
                    <a:pt x="1265" y="2172"/>
                  </a:lnTo>
                  <a:lnTo>
                    <a:pt x="1265" y="2172"/>
                  </a:lnTo>
                  <a:lnTo>
                    <a:pt x="1254" y="2082"/>
                  </a:lnTo>
                  <a:lnTo>
                    <a:pt x="1241" y="2023"/>
                  </a:lnTo>
                  <a:lnTo>
                    <a:pt x="1235" y="1987"/>
                  </a:lnTo>
                  <a:lnTo>
                    <a:pt x="1235" y="1987"/>
                  </a:lnTo>
                  <a:lnTo>
                    <a:pt x="1241" y="1974"/>
                  </a:lnTo>
                  <a:lnTo>
                    <a:pt x="1241" y="1962"/>
                  </a:lnTo>
                  <a:lnTo>
                    <a:pt x="1241" y="1962"/>
                  </a:lnTo>
                  <a:lnTo>
                    <a:pt x="1241" y="1956"/>
                  </a:lnTo>
                  <a:lnTo>
                    <a:pt x="1235" y="1943"/>
                  </a:lnTo>
                  <a:lnTo>
                    <a:pt x="1235" y="1932"/>
                  </a:lnTo>
                  <a:lnTo>
                    <a:pt x="1224" y="1926"/>
                  </a:lnTo>
                  <a:lnTo>
                    <a:pt x="1224" y="1926"/>
                  </a:lnTo>
                  <a:lnTo>
                    <a:pt x="1235" y="1920"/>
                  </a:lnTo>
                  <a:lnTo>
                    <a:pt x="1241" y="1920"/>
                  </a:lnTo>
                  <a:lnTo>
                    <a:pt x="1271" y="1915"/>
                  </a:lnTo>
                  <a:lnTo>
                    <a:pt x="1271" y="1915"/>
                  </a:lnTo>
                  <a:lnTo>
                    <a:pt x="1277" y="1907"/>
                  </a:lnTo>
                  <a:lnTo>
                    <a:pt x="1290" y="1902"/>
                  </a:lnTo>
                  <a:lnTo>
                    <a:pt x="1290" y="1902"/>
                  </a:lnTo>
                  <a:lnTo>
                    <a:pt x="1296" y="1890"/>
                  </a:lnTo>
                  <a:lnTo>
                    <a:pt x="1296" y="1879"/>
                  </a:lnTo>
                  <a:lnTo>
                    <a:pt x="1296" y="1860"/>
                  </a:lnTo>
                  <a:lnTo>
                    <a:pt x="1296" y="1860"/>
                  </a:lnTo>
                  <a:lnTo>
                    <a:pt x="1301" y="1848"/>
                  </a:lnTo>
                  <a:lnTo>
                    <a:pt x="1301" y="1843"/>
                  </a:lnTo>
                  <a:lnTo>
                    <a:pt x="1307" y="1830"/>
                  </a:lnTo>
                  <a:lnTo>
                    <a:pt x="1307" y="1830"/>
                  </a:lnTo>
                  <a:lnTo>
                    <a:pt x="1319" y="1830"/>
                  </a:lnTo>
                  <a:lnTo>
                    <a:pt x="1326" y="1830"/>
                  </a:lnTo>
                  <a:lnTo>
                    <a:pt x="1332" y="1818"/>
                  </a:lnTo>
                  <a:lnTo>
                    <a:pt x="1332" y="1818"/>
                  </a:lnTo>
                  <a:lnTo>
                    <a:pt x="1332" y="1812"/>
                  </a:lnTo>
                  <a:lnTo>
                    <a:pt x="1332" y="1807"/>
                  </a:lnTo>
                  <a:lnTo>
                    <a:pt x="1332" y="1771"/>
                  </a:lnTo>
                  <a:lnTo>
                    <a:pt x="1343" y="1740"/>
                  </a:lnTo>
                  <a:lnTo>
                    <a:pt x="1343" y="1740"/>
                  </a:lnTo>
                  <a:lnTo>
                    <a:pt x="1343" y="1727"/>
                  </a:lnTo>
                  <a:lnTo>
                    <a:pt x="1349" y="1722"/>
                  </a:lnTo>
                  <a:lnTo>
                    <a:pt x="1355" y="1710"/>
                  </a:lnTo>
                  <a:lnTo>
                    <a:pt x="1355" y="1710"/>
                  </a:lnTo>
                  <a:lnTo>
                    <a:pt x="1362" y="1699"/>
                  </a:lnTo>
                  <a:lnTo>
                    <a:pt x="1373" y="1691"/>
                  </a:lnTo>
                  <a:lnTo>
                    <a:pt x="1391" y="1686"/>
                  </a:lnTo>
                  <a:lnTo>
                    <a:pt x="1391" y="1686"/>
                  </a:lnTo>
                  <a:lnTo>
                    <a:pt x="1398" y="1680"/>
                  </a:lnTo>
                  <a:lnTo>
                    <a:pt x="1415" y="1674"/>
                  </a:lnTo>
                  <a:lnTo>
                    <a:pt x="1415" y="1674"/>
                  </a:lnTo>
                  <a:lnTo>
                    <a:pt x="1427" y="1674"/>
                  </a:lnTo>
                  <a:lnTo>
                    <a:pt x="1445" y="1674"/>
                  </a:lnTo>
                  <a:lnTo>
                    <a:pt x="1445" y="1674"/>
                  </a:lnTo>
                  <a:lnTo>
                    <a:pt x="1463" y="1668"/>
                  </a:lnTo>
                  <a:lnTo>
                    <a:pt x="1476" y="1668"/>
                  </a:lnTo>
                  <a:lnTo>
                    <a:pt x="1476" y="1668"/>
                  </a:lnTo>
                  <a:lnTo>
                    <a:pt x="1487" y="1650"/>
                  </a:lnTo>
                  <a:lnTo>
                    <a:pt x="1493" y="1650"/>
                  </a:lnTo>
                  <a:lnTo>
                    <a:pt x="1493" y="1650"/>
                  </a:lnTo>
                  <a:lnTo>
                    <a:pt x="1499" y="1638"/>
                  </a:lnTo>
                  <a:lnTo>
                    <a:pt x="1506" y="1632"/>
                  </a:lnTo>
                  <a:lnTo>
                    <a:pt x="1512" y="1627"/>
                  </a:lnTo>
                  <a:lnTo>
                    <a:pt x="1512" y="1627"/>
                  </a:lnTo>
                  <a:lnTo>
                    <a:pt x="1512" y="1619"/>
                  </a:lnTo>
                  <a:lnTo>
                    <a:pt x="1499" y="1619"/>
                  </a:lnTo>
                  <a:lnTo>
                    <a:pt x="1499" y="1619"/>
                  </a:lnTo>
                  <a:lnTo>
                    <a:pt x="1493" y="1627"/>
                  </a:lnTo>
                  <a:lnTo>
                    <a:pt x="1487" y="1632"/>
                  </a:lnTo>
                  <a:lnTo>
                    <a:pt x="1481" y="1632"/>
                  </a:lnTo>
                  <a:lnTo>
                    <a:pt x="1476" y="1638"/>
                  </a:lnTo>
                  <a:lnTo>
                    <a:pt x="1476" y="1638"/>
                  </a:lnTo>
                  <a:lnTo>
                    <a:pt x="1463" y="1638"/>
                  </a:lnTo>
                  <a:lnTo>
                    <a:pt x="1451" y="1638"/>
                  </a:lnTo>
                  <a:lnTo>
                    <a:pt x="1451" y="1638"/>
                  </a:lnTo>
                  <a:lnTo>
                    <a:pt x="1445" y="1638"/>
                  </a:lnTo>
                  <a:lnTo>
                    <a:pt x="1440" y="1632"/>
                  </a:lnTo>
                  <a:lnTo>
                    <a:pt x="1434" y="1627"/>
                  </a:lnTo>
                  <a:lnTo>
                    <a:pt x="1434" y="1627"/>
                  </a:lnTo>
                  <a:lnTo>
                    <a:pt x="1434" y="1614"/>
                  </a:lnTo>
                  <a:lnTo>
                    <a:pt x="1434" y="1608"/>
                  </a:lnTo>
                  <a:lnTo>
                    <a:pt x="1434" y="1608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1"/>
                  </a:lnTo>
                  <a:lnTo>
                    <a:pt x="1445" y="1591"/>
                  </a:lnTo>
                  <a:lnTo>
                    <a:pt x="1440" y="1591"/>
                  </a:lnTo>
                  <a:lnTo>
                    <a:pt x="1440" y="1591"/>
                  </a:lnTo>
                  <a:lnTo>
                    <a:pt x="1415" y="1583"/>
                  </a:lnTo>
                  <a:lnTo>
                    <a:pt x="1398" y="1578"/>
                  </a:lnTo>
                  <a:lnTo>
                    <a:pt x="1398" y="1578"/>
                  </a:lnTo>
                  <a:lnTo>
                    <a:pt x="1391" y="1572"/>
                  </a:lnTo>
                  <a:lnTo>
                    <a:pt x="1391" y="1566"/>
                  </a:lnTo>
                  <a:lnTo>
                    <a:pt x="1391" y="1566"/>
                  </a:lnTo>
                  <a:lnTo>
                    <a:pt x="1391" y="1555"/>
                  </a:lnTo>
                  <a:lnTo>
                    <a:pt x="1404" y="1547"/>
                  </a:lnTo>
                  <a:lnTo>
                    <a:pt x="1404" y="1547"/>
                  </a:lnTo>
                  <a:lnTo>
                    <a:pt x="1398" y="1547"/>
                  </a:lnTo>
                  <a:lnTo>
                    <a:pt x="1398" y="1542"/>
                  </a:lnTo>
                  <a:lnTo>
                    <a:pt x="1385" y="1542"/>
                  </a:lnTo>
                  <a:lnTo>
                    <a:pt x="1385" y="1542"/>
                  </a:lnTo>
                  <a:lnTo>
                    <a:pt x="1362" y="1542"/>
                  </a:lnTo>
                  <a:lnTo>
                    <a:pt x="1337" y="1555"/>
                  </a:lnTo>
                  <a:lnTo>
                    <a:pt x="1337" y="1555"/>
                  </a:lnTo>
                  <a:lnTo>
                    <a:pt x="1332" y="1560"/>
                  </a:lnTo>
                  <a:lnTo>
                    <a:pt x="1326" y="1560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7" y="1578"/>
                  </a:lnTo>
                  <a:lnTo>
                    <a:pt x="1343" y="1591"/>
                  </a:lnTo>
                  <a:lnTo>
                    <a:pt x="1343" y="1591"/>
                  </a:lnTo>
                  <a:lnTo>
                    <a:pt x="1368" y="1596"/>
                  </a:lnTo>
                  <a:lnTo>
                    <a:pt x="1379" y="1596"/>
                  </a:lnTo>
                  <a:lnTo>
                    <a:pt x="1385" y="1596"/>
                  </a:lnTo>
                  <a:lnTo>
                    <a:pt x="1385" y="1596"/>
                  </a:lnTo>
                  <a:lnTo>
                    <a:pt x="1391" y="1608"/>
                  </a:lnTo>
                  <a:lnTo>
                    <a:pt x="1385" y="1614"/>
                  </a:lnTo>
                  <a:lnTo>
                    <a:pt x="1385" y="1614"/>
                  </a:lnTo>
                  <a:lnTo>
                    <a:pt x="1391" y="1627"/>
                  </a:lnTo>
                  <a:lnTo>
                    <a:pt x="1391" y="1627"/>
                  </a:lnTo>
                  <a:lnTo>
                    <a:pt x="1404" y="1632"/>
                  </a:lnTo>
                  <a:lnTo>
                    <a:pt x="1409" y="1632"/>
                  </a:lnTo>
                  <a:lnTo>
                    <a:pt x="1409" y="1638"/>
                  </a:lnTo>
                  <a:lnTo>
                    <a:pt x="1409" y="1638"/>
                  </a:lnTo>
                  <a:lnTo>
                    <a:pt x="1404" y="1655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79" y="1668"/>
                  </a:lnTo>
                  <a:lnTo>
                    <a:pt x="1379" y="1668"/>
                  </a:lnTo>
                  <a:lnTo>
                    <a:pt x="1355" y="1650"/>
                  </a:lnTo>
                  <a:lnTo>
                    <a:pt x="1343" y="1632"/>
                  </a:lnTo>
                  <a:lnTo>
                    <a:pt x="1343" y="1632"/>
                  </a:lnTo>
                  <a:lnTo>
                    <a:pt x="1332" y="1627"/>
                  </a:lnTo>
                  <a:lnTo>
                    <a:pt x="1313" y="1614"/>
                  </a:lnTo>
                  <a:lnTo>
                    <a:pt x="1313" y="1614"/>
                  </a:lnTo>
                  <a:lnTo>
                    <a:pt x="1296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83" y="1583"/>
                  </a:lnTo>
                  <a:lnTo>
                    <a:pt x="1296" y="1572"/>
                  </a:lnTo>
                  <a:lnTo>
                    <a:pt x="1296" y="1572"/>
                  </a:lnTo>
                  <a:lnTo>
                    <a:pt x="1296" y="1566"/>
                  </a:lnTo>
                  <a:lnTo>
                    <a:pt x="1290" y="1560"/>
                  </a:lnTo>
                  <a:lnTo>
                    <a:pt x="1290" y="1560"/>
                  </a:lnTo>
                  <a:lnTo>
                    <a:pt x="1277" y="1555"/>
                  </a:lnTo>
                  <a:lnTo>
                    <a:pt x="1271" y="1555"/>
                  </a:lnTo>
                  <a:lnTo>
                    <a:pt x="1265" y="1555"/>
                  </a:lnTo>
                  <a:lnTo>
                    <a:pt x="1265" y="1555"/>
                  </a:lnTo>
                  <a:lnTo>
                    <a:pt x="1265" y="1560"/>
                  </a:lnTo>
                  <a:lnTo>
                    <a:pt x="1265" y="1566"/>
                  </a:lnTo>
                  <a:lnTo>
                    <a:pt x="1265" y="1572"/>
                  </a:lnTo>
                  <a:lnTo>
                    <a:pt x="1265" y="1583"/>
                  </a:lnTo>
                  <a:lnTo>
                    <a:pt x="1265" y="1583"/>
                  </a:lnTo>
                  <a:lnTo>
                    <a:pt x="1254" y="1608"/>
                  </a:lnTo>
                  <a:lnTo>
                    <a:pt x="1254" y="1614"/>
                  </a:lnTo>
                  <a:lnTo>
                    <a:pt x="1241" y="1627"/>
                  </a:lnTo>
                  <a:lnTo>
                    <a:pt x="1241" y="1627"/>
                  </a:lnTo>
                  <a:lnTo>
                    <a:pt x="1224" y="1632"/>
                  </a:lnTo>
                  <a:lnTo>
                    <a:pt x="1211" y="1632"/>
                  </a:lnTo>
                  <a:lnTo>
                    <a:pt x="1211" y="1632"/>
                  </a:lnTo>
                  <a:lnTo>
                    <a:pt x="1199" y="1632"/>
                  </a:lnTo>
                  <a:lnTo>
                    <a:pt x="1193" y="1627"/>
                  </a:lnTo>
                  <a:lnTo>
                    <a:pt x="1193" y="1627"/>
                  </a:lnTo>
                  <a:lnTo>
                    <a:pt x="1188" y="1614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93" y="1602"/>
                  </a:lnTo>
                  <a:lnTo>
                    <a:pt x="1205" y="1596"/>
                  </a:lnTo>
                  <a:lnTo>
                    <a:pt x="1229" y="1596"/>
                  </a:lnTo>
                  <a:lnTo>
                    <a:pt x="1229" y="1596"/>
                  </a:lnTo>
                  <a:lnTo>
                    <a:pt x="1235" y="1596"/>
                  </a:lnTo>
                  <a:lnTo>
                    <a:pt x="1241" y="1591"/>
                  </a:lnTo>
                  <a:lnTo>
                    <a:pt x="1241" y="1583"/>
                  </a:lnTo>
                  <a:lnTo>
                    <a:pt x="1241" y="1578"/>
                  </a:lnTo>
                  <a:lnTo>
                    <a:pt x="1235" y="1572"/>
                  </a:lnTo>
                  <a:lnTo>
                    <a:pt x="1235" y="1572"/>
                  </a:lnTo>
                  <a:lnTo>
                    <a:pt x="1211" y="1572"/>
                  </a:lnTo>
                  <a:lnTo>
                    <a:pt x="1188" y="1578"/>
                  </a:lnTo>
                  <a:lnTo>
                    <a:pt x="1188" y="1578"/>
                  </a:lnTo>
                  <a:lnTo>
                    <a:pt x="1182" y="1578"/>
                  </a:lnTo>
                  <a:lnTo>
                    <a:pt x="1175" y="1572"/>
                  </a:lnTo>
                  <a:lnTo>
                    <a:pt x="1169" y="1572"/>
                  </a:lnTo>
                  <a:lnTo>
                    <a:pt x="1157" y="1560"/>
                  </a:lnTo>
                  <a:lnTo>
                    <a:pt x="1152" y="1555"/>
                  </a:lnTo>
                  <a:lnTo>
                    <a:pt x="1152" y="1555"/>
                  </a:lnTo>
                  <a:lnTo>
                    <a:pt x="1139" y="1560"/>
                  </a:lnTo>
                  <a:lnTo>
                    <a:pt x="1121" y="1572"/>
                  </a:lnTo>
                  <a:lnTo>
                    <a:pt x="1085" y="1591"/>
                  </a:lnTo>
                  <a:lnTo>
                    <a:pt x="767" y="1475"/>
                  </a:lnTo>
                  <a:lnTo>
                    <a:pt x="767" y="1475"/>
                  </a:lnTo>
                  <a:lnTo>
                    <a:pt x="665" y="1614"/>
                  </a:lnTo>
                  <a:lnTo>
                    <a:pt x="557" y="1752"/>
                  </a:lnTo>
                  <a:lnTo>
                    <a:pt x="449" y="1890"/>
                  </a:lnTo>
                  <a:lnTo>
                    <a:pt x="341" y="2028"/>
                  </a:lnTo>
                  <a:lnTo>
                    <a:pt x="341" y="2028"/>
                  </a:lnTo>
                  <a:lnTo>
                    <a:pt x="329" y="2023"/>
                  </a:lnTo>
                  <a:lnTo>
                    <a:pt x="311" y="2010"/>
                  </a:lnTo>
                  <a:lnTo>
                    <a:pt x="311" y="2010"/>
                  </a:lnTo>
                  <a:lnTo>
                    <a:pt x="299" y="2010"/>
                  </a:lnTo>
                  <a:lnTo>
                    <a:pt x="294" y="2010"/>
                  </a:lnTo>
                  <a:lnTo>
                    <a:pt x="288" y="2010"/>
                  </a:lnTo>
                  <a:lnTo>
                    <a:pt x="282" y="2004"/>
                  </a:lnTo>
                  <a:lnTo>
                    <a:pt x="282" y="2004"/>
                  </a:lnTo>
                  <a:lnTo>
                    <a:pt x="275" y="1998"/>
                  </a:lnTo>
                  <a:lnTo>
                    <a:pt x="275" y="1987"/>
                  </a:lnTo>
                  <a:lnTo>
                    <a:pt x="275" y="1968"/>
                  </a:lnTo>
                  <a:lnTo>
                    <a:pt x="282" y="1943"/>
                  </a:lnTo>
                  <a:lnTo>
                    <a:pt x="282" y="1943"/>
                  </a:lnTo>
                  <a:lnTo>
                    <a:pt x="275" y="1915"/>
                  </a:lnTo>
                  <a:lnTo>
                    <a:pt x="275" y="1896"/>
                  </a:lnTo>
                  <a:lnTo>
                    <a:pt x="282" y="1879"/>
                  </a:lnTo>
                  <a:lnTo>
                    <a:pt x="282" y="1879"/>
                  </a:lnTo>
                  <a:lnTo>
                    <a:pt x="282" y="1860"/>
                  </a:lnTo>
                  <a:lnTo>
                    <a:pt x="282" y="1830"/>
                  </a:lnTo>
                  <a:lnTo>
                    <a:pt x="282" y="1830"/>
                  </a:lnTo>
                  <a:lnTo>
                    <a:pt x="282" y="1807"/>
                  </a:lnTo>
                  <a:lnTo>
                    <a:pt x="282" y="1788"/>
                  </a:lnTo>
                  <a:lnTo>
                    <a:pt x="282" y="1788"/>
                  </a:lnTo>
                  <a:lnTo>
                    <a:pt x="269" y="1763"/>
                  </a:lnTo>
                  <a:lnTo>
                    <a:pt x="263" y="1727"/>
                  </a:lnTo>
                  <a:lnTo>
                    <a:pt x="263" y="1727"/>
                  </a:lnTo>
                  <a:lnTo>
                    <a:pt x="258" y="1716"/>
                  </a:lnTo>
                  <a:lnTo>
                    <a:pt x="239" y="1699"/>
                  </a:lnTo>
                  <a:lnTo>
                    <a:pt x="216" y="1680"/>
                  </a:lnTo>
                  <a:lnTo>
                    <a:pt x="203" y="1674"/>
                  </a:lnTo>
                  <a:lnTo>
                    <a:pt x="203" y="1674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61" y="1655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25" y="1650"/>
                  </a:lnTo>
                  <a:lnTo>
                    <a:pt x="95" y="1638"/>
                  </a:lnTo>
                  <a:lnTo>
                    <a:pt x="53" y="1638"/>
                  </a:lnTo>
                  <a:lnTo>
                    <a:pt x="17" y="1638"/>
                  </a:lnTo>
                  <a:lnTo>
                    <a:pt x="17" y="1638"/>
                  </a:lnTo>
                  <a:lnTo>
                    <a:pt x="0" y="1644"/>
                  </a:lnTo>
                  <a:lnTo>
                    <a:pt x="0" y="1644"/>
                  </a:lnTo>
                  <a:lnTo>
                    <a:pt x="11" y="1619"/>
                  </a:lnTo>
                  <a:lnTo>
                    <a:pt x="11" y="1619"/>
                  </a:lnTo>
                  <a:lnTo>
                    <a:pt x="23" y="1602"/>
                  </a:lnTo>
                  <a:lnTo>
                    <a:pt x="30" y="1596"/>
                  </a:lnTo>
                  <a:lnTo>
                    <a:pt x="59" y="1572"/>
                  </a:lnTo>
                  <a:lnTo>
                    <a:pt x="78" y="1566"/>
                  </a:lnTo>
                  <a:lnTo>
                    <a:pt x="119" y="1547"/>
                  </a:lnTo>
                  <a:lnTo>
                    <a:pt x="119" y="1547"/>
                  </a:lnTo>
                  <a:lnTo>
                    <a:pt x="125" y="1542"/>
                  </a:lnTo>
                  <a:lnTo>
                    <a:pt x="131" y="1536"/>
                  </a:lnTo>
                  <a:lnTo>
                    <a:pt x="131" y="1536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19"/>
                  </a:lnTo>
                  <a:lnTo>
                    <a:pt x="138" y="1500"/>
                  </a:lnTo>
                  <a:lnTo>
                    <a:pt x="138" y="1500"/>
                  </a:lnTo>
                  <a:lnTo>
                    <a:pt x="131" y="1494"/>
                  </a:lnTo>
                  <a:lnTo>
                    <a:pt x="125" y="1488"/>
                  </a:lnTo>
                  <a:lnTo>
                    <a:pt x="119" y="1475"/>
                  </a:lnTo>
                  <a:lnTo>
                    <a:pt x="102" y="1464"/>
                  </a:lnTo>
                  <a:lnTo>
                    <a:pt x="102" y="1464"/>
                  </a:lnTo>
                  <a:lnTo>
                    <a:pt x="102" y="1458"/>
                  </a:lnTo>
                  <a:lnTo>
                    <a:pt x="89" y="1447"/>
                  </a:lnTo>
                  <a:lnTo>
                    <a:pt x="89" y="1447"/>
                  </a:lnTo>
                  <a:lnTo>
                    <a:pt x="83" y="1439"/>
                  </a:lnTo>
                  <a:lnTo>
                    <a:pt x="78" y="1439"/>
                  </a:lnTo>
                  <a:lnTo>
                    <a:pt x="78" y="1439"/>
                  </a:lnTo>
                  <a:lnTo>
                    <a:pt x="72" y="1434"/>
                  </a:lnTo>
                  <a:lnTo>
                    <a:pt x="66" y="1434"/>
                  </a:lnTo>
                  <a:lnTo>
                    <a:pt x="66" y="1434"/>
                  </a:lnTo>
                  <a:lnTo>
                    <a:pt x="66" y="1422"/>
                  </a:lnTo>
                  <a:lnTo>
                    <a:pt x="72" y="1411"/>
                  </a:lnTo>
                  <a:lnTo>
                    <a:pt x="78" y="1392"/>
                  </a:lnTo>
                  <a:lnTo>
                    <a:pt x="78" y="1375"/>
                  </a:lnTo>
                  <a:lnTo>
                    <a:pt x="66" y="1356"/>
                  </a:lnTo>
                  <a:lnTo>
                    <a:pt x="66" y="1356"/>
                  </a:lnTo>
                  <a:lnTo>
                    <a:pt x="66" y="1350"/>
                  </a:lnTo>
                  <a:lnTo>
                    <a:pt x="59" y="1344"/>
                  </a:lnTo>
                  <a:lnTo>
                    <a:pt x="59" y="1344"/>
                  </a:lnTo>
                  <a:lnTo>
                    <a:pt x="53" y="1344"/>
                  </a:lnTo>
                  <a:lnTo>
                    <a:pt x="47" y="1344"/>
                  </a:lnTo>
                  <a:lnTo>
                    <a:pt x="47" y="1344"/>
                  </a:lnTo>
                  <a:lnTo>
                    <a:pt x="47" y="1339"/>
                  </a:lnTo>
                  <a:lnTo>
                    <a:pt x="47" y="1332"/>
                  </a:lnTo>
                  <a:lnTo>
                    <a:pt x="53" y="1320"/>
                  </a:lnTo>
                  <a:lnTo>
                    <a:pt x="72" y="1308"/>
                  </a:lnTo>
                  <a:lnTo>
                    <a:pt x="83" y="1296"/>
                  </a:lnTo>
                  <a:lnTo>
                    <a:pt x="95" y="1236"/>
                  </a:lnTo>
                  <a:lnTo>
                    <a:pt x="95" y="1224"/>
                  </a:lnTo>
                  <a:lnTo>
                    <a:pt x="102" y="1212"/>
                  </a:lnTo>
                  <a:lnTo>
                    <a:pt x="108" y="1206"/>
                  </a:lnTo>
                  <a:lnTo>
                    <a:pt x="114" y="1182"/>
                  </a:lnTo>
                  <a:lnTo>
                    <a:pt x="119" y="1159"/>
                  </a:lnTo>
                  <a:lnTo>
                    <a:pt x="125" y="1140"/>
                  </a:lnTo>
                  <a:lnTo>
                    <a:pt x="119" y="1123"/>
                  </a:lnTo>
                  <a:lnTo>
                    <a:pt x="119" y="1123"/>
                  </a:lnTo>
                  <a:lnTo>
                    <a:pt x="108" y="1110"/>
                  </a:lnTo>
                  <a:lnTo>
                    <a:pt x="102" y="1098"/>
                  </a:lnTo>
                  <a:lnTo>
                    <a:pt x="89" y="1087"/>
                  </a:lnTo>
                  <a:lnTo>
                    <a:pt x="89" y="1087"/>
                  </a:lnTo>
                  <a:lnTo>
                    <a:pt x="89" y="1074"/>
                  </a:lnTo>
                  <a:lnTo>
                    <a:pt x="83" y="1068"/>
                  </a:lnTo>
                  <a:lnTo>
                    <a:pt x="89" y="1056"/>
                  </a:lnTo>
                  <a:lnTo>
                    <a:pt x="102" y="1051"/>
                  </a:lnTo>
                  <a:lnTo>
                    <a:pt x="114" y="1044"/>
                  </a:lnTo>
                  <a:lnTo>
                    <a:pt x="114" y="1044"/>
                  </a:lnTo>
                  <a:lnTo>
                    <a:pt x="125" y="1032"/>
                  </a:lnTo>
                  <a:lnTo>
                    <a:pt x="131" y="1032"/>
                  </a:lnTo>
                  <a:lnTo>
                    <a:pt x="138" y="1032"/>
                  </a:lnTo>
                  <a:lnTo>
                    <a:pt x="144" y="1038"/>
                  </a:lnTo>
                  <a:lnTo>
                    <a:pt x="144" y="1038"/>
                  </a:lnTo>
                  <a:lnTo>
                    <a:pt x="150" y="1056"/>
                  </a:lnTo>
                  <a:lnTo>
                    <a:pt x="150" y="1068"/>
                  </a:lnTo>
                  <a:lnTo>
                    <a:pt x="161" y="1074"/>
                  </a:lnTo>
                  <a:lnTo>
                    <a:pt x="161" y="1074"/>
                  </a:lnTo>
                  <a:lnTo>
                    <a:pt x="167" y="1080"/>
                  </a:lnTo>
                  <a:lnTo>
                    <a:pt x="180" y="1080"/>
                  </a:lnTo>
                  <a:lnTo>
                    <a:pt x="186" y="1087"/>
                  </a:lnTo>
                  <a:lnTo>
                    <a:pt x="186" y="1098"/>
                  </a:lnTo>
                  <a:lnTo>
                    <a:pt x="186" y="1098"/>
                  </a:lnTo>
                  <a:lnTo>
                    <a:pt x="186" y="1116"/>
                  </a:lnTo>
                  <a:lnTo>
                    <a:pt x="186" y="1123"/>
                  </a:lnTo>
                  <a:lnTo>
                    <a:pt x="186" y="1123"/>
                  </a:lnTo>
                  <a:lnTo>
                    <a:pt x="191" y="1134"/>
                  </a:lnTo>
                  <a:lnTo>
                    <a:pt x="197" y="1134"/>
                  </a:lnTo>
                  <a:lnTo>
                    <a:pt x="197" y="1134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7" y="1146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46" y="1164"/>
                  </a:lnTo>
                  <a:lnTo>
                    <a:pt x="246" y="1164"/>
                  </a:lnTo>
                  <a:lnTo>
                    <a:pt x="246" y="1152"/>
                  </a:lnTo>
                  <a:lnTo>
                    <a:pt x="239" y="1140"/>
                  </a:lnTo>
                  <a:lnTo>
                    <a:pt x="227" y="1110"/>
                  </a:lnTo>
                  <a:lnTo>
                    <a:pt x="227" y="1110"/>
                  </a:lnTo>
                  <a:lnTo>
                    <a:pt x="233" y="1110"/>
                  </a:lnTo>
                  <a:lnTo>
                    <a:pt x="233" y="1098"/>
                  </a:lnTo>
                  <a:lnTo>
                    <a:pt x="233" y="1098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27" y="1087"/>
                  </a:lnTo>
                  <a:lnTo>
                    <a:pt x="222" y="1074"/>
                  </a:lnTo>
                  <a:lnTo>
                    <a:pt x="222" y="1074"/>
                  </a:lnTo>
                  <a:lnTo>
                    <a:pt x="216" y="1068"/>
                  </a:lnTo>
                  <a:lnTo>
                    <a:pt x="222" y="1056"/>
                  </a:lnTo>
                  <a:lnTo>
                    <a:pt x="222" y="1056"/>
                  </a:lnTo>
                  <a:lnTo>
                    <a:pt x="227" y="1051"/>
                  </a:lnTo>
                  <a:lnTo>
                    <a:pt x="239" y="1044"/>
                  </a:lnTo>
                  <a:lnTo>
                    <a:pt x="239" y="1044"/>
                  </a:lnTo>
                  <a:lnTo>
                    <a:pt x="246" y="1044"/>
                  </a:lnTo>
                  <a:lnTo>
                    <a:pt x="258" y="1044"/>
                  </a:lnTo>
                  <a:lnTo>
                    <a:pt x="258" y="1044"/>
                  </a:lnTo>
                  <a:lnTo>
                    <a:pt x="263" y="1051"/>
                  </a:lnTo>
                  <a:lnTo>
                    <a:pt x="263" y="1051"/>
                  </a:lnTo>
                  <a:lnTo>
                    <a:pt x="263" y="1056"/>
                  </a:lnTo>
                  <a:lnTo>
                    <a:pt x="269" y="1056"/>
                  </a:lnTo>
                  <a:lnTo>
                    <a:pt x="269" y="1056"/>
                  </a:lnTo>
                  <a:lnTo>
                    <a:pt x="275" y="1056"/>
                  </a:lnTo>
                  <a:lnTo>
                    <a:pt x="282" y="1056"/>
                  </a:lnTo>
                  <a:lnTo>
                    <a:pt x="282" y="1056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24" y="1032"/>
                  </a:lnTo>
                  <a:lnTo>
                    <a:pt x="324" y="1032"/>
                  </a:lnTo>
                  <a:lnTo>
                    <a:pt x="329" y="1032"/>
                  </a:lnTo>
                  <a:lnTo>
                    <a:pt x="335" y="1038"/>
                  </a:lnTo>
                  <a:lnTo>
                    <a:pt x="335" y="1038"/>
                  </a:lnTo>
                  <a:lnTo>
                    <a:pt x="335" y="1044"/>
                  </a:lnTo>
                  <a:lnTo>
                    <a:pt x="341" y="1051"/>
                  </a:lnTo>
                  <a:lnTo>
                    <a:pt x="341" y="1051"/>
                  </a:lnTo>
                  <a:lnTo>
                    <a:pt x="354" y="1051"/>
                  </a:lnTo>
                  <a:lnTo>
                    <a:pt x="365" y="1051"/>
                  </a:lnTo>
                  <a:lnTo>
                    <a:pt x="365" y="1051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37" y="1128"/>
                  </a:lnTo>
                  <a:lnTo>
                    <a:pt x="437" y="1128"/>
                  </a:lnTo>
                  <a:lnTo>
                    <a:pt x="455" y="1152"/>
                  </a:lnTo>
                  <a:lnTo>
                    <a:pt x="473" y="1176"/>
                  </a:lnTo>
                  <a:lnTo>
                    <a:pt x="504" y="1212"/>
                  </a:lnTo>
                  <a:lnTo>
                    <a:pt x="534" y="1224"/>
                  </a:lnTo>
                  <a:lnTo>
                    <a:pt x="551" y="1242"/>
                  </a:lnTo>
                  <a:lnTo>
                    <a:pt x="557" y="1254"/>
                  </a:lnTo>
                  <a:lnTo>
                    <a:pt x="557" y="1254"/>
                  </a:lnTo>
                  <a:lnTo>
                    <a:pt x="557" y="1260"/>
                  </a:lnTo>
                  <a:lnTo>
                    <a:pt x="557" y="1267"/>
                  </a:lnTo>
                  <a:lnTo>
                    <a:pt x="557" y="1267"/>
                  </a:lnTo>
                  <a:lnTo>
                    <a:pt x="551" y="1272"/>
                  </a:lnTo>
                  <a:lnTo>
                    <a:pt x="545" y="1278"/>
                  </a:lnTo>
                  <a:lnTo>
                    <a:pt x="534" y="1278"/>
                  </a:lnTo>
                  <a:lnTo>
                    <a:pt x="527" y="1284"/>
                  </a:lnTo>
                  <a:lnTo>
                    <a:pt x="527" y="1284"/>
                  </a:lnTo>
                  <a:lnTo>
                    <a:pt x="515" y="1290"/>
                  </a:lnTo>
                  <a:lnTo>
                    <a:pt x="509" y="1290"/>
                  </a:lnTo>
                  <a:lnTo>
                    <a:pt x="509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498" y="1290"/>
                  </a:lnTo>
                  <a:lnTo>
                    <a:pt x="498" y="1290"/>
                  </a:lnTo>
                  <a:lnTo>
                    <a:pt x="479" y="1290"/>
                  </a:lnTo>
                  <a:lnTo>
                    <a:pt x="473" y="1290"/>
                  </a:lnTo>
                  <a:lnTo>
                    <a:pt x="432" y="1296"/>
                  </a:lnTo>
                  <a:lnTo>
                    <a:pt x="396" y="1303"/>
                  </a:lnTo>
                  <a:lnTo>
                    <a:pt x="396" y="1303"/>
                  </a:lnTo>
                  <a:lnTo>
                    <a:pt x="383" y="1303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1" y="1308"/>
                  </a:lnTo>
                  <a:lnTo>
                    <a:pt x="371" y="1320"/>
                  </a:lnTo>
                  <a:lnTo>
                    <a:pt x="371" y="1320"/>
                  </a:lnTo>
                  <a:lnTo>
                    <a:pt x="365" y="1320"/>
                  </a:lnTo>
                  <a:lnTo>
                    <a:pt x="360" y="1326"/>
                  </a:lnTo>
                  <a:lnTo>
                    <a:pt x="360" y="1326"/>
                  </a:lnTo>
                  <a:lnTo>
                    <a:pt x="354" y="1332"/>
                  </a:lnTo>
                  <a:lnTo>
                    <a:pt x="354" y="1339"/>
                  </a:lnTo>
                  <a:lnTo>
                    <a:pt x="354" y="1339"/>
                  </a:lnTo>
                  <a:lnTo>
                    <a:pt x="347" y="1344"/>
                  </a:lnTo>
                  <a:lnTo>
                    <a:pt x="360" y="1344"/>
                  </a:lnTo>
                  <a:lnTo>
                    <a:pt x="360" y="1344"/>
                  </a:lnTo>
                  <a:lnTo>
                    <a:pt x="365" y="1344"/>
                  </a:lnTo>
                  <a:lnTo>
                    <a:pt x="371" y="1339"/>
                  </a:lnTo>
                  <a:lnTo>
                    <a:pt x="377" y="1332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407" y="1314"/>
                  </a:lnTo>
                  <a:lnTo>
                    <a:pt x="407" y="1314"/>
                  </a:lnTo>
                  <a:lnTo>
                    <a:pt x="407" y="1320"/>
                  </a:lnTo>
                  <a:lnTo>
                    <a:pt x="419" y="1320"/>
                  </a:lnTo>
                  <a:lnTo>
                    <a:pt x="419" y="1320"/>
                  </a:lnTo>
                  <a:lnTo>
                    <a:pt x="426" y="1320"/>
                  </a:lnTo>
                  <a:lnTo>
                    <a:pt x="426" y="1320"/>
                  </a:lnTo>
                  <a:lnTo>
                    <a:pt x="462" y="1308"/>
                  </a:lnTo>
                  <a:lnTo>
                    <a:pt x="462" y="1308"/>
                  </a:lnTo>
                  <a:lnTo>
                    <a:pt x="485" y="1308"/>
                  </a:lnTo>
                  <a:lnTo>
                    <a:pt x="485" y="1308"/>
                  </a:lnTo>
                  <a:lnTo>
                    <a:pt x="504" y="1308"/>
                  </a:lnTo>
                  <a:lnTo>
                    <a:pt x="515" y="1308"/>
                  </a:lnTo>
                  <a:lnTo>
                    <a:pt x="515" y="1308"/>
                  </a:lnTo>
                  <a:lnTo>
                    <a:pt x="515" y="1314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40" y="1320"/>
                  </a:lnTo>
                  <a:lnTo>
                    <a:pt x="540" y="1320"/>
                  </a:lnTo>
                  <a:lnTo>
                    <a:pt x="545" y="1314"/>
                  </a:lnTo>
                  <a:lnTo>
                    <a:pt x="545" y="1308"/>
                  </a:lnTo>
                  <a:lnTo>
                    <a:pt x="545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76" y="1308"/>
                  </a:lnTo>
                  <a:lnTo>
                    <a:pt x="593" y="1308"/>
                  </a:lnTo>
                  <a:lnTo>
                    <a:pt x="593" y="1308"/>
                  </a:lnTo>
                  <a:lnTo>
                    <a:pt x="599" y="1308"/>
                  </a:lnTo>
                  <a:lnTo>
                    <a:pt x="606" y="1308"/>
                  </a:lnTo>
                  <a:lnTo>
                    <a:pt x="606" y="1308"/>
                  </a:lnTo>
                  <a:lnTo>
                    <a:pt x="612" y="1303"/>
                  </a:lnTo>
                  <a:lnTo>
                    <a:pt x="617" y="1303"/>
                  </a:lnTo>
                  <a:lnTo>
                    <a:pt x="617" y="1303"/>
                  </a:lnTo>
                  <a:lnTo>
                    <a:pt x="623" y="1308"/>
                  </a:lnTo>
                  <a:lnTo>
                    <a:pt x="635" y="1308"/>
                  </a:lnTo>
                  <a:lnTo>
                    <a:pt x="635" y="1308"/>
                  </a:lnTo>
                  <a:lnTo>
                    <a:pt x="642" y="1320"/>
                  </a:lnTo>
                  <a:lnTo>
                    <a:pt x="642" y="1320"/>
                  </a:lnTo>
                  <a:lnTo>
                    <a:pt x="659" y="1326"/>
                  </a:lnTo>
                  <a:lnTo>
                    <a:pt x="671" y="1314"/>
                  </a:lnTo>
                  <a:lnTo>
                    <a:pt x="671" y="1303"/>
                  </a:lnTo>
                  <a:lnTo>
                    <a:pt x="665" y="1248"/>
                  </a:lnTo>
                  <a:lnTo>
                    <a:pt x="665" y="1224"/>
                  </a:lnTo>
                  <a:lnTo>
                    <a:pt x="653" y="1206"/>
                  </a:lnTo>
                  <a:lnTo>
                    <a:pt x="642" y="1195"/>
                  </a:lnTo>
                  <a:lnTo>
                    <a:pt x="629" y="1182"/>
                  </a:lnTo>
                  <a:lnTo>
                    <a:pt x="612" y="1176"/>
                  </a:lnTo>
                  <a:lnTo>
                    <a:pt x="593" y="1170"/>
                  </a:lnTo>
                  <a:lnTo>
                    <a:pt x="593" y="1170"/>
                  </a:lnTo>
                  <a:lnTo>
                    <a:pt x="587" y="1176"/>
                  </a:lnTo>
                  <a:lnTo>
                    <a:pt x="587" y="1176"/>
                  </a:lnTo>
                  <a:lnTo>
                    <a:pt x="581" y="1182"/>
                  </a:lnTo>
                  <a:lnTo>
                    <a:pt x="581" y="1182"/>
                  </a:lnTo>
                  <a:lnTo>
                    <a:pt x="587" y="1188"/>
                  </a:lnTo>
                  <a:lnTo>
                    <a:pt x="587" y="1195"/>
                  </a:lnTo>
                  <a:lnTo>
                    <a:pt x="593" y="1200"/>
                  </a:lnTo>
                  <a:lnTo>
                    <a:pt x="593" y="1200"/>
                  </a:lnTo>
                  <a:lnTo>
                    <a:pt x="593" y="1206"/>
                  </a:lnTo>
                  <a:lnTo>
                    <a:pt x="593" y="1212"/>
                  </a:lnTo>
                  <a:lnTo>
                    <a:pt x="593" y="1218"/>
                  </a:lnTo>
                  <a:lnTo>
                    <a:pt x="593" y="1218"/>
                  </a:lnTo>
                  <a:lnTo>
                    <a:pt x="593" y="1224"/>
                  </a:lnTo>
                  <a:lnTo>
                    <a:pt x="587" y="1224"/>
                  </a:lnTo>
                  <a:lnTo>
                    <a:pt x="581" y="1224"/>
                  </a:lnTo>
                  <a:lnTo>
                    <a:pt x="570" y="1218"/>
                  </a:lnTo>
                  <a:lnTo>
                    <a:pt x="557" y="1206"/>
                  </a:lnTo>
                  <a:lnTo>
                    <a:pt x="551" y="1195"/>
                  </a:lnTo>
                  <a:lnTo>
                    <a:pt x="551" y="1195"/>
                  </a:lnTo>
                  <a:lnTo>
                    <a:pt x="551" y="1188"/>
                  </a:lnTo>
                  <a:lnTo>
                    <a:pt x="545" y="1188"/>
                  </a:lnTo>
                  <a:lnTo>
                    <a:pt x="545" y="1188"/>
                  </a:lnTo>
                  <a:lnTo>
                    <a:pt x="534" y="1188"/>
                  </a:lnTo>
                  <a:lnTo>
                    <a:pt x="527" y="1188"/>
                  </a:lnTo>
                  <a:lnTo>
                    <a:pt x="527" y="1188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70"/>
                  </a:lnTo>
                  <a:lnTo>
                    <a:pt x="504" y="1164"/>
                  </a:lnTo>
                  <a:lnTo>
                    <a:pt x="504" y="1164"/>
                  </a:lnTo>
                  <a:lnTo>
                    <a:pt x="504" y="1152"/>
                  </a:lnTo>
                  <a:lnTo>
                    <a:pt x="504" y="1146"/>
                  </a:lnTo>
                  <a:lnTo>
                    <a:pt x="509" y="1134"/>
                  </a:lnTo>
                  <a:lnTo>
                    <a:pt x="509" y="1134"/>
                  </a:lnTo>
                  <a:lnTo>
                    <a:pt x="515" y="1128"/>
                  </a:lnTo>
                  <a:lnTo>
                    <a:pt x="515" y="1128"/>
                  </a:lnTo>
                  <a:lnTo>
                    <a:pt x="527" y="1128"/>
                  </a:lnTo>
                  <a:lnTo>
                    <a:pt x="527" y="1128"/>
                  </a:lnTo>
                  <a:lnTo>
                    <a:pt x="534" y="1128"/>
                  </a:lnTo>
                  <a:lnTo>
                    <a:pt x="540" y="1128"/>
                  </a:lnTo>
                  <a:lnTo>
                    <a:pt x="545" y="1140"/>
                  </a:lnTo>
                  <a:lnTo>
                    <a:pt x="545" y="1140"/>
                  </a:lnTo>
                  <a:lnTo>
                    <a:pt x="545" y="1146"/>
                  </a:lnTo>
                  <a:lnTo>
                    <a:pt x="551" y="1146"/>
                  </a:lnTo>
                  <a:lnTo>
                    <a:pt x="551" y="1152"/>
                  </a:lnTo>
                  <a:lnTo>
                    <a:pt x="551" y="1152"/>
                  </a:lnTo>
                  <a:lnTo>
                    <a:pt x="557" y="1152"/>
                  </a:lnTo>
                  <a:lnTo>
                    <a:pt x="563" y="1146"/>
                  </a:lnTo>
                  <a:lnTo>
                    <a:pt x="563" y="1146"/>
                  </a:lnTo>
                  <a:lnTo>
                    <a:pt x="563" y="1134"/>
                  </a:lnTo>
                  <a:lnTo>
                    <a:pt x="557" y="1128"/>
                  </a:lnTo>
                  <a:lnTo>
                    <a:pt x="557" y="1110"/>
                  </a:lnTo>
                  <a:lnTo>
                    <a:pt x="570" y="1092"/>
                  </a:lnTo>
                  <a:lnTo>
                    <a:pt x="587" y="1080"/>
                  </a:lnTo>
                  <a:lnTo>
                    <a:pt x="606" y="1056"/>
                  </a:lnTo>
                  <a:lnTo>
                    <a:pt x="617" y="1021"/>
                  </a:lnTo>
                  <a:lnTo>
                    <a:pt x="623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42" y="1002"/>
                  </a:lnTo>
                  <a:lnTo>
                    <a:pt x="642" y="1002"/>
                  </a:lnTo>
                  <a:lnTo>
                    <a:pt x="653" y="1002"/>
                  </a:lnTo>
                  <a:lnTo>
                    <a:pt x="653" y="1008"/>
                  </a:lnTo>
                  <a:lnTo>
                    <a:pt x="659" y="1008"/>
                  </a:lnTo>
                  <a:lnTo>
                    <a:pt x="659" y="1008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3" y="996"/>
                  </a:lnTo>
                  <a:lnTo>
                    <a:pt x="653" y="985"/>
                  </a:lnTo>
                  <a:lnTo>
                    <a:pt x="653" y="985"/>
                  </a:lnTo>
                  <a:lnTo>
                    <a:pt x="659" y="979"/>
                  </a:lnTo>
                  <a:lnTo>
                    <a:pt x="659" y="979"/>
                  </a:lnTo>
                  <a:lnTo>
                    <a:pt x="665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8" y="966"/>
                  </a:lnTo>
                  <a:lnTo>
                    <a:pt x="678" y="966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65" y="943"/>
                  </a:lnTo>
                  <a:lnTo>
                    <a:pt x="665" y="943"/>
                  </a:lnTo>
                  <a:lnTo>
                    <a:pt x="659" y="936"/>
                  </a:lnTo>
                  <a:lnTo>
                    <a:pt x="653" y="930"/>
                  </a:lnTo>
                  <a:lnTo>
                    <a:pt x="653" y="930"/>
                  </a:lnTo>
                  <a:lnTo>
                    <a:pt x="642" y="900"/>
                  </a:lnTo>
                  <a:lnTo>
                    <a:pt x="642" y="900"/>
                  </a:lnTo>
                  <a:lnTo>
                    <a:pt x="635" y="894"/>
                  </a:lnTo>
                  <a:lnTo>
                    <a:pt x="629" y="894"/>
                  </a:lnTo>
                  <a:lnTo>
                    <a:pt x="623" y="888"/>
                  </a:lnTo>
                  <a:lnTo>
                    <a:pt x="612" y="888"/>
                  </a:lnTo>
                  <a:lnTo>
                    <a:pt x="593" y="888"/>
                  </a:lnTo>
                  <a:lnTo>
                    <a:pt x="587" y="888"/>
                  </a:lnTo>
                  <a:lnTo>
                    <a:pt x="587" y="888"/>
                  </a:lnTo>
                  <a:lnTo>
                    <a:pt x="587" y="894"/>
                  </a:lnTo>
                  <a:lnTo>
                    <a:pt x="576" y="894"/>
                  </a:lnTo>
                  <a:lnTo>
                    <a:pt x="576" y="894"/>
                  </a:lnTo>
                  <a:lnTo>
                    <a:pt x="576" y="882"/>
                  </a:lnTo>
                  <a:lnTo>
                    <a:pt x="576" y="882"/>
                  </a:lnTo>
                  <a:lnTo>
                    <a:pt x="576" y="871"/>
                  </a:lnTo>
                  <a:lnTo>
                    <a:pt x="576" y="871"/>
                  </a:lnTo>
                  <a:lnTo>
                    <a:pt x="570" y="864"/>
                  </a:lnTo>
                  <a:lnTo>
                    <a:pt x="570" y="864"/>
                  </a:lnTo>
                  <a:lnTo>
                    <a:pt x="563" y="852"/>
                  </a:lnTo>
                  <a:lnTo>
                    <a:pt x="557" y="852"/>
                  </a:lnTo>
                  <a:lnTo>
                    <a:pt x="557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0" y="852"/>
                  </a:lnTo>
                  <a:lnTo>
                    <a:pt x="540" y="852"/>
                  </a:lnTo>
                  <a:lnTo>
                    <a:pt x="545" y="841"/>
                  </a:lnTo>
                  <a:lnTo>
                    <a:pt x="545" y="841"/>
                  </a:lnTo>
                  <a:lnTo>
                    <a:pt x="545" y="835"/>
                  </a:lnTo>
                  <a:lnTo>
                    <a:pt x="551" y="828"/>
                  </a:lnTo>
                  <a:lnTo>
                    <a:pt x="551" y="828"/>
                  </a:lnTo>
                  <a:lnTo>
                    <a:pt x="545" y="805"/>
                  </a:lnTo>
                  <a:lnTo>
                    <a:pt x="545" y="786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34" y="774"/>
                  </a:lnTo>
                  <a:lnTo>
                    <a:pt x="527" y="774"/>
                  </a:lnTo>
                  <a:lnTo>
                    <a:pt x="527" y="774"/>
                  </a:lnTo>
                  <a:lnTo>
                    <a:pt x="515" y="769"/>
                  </a:lnTo>
                  <a:lnTo>
                    <a:pt x="509" y="763"/>
                  </a:lnTo>
                  <a:lnTo>
                    <a:pt x="491" y="750"/>
                  </a:lnTo>
                  <a:lnTo>
                    <a:pt x="491" y="750"/>
                  </a:lnTo>
                  <a:lnTo>
                    <a:pt x="479" y="750"/>
                  </a:lnTo>
                  <a:lnTo>
                    <a:pt x="473" y="750"/>
                  </a:lnTo>
                  <a:lnTo>
                    <a:pt x="455" y="750"/>
                  </a:lnTo>
                  <a:lnTo>
                    <a:pt x="437" y="750"/>
                  </a:lnTo>
                  <a:lnTo>
                    <a:pt x="437" y="750"/>
                  </a:lnTo>
                  <a:lnTo>
                    <a:pt x="432" y="750"/>
                  </a:lnTo>
                  <a:lnTo>
                    <a:pt x="426" y="744"/>
                  </a:lnTo>
                  <a:lnTo>
                    <a:pt x="426" y="744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396" y="733"/>
                  </a:lnTo>
                  <a:lnTo>
                    <a:pt x="371" y="733"/>
                  </a:lnTo>
                  <a:lnTo>
                    <a:pt x="371" y="733"/>
                  </a:lnTo>
                  <a:lnTo>
                    <a:pt x="365" y="733"/>
                  </a:lnTo>
                  <a:lnTo>
                    <a:pt x="365" y="727"/>
                  </a:lnTo>
                  <a:lnTo>
                    <a:pt x="360" y="727"/>
                  </a:lnTo>
                  <a:lnTo>
                    <a:pt x="360" y="727"/>
                  </a:lnTo>
                  <a:lnTo>
                    <a:pt x="341" y="727"/>
                  </a:lnTo>
                  <a:lnTo>
                    <a:pt x="305" y="727"/>
                  </a:lnTo>
                  <a:lnTo>
                    <a:pt x="288" y="720"/>
                  </a:lnTo>
                  <a:lnTo>
                    <a:pt x="263" y="702"/>
                  </a:lnTo>
                  <a:lnTo>
                    <a:pt x="263" y="702"/>
                  </a:lnTo>
                  <a:lnTo>
                    <a:pt x="258" y="702"/>
                  </a:lnTo>
                  <a:lnTo>
                    <a:pt x="252" y="697"/>
                  </a:lnTo>
                  <a:lnTo>
                    <a:pt x="246" y="697"/>
                  </a:lnTo>
                  <a:lnTo>
                    <a:pt x="239" y="684"/>
                  </a:lnTo>
                  <a:lnTo>
                    <a:pt x="227" y="666"/>
                  </a:lnTo>
                  <a:lnTo>
                    <a:pt x="222" y="642"/>
                  </a:lnTo>
                  <a:lnTo>
                    <a:pt x="210" y="619"/>
                  </a:lnTo>
                  <a:lnTo>
                    <a:pt x="210" y="619"/>
                  </a:lnTo>
                  <a:lnTo>
                    <a:pt x="203" y="600"/>
                  </a:lnTo>
                  <a:lnTo>
                    <a:pt x="203" y="600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03" y="583"/>
                  </a:lnTo>
                  <a:lnTo>
                    <a:pt x="203" y="576"/>
                  </a:lnTo>
                  <a:lnTo>
                    <a:pt x="210" y="576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9" y="600"/>
                  </a:lnTo>
                  <a:lnTo>
                    <a:pt x="239" y="600"/>
                  </a:lnTo>
                  <a:lnTo>
                    <a:pt x="246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63" y="612"/>
                  </a:lnTo>
                  <a:lnTo>
                    <a:pt x="269" y="600"/>
                  </a:lnTo>
                  <a:lnTo>
                    <a:pt x="269" y="600"/>
                  </a:lnTo>
                  <a:lnTo>
                    <a:pt x="282" y="589"/>
                  </a:lnTo>
                  <a:lnTo>
                    <a:pt x="282" y="576"/>
                  </a:lnTo>
                  <a:lnTo>
                    <a:pt x="282" y="576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2" y="528"/>
                  </a:lnTo>
                  <a:lnTo>
                    <a:pt x="282" y="528"/>
                  </a:lnTo>
                  <a:lnTo>
                    <a:pt x="294" y="511"/>
                  </a:lnTo>
                  <a:lnTo>
                    <a:pt x="294" y="511"/>
                  </a:lnTo>
                  <a:lnTo>
                    <a:pt x="299" y="486"/>
                  </a:lnTo>
                  <a:lnTo>
                    <a:pt x="299" y="486"/>
                  </a:lnTo>
                  <a:lnTo>
                    <a:pt x="299" y="475"/>
                  </a:lnTo>
                  <a:lnTo>
                    <a:pt x="299" y="475"/>
                  </a:lnTo>
                  <a:lnTo>
                    <a:pt x="299" y="450"/>
                  </a:lnTo>
                  <a:lnTo>
                    <a:pt x="299" y="450"/>
                  </a:lnTo>
                  <a:lnTo>
                    <a:pt x="311" y="432"/>
                  </a:lnTo>
                  <a:lnTo>
                    <a:pt x="311" y="432"/>
                  </a:lnTo>
                  <a:lnTo>
                    <a:pt x="311" y="420"/>
                  </a:lnTo>
                  <a:lnTo>
                    <a:pt x="311" y="409"/>
                  </a:lnTo>
                  <a:lnTo>
                    <a:pt x="311" y="409"/>
                  </a:lnTo>
                  <a:lnTo>
                    <a:pt x="299" y="403"/>
                  </a:lnTo>
                  <a:lnTo>
                    <a:pt x="294" y="390"/>
                  </a:lnTo>
                  <a:lnTo>
                    <a:pt x="282" y="390"/>
                  </a:lnTo>
                  <a:lnTo>
                    <a:pt x="282" y="384"/>
                  </a:lnTo>
                  <a:lnTo>
                    <a:pt x="282" y="384"/>
                  </a:lnTo>
                  <a:lnTo>
                    <a:pt x="275" y="378"/>
                  </a:lnTo>
                  <a:lnTo>
                    <a:pt x="275" y="378"/>
                  </a:lnTo>
                  <a:lnTo>
                    <a:pt x="275" y="360"/>
                  </a:lnTo>
                  <a:lnTo>
                    <a:pt x="275" y="360"/>
                  </a:lnTo>
                  <a:lnTo>
                    <a:pt x="275" y="348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63" y="342"/>
                  </a:lnTo>
                  <a:lnTo>
                    <a:pt x="258" y="342"/>
                  </a:lnTo>
                  <a:lnTo>
                    <a:pt x="258" y="342"/>
                  </a:lnTo>
                  <a:lnTo>
                    <a:pt x="246" y="348"/>
                  </a:lnTo>
                  <a:lnTo>
                    <a:pt x="239" y="354"/>
                  </a:lnTo>
                  <a:lnTo>
                    <a:pt x="239" y="354"/>
                  </a:lnTo>
                  <a:lnTo>
                    <a:pt x="233" y="348"/>
                  </a:lnTo>
                  <a:lnTo>
                    <a:pt x="233" y="337"/>
                  </a:lnTo>
                  <a:lnTo>
                    <a:pt x="233" y="337"/>
                  </a:lnTo>
                  <a:lnTo>
                    <a:pt x="227" y="318"/>
                  </a:lnTo>
                  <a:lnTo>
                    <a:pt x="227" y="312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3" y="276"/>
                  </a:lnTo>
                  <a:lnTo>
                    <a:pt x="275" y="252"/>
                  </a:lnTo>
                  <a:lnTo>
                    <a:pt x="275" y="252"/>
                  </a:lnTo>
                  <a:lnTo>
                    <a:pt x="282" y="234"/>
                  </a:lnTo>
                  <a:lnTo>
                    <a:pt x="282" y="223"/>
                  </a:lnTo>
                  <a:lnTo>
                    <a:pt x="282" y="223"/>
                  </a:lnTo>
                  <a:lnTo>
                    <a:pt x="275" y="193"/>
                  </a:lnTo>
                  <a:lnTo>
                    <a:pt x="275" y="193"/>
                  </a:lnTo>
                  <a:lnTo>
                    <a:pt x="269" y="180"/>
                  </a:lnTo>
                  <a:lnTo>
                    <a:pt x="269" y="168"/>
                  </a:lnTo>
                  <a:lnTo>
                    <a:pt x="269" y="168"/>
                  </a:lnTo>
                  <a:lnTo>
                    <a:pt x="282" y="162"/>
                  </a:lnTo>
                  <a:lnTo>
                    <a:pt x="282" y="157"/>
                  </a:lnTo>
                  <a:lnTo>
                    <a:pt x="288" y="151"/>
                  </a:lnTo>
                  <a:lnTo>
                    <a:pt x="288" y="151"/>
                  </a:lnTo>
                  <a:lnTo>
                    <a:pt x="311" y="144"/>
                  </a:lnTo>
                  <a:lnTo>
                    <a:pt x="329" y="138"/>
                  </a:lnTo>
                  <a:lnTo>
                    <a:pt x="329" y="138"/>
                  </a:lnTo>
                  <a:lnTo>
                    <a:pt x="360" y="138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401" y="126"/>
                  </a:lnTo>
                  <a:lnTo>
                    <a:pt x="401" y="126"/>
                  </a:lnTo>
                  <a:lnTo>
                    <a:pt x="407" y="11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96"/>
                  </a:lnTo>
                  <a:lnTo>
                    <a:pt x="407" y="85"/>
                  </a:lnTo>
                  <a:lnTo>
                    <a:pt x="407" y="72"/>
                  </a:lnTo>
                  <a:lnTo>
                    <a:pt x="407" y="72"/>
                  </a:lnTo>
                  <a:lnTo>
                    <a:pt x="413" y="66"/>
                  </a:lnTo>
                  <a:lnTo>
                    <a:pt x="413" y="66"/>
                  </a:lnTo>
                  <a:lnTo>
                    <a:pt x="419" y="54"/>
                  </a:lnTo>
                  <a:lnTo>
                    <a:pt x="419" y="54"/>
                  </a:lnTo>
                  <a:lnTo>
                    <a:pt x="426" y="54"/>
                  </a:lnTo>
                  <a:lnTo>
                    <a:pt x="426" y="54"/>
                  </a:lnTo>
                  <a:lnTo>
                    <a:pt x="432" y="43"/>
                  </a:lnTo>
                  <a:lnTo>
                    <a:pt x="443" y="36"/>
                  </a:lnTo>
                  <a:lnTo>
                    <a:pt x="443" y="36"/>
                  </a:lnTo>
                  <a:lnTo>
                    <a:pt x="455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73" y="30"/>
                  </a:lnTo>
                  <a:lnTo>
                    <a:pt x="473" y="30"/>
                  </a:lnTo>
                  <a:lnTo>
                    <a:pt x="491" y="30"/>
                  </a:lnTo>
                  <a:lnTo>
                    <a:pt x="491" y="30"/>
                  </a:lnTo>
                  <a:lnTo>
                    <a:pt x="504" y="30"/>
                  </a:lnTo>
                  <a:lnTo>
                    <a:pt x="504" y="30"/>
                  </a:lnTo>
                  <a:lnTo>
                    <a:pt x="527" y="24"/>
                  </a:lnTo>
                  <a:lnTo>
                    <a:pt x="527" y="24"/>
                  </a:lnTo>
                  <a:lnTo>
                    <a:pt x="545" y="18"/>
                  </a:lnTo>
                  <a:lnTo>
                    <a:pt x="545" y="18"/>
                  </a:lnTo>
                  <a:lnTo>
                    <a:pt x="570" y="7"/>
                  </a:lnTo>
                  <a:lnTo>
                    <a:pt x="581" y="0"/>
                  </a:lnTo>
                  <a:lnTo>
                    <a:pt x="593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12" y="13"/>
                  </a:lnTo>
                  <a:lnTo>
                    <a:pt x="612" y="13"/>
                  </a:lnTo>
                  <a:lnTo>
                    <a:pt x="612" y="18"/>
                  </a:lnTo>
                  <a:lnTo>
                    <a:pt x="612" y="24"/>
                  </a:lnTo>
                  <a:lnTo>
                    <a:pt x="612" y="24"/>
                  </a:lnTo>
                  <a:lnTo>
                    <a:pt x="617" y="54"/>
                  </a:lnTo>
                  <a:lnTo>
                    <a:pt x="617" y="54"/>
                  </a:lnTo>
                  <a:lnTo>
                    <a:pt x="617" y="85"/>
                  </a:lnTo>
                  <a:lnTo>
                    <a:pt x="617" y="85"/>
                  </a:lnTo>
                  <a:lnTo>
                    <a:pt x="606" y="108"/>
                  </a:lnTo>
                  <a:lnTo>
                    <a:pt x="599" y="126"/>
                  </a:lnTo>
                  <a:lnTo>
                    <a:pt x="599" y="126"/>
                  </a:lnTo>
                  <a:lnTo>
                    <a:pt x="599" y="138"/>
                  </a:lnTo>
                  <a:lnTo>
                    <a:pt x="606" y="151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29" y="162"/>
                  </a:lnTo>
                  <a:lnTo>
                    <a:pt x="653" y="168"/>
                  </a:lnTo>
                  <a:lnTo>
                    <a:pt x="653" y="168"/>
                  </a:lnTo>
                  <a:lnTo>
                    <a:pt x="665" y="168"/>
                  </a:lnTo>
                  <a:lnTo>
                    <a:pt x="671" y="168"/>
                  </a:lnTo>
                  <a:lnTo>
                    <a:pt x="671" y="168"/>
                  </a:lnTo>
                  <a:lnTo>
                    <a:pt x="671" y="162"/>
                  </a:lnTo>
                  <a:lnTo>
                    <a:pt x="671" y="151"/>
                  </a:lnTo>
                  <a:lnTo>
                    <a:pt x="671" y="151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26"/>
                  </a:lnTo>
                  <a:lnTo>
                    <a:pt x="678" y="121"/>
                  </a:lnTo>
                  <a:lnTo>
                    <a:pt x="684" y="115"/>
                  </a:lnTo>
                  <a:lnTo>
                    <a:pt x="689" y="96"/>
                  </a:lnTo>
                  <a:lnTo>
                    <a:pt x="689" y="96"/>
                  </a:lnTo>
                  <a:lnTo>
                    <a:pt x="695" y="90"/>
                  </a:lnTo>
                  <a:lnTo>
                    <a:pt x="695" y="90"/>
                  </a:lnTo>
                  <a:lnTo>
                    <a:pt x="707" y="60"/>
                  </a:lnTo>
                  <a:lnTo>
                    <a:pt x="707" y="60"/>
                  </a:lnTo>
                  <a:lnTo>
                    <a:pt x="714" y="54"/>
                  </a:lnTo>
                  <a:lnTo>
                    <a:pt x="720" y="54"/>
                  </a:lnTo>
                  <a:lnTo>
                    <a:pt x="731" y="54"/>
                  </a:lnTo>
                  <a:lnTo>
                    <a:pt x="731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66"/>
                  </a:lnTo>
                  <a:lnTo>
                    <a:pt x="737" y="66"/>
                  </a:lnTo>
                  <a:lnTo>
                    <a:pt x="743" y="72"/>
                  </a:lnTo>
                  <a:lnTo>
                    <a:pt x="743" y="72"/>
                  </a:lnTo>
                  <a:lnTo>
                    <a:pt x="750" y="72"/>
                  </a:lnTo>
                  <a:lnTo>
                    <a:pt x="750" y="72"/>
                  </a:lnTo>
                  <a:lnTo>
                    <a:pt x="756" y="79"/>
                  </a:lnTo>
                  <a:lnTo>
                    <a:pt x="756" y="79"/>
                  </a:lnTo>
                  <a:lnTo>
                    <a:pt x="803" y="85"/>
                  </a:lnTo>
                  <a:lnTo>
                    <a:pt x="803" y="85"/>
                  </a:lnTo>
                  <a:lnTo>
                    <a:pt x="815" y="90"/>
                  </a:lnTo>
                  <a:lnTo>
                    <a:pt x="815" y="90"/>
                  </a:lnTo>
                  <a:lnTo>
                    <a:pt x="828" y="85"/>
                  </a:lnTo>
                  <a:lnTo>
                    <a:pt x="833" y="85"/>
                  </a:lnTo>
                  <a:lnTo>
                    <a:pt x="833" y="85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845" y="60"/>
                  </a:lnTo>
                  <a:lnTo>
                    <a:pt x="845" y="60"/>
                  </a:lnTo>
                  <a:lnTo>
                    <a:pt x="851" y="54"/>
                  </a:lnTo>
                  <a:lnTo>
                    <a:pt x="851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9" y="60"/>
                  </a:lnTo>
                  <a:lnTo>
                    <a:pt x="869" y="60"/>
                  </a:lnTo>
                  <a:lnTo>
                    <a:pt x="875" y="79"/>
                  </a:lnTo>
                  <a:lnTo>
                    <a:pt x="875" y="85"/>
                  </a:lnTo>
                  <a:lnTo>
                    <a:pt x="881" y="85"/>
                  </a:lnTo>
                  <a:lnTo>
                    <a:pt x="881" y="85"/>
                  </a:lnTo>
                  <a:lnTo>
                    <a:pt x="894" y="90"/>
                  </a:lnTo>
                  <a:lnTo>
                    <a:pt x="894" y="90"/>
                  </a:lnTo>
                  <a:lnTo>
                    <a:pt x="911" y="85"/>
                  </a:lnTo>
                  <a:lnTo>
                    <a:pt x="911" y="85"/>
                  </a:lnTo>
                  <a:lnTo>
                    <a:pt x="917" y="85"/>
                  </a:lnTo>
                  <a:lnTo>
                    <a:pt x="917" y="85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30" y="90"/>
                  </a:lnTo>
                  <a:lnTo>
                    <a:pt x="930" y="90"/>
                  </a:lnTo>
                  <a:lnTo>
                    <a:pt x="936" y="96"/>
                  </a:lnTo>
                  <a:lnTo>
                    <a:pt x="936" y="96"/>
                  </a:lnTo>
                  <a:lnTo>
                    <a:pt x="941" y="96"/>
                  </a:lnTo>
                  <a:lnTo>
                    <a:pt x="953" y="96"/>
                  </a:lnTo>
                  <a:lnTo>
                    <a:pt x="953" y="96"/>
                  </a:lnTo>
                  <a:lnTo>
                    <a:pt x="959" y="96"/>
                  </a:lnTo>
                  <a:lnTo>
                    <a:pt x="959" y="96"/>
                  </a:lnTo>
                  <a:lnTo>
                    <a:pt x="977" y="96"/>
                  </a:lnTo>
                  <a:lnTo>
                    <a:pt x="989" y="96"/>
                  </a:lnTo>
                  <a:lnTo>
                    <a:pt x="989" y="96"/>
                  </a:lnTo>
                  <a:lnTo>
                    <a:pt x="1002" y="96"/>
                  </a:lnTo>
                  <a:lnTo>
                    <a:pt x="1002" y="96"/>
                  </a:lnTo>
                  <a:lnTo>
                    <a:pt x="1008" y="90"/>
                  </a:lnTo>
                  <a:lnTo>
                    <a:pt x="1008" y="90"/>
                  </a:lnTo>
                  <a:lnTo>
                    <a:pt x="1013" y="85"/>
                  </a:lnTo>
                  <a:lnTo>
                    <a:pt x="1019" y="79"/>
                  </a:lnTo>
                  <a:lnTo>
                    <a:pt x="1019" y="79"/>
                  </a:lnTo>
                  <a:lnTo>
                    <a:pt x="1019" y="85"/>
                  </a:lnTo>
                  <a:lnTo>
                    <a:pt x="1019" y="90"/>
                  </a:lnTo>
                  <a:lnTo>
                    <a:pt x="1019" y="90"/>
                  </a:lnTo>
                  <a:lnTo>
                    <a:pt x="1031" y="96"/>
                  </a:lnTo>
                  <a:lnTo>
                    <a:pt x="1038" y="96"/>
                  </a:lnTo>
                  <a:lnTo>
                    <a:pt x="1038" y="96"/>
                  </a:lnTo>
                  <a:lnTo>
                    <a:pt x="1044" y="96"/>
                  </a:lnTo>
                  <a:lnTo>
                    <a:pt x="1049" y="90"/>
                  </a:lnTo>
                  <a:lnTo>
                    <a:pt x="1049" y="90"/>
                  </a:lnTo>
                  <a:lnTo>
                    <a:pt x="1055" y="85"/>
                  </a:lnTo>
                  <a:lnTo>
                    <a:pt x="1055" y="79"/>
                  </a:lnTo>
                  <a:lnTo>
                    <a:pt x="1061" y="72"/>
                  </a:lnTo>
                  <a:lnTo>
                    <a:pt x="1061" y="72"/>
                  </a:lnTo>
                  <a:lnTo>
                    <a:pt x="1061" y="85"/>
                  </a:lnTo>
                  <a:lnTo>
                    <a:pt x="1061" y="85"/>
                  </a:lnTo>
                  <a:lnTo>
                    <a:pt x="1061" y="96"/>
                  </a:lnTo>
                  <a:lnTo>
                    <a:pt x="1061" y="96"/>
                  </a:lnTo>
                  <a:lnTo>
                    <a:pt x="1061" y="108"/>
                  </a:lnTo>
                  <a:lnTo>
                    <a:pt x="1061" y="108"/>
                  </a:lnTo>
                  <a:lnTo>
                    <a:pt x="1067" y="115"/>
                  </a:lnTo>
                  <a:lnTo>
                    <a:pt x="1067" y="115"/>
                  </a:lnTo>
                  <a:lnTo>
                    <a:pt x="1080" y="121"/>
                  </a:lnTo>
                  <a:lnTo>
                    <a:pt x="1080" y="121"/>
                  </a:lnTo>
                  <a:lnTo>
                    <a:pt x="1080" y="126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8"/>
                  </a:lnTo>
                  <a:lnTo>
                    <a:pt x="1085" y="138"/>
                  </a:lnTo>
                  <a:lnTo>
                    <a:pt x="1080" y="144"/>
                  </a:lnTo>
                  <a:lnTo>
                    <a:pt x="1080" y="144"/>
                  </a:lnTo>
                  <a:lnTo>
                    <a:pt x="1074" y="151"/>
                  </a:lnTo>
                  <a:lnTo>
                    <a:pt x="1067" y="157"/>
                  </a:lnTo>
                  <a:lnTo>
                    <a:pt x="1067" y="157"/>
                  </a:lnTo>
                  <a:lnTo>
                    <a:pt x="1074" y="162"/>
                  </a:lnTo>
                  <a:lnTo>
                    <a:pt x="1080" y="174"/>
                  </a:lnTo>
                  <a:lnTo>
                    <a:pt x="1097" y="187"/>
                  </a:lnTo>
                  <a:lnTo>
                    <a:pt x="1097" y="187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21" y="180"/>
                  </a:lnTo>
                  <a:lnTo>
                    <a:pt x="1121" y="180"/>
                  </a:lnTo>
                  <a:lnTo>
                    <a:pt x="1121" y="174"/>
                  </a:lnTo>
                  <a:lnTo>
                    <a:pt x="1121" y="174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46" y="168"/>
                  </a:lnTo>
                  <a:lnTo>
                    <a:pt x="1146" y="168"/>
                  </a:lnTo>
                  <a:lnTo>
                    <a:pt x="1157" y="174"/>
                  </a:lnTo>
                  <a:lnTo>
                    <a:pt x="1169" y="187"/>
                  </a:lnTo>
                  <a:lnTo>
                    <a:pt x="1169" y="187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88" y="193"/>
                  </a:lnTo>
                  <a:lnTo>
                    <a:pt x="1188" y="198"/>
                  </a:lnTo>
                  <a:lnTo>
                    <a:pt x="1188" y="198"/>
                  </a:lnTo>
                  <a:lnTo>
                    <a:pt x="1188" y="204"/>
                  </a:lnTo>
                  <a:lnTo>
                    <a:pt x="1188" y="210"/>
                  </a:lnTo>
                  <a:lnTo>
                    <a:pt x="1188" y="229"/>
                  </a:lnTo>
                  <a:lnTo>
                    <a:pt x="1188" y="229"/>
                  </a:lnTo>
                  <a:lnTo>
                    <a:pt x="1188" y="234"/>
                  </a:lnTo>
                  <a:lnTo>
                    <a:pt x="1182" y="246"/>
                  </a:lnTo>
                  <a:lnTo>
                    <a:pt x="1188" y="252"/>
                  </a:lnTo>
                  <a:lnTo>
                    <a:pt x="1188" y="252"/>
                  </a:lnTo>
                  <a:lnTo>
                    <a:pt x="1193" y="265"/>
                  </a:lnTo>
                  <a:lnTo>
                    <a:pt x="1205" y="270"/>
                  </a:lnTo>
                  <a:lnTo>
                    <a:pt x="1205" y="270"/>
                  </a:lnTo>
                  <a:lnTo>
                    <a:pt x="1235" y="288"/>
                  </a:lnTo>
                  <a:lnTo>
                    <a:pt x="1235" y="288"/>
                  </a:lnTo>
                  <a:lnTo>
                    <a:pt x="1241" y="295"/>
                  </a:lnTo>
                  <a:lnTo>
                    <a:pt x="1254" y="306"/>
                  </a:lnTo>
                  <a:lnTo>
                    <a:pt x="1254" y="306"/>
                  </a:lnTo>
                  <a:lnTo>
                    <a:pt x="1254" y="318"/>
                  </a:lnTo>
                  <a:lnTo>
                    <a:pt x="1254" y="324"/>
                  </a:lnTo>
                  <a:lnTo>
                    <a:pt x="1254" y="324"/>
                  </a:lnTo>
                  <a:lnTo>
                    <a:pt x="1254" y="348"/>
                  </a:lnTo>
                  <a:lnTo>
                    <a:pt x="1254" y="367"/>
                  </a:lnTo>
                  <a:lnTo>
                    <a:pt x="1254" y="367"/>
                  </a:lnTo>
                  <a:lnTo>
                    <a:pt x="1254" y="384"/>
                  </a:lnTo>
                  <a:lnTo>
                    <a:pt x="1265" y="390"/>
                  </a:lnTo>
                  <a:lnTo>
                    <a:pt x="1265" y="390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7" y="426"/>
                  </a:lnTo>
                  <a:lnTo>
                    <a:pt x="1277" y="426"/>
                  </a:lnTo>
                  <a:lnTo>
                    <a:pt x="1277" y="439"/>
                  </a:lnTo>
                  <a:lnTo>
                    <a:pt x="1277" y="439"/>
                  </a:lnTo>
                  <a:lnTo>
                    <a:pt x="1271" y="450"/>
                  </a:lnTo>
                  <a:lnTo>
                    <a:pt x="1277" y="462"/>
                  </a:lnTo>
                  <a:lnTo>
                    <a:pt x="1277" y="462"/>
                  </a:lnTo>
                  <a:lnTo>
                    <a:pt x="1277" y="475"/>
                  </a:lnTo>
                  <a:lnTo>
                    <a:pt x="1277" y="475"/>
                  </a:lnTo>
                  <a:lnTo>
                    <a:pt x="1277" y="481"/>
                  </a:lnTo>
                  <a:lnTo>
                    <a:pt x="1277" y="486"/>
                  </a:lnTo>
                  <a:lnTo>
                    <a:pt x="1277" y="486"/>
                  </a:lnTo>
                  <a:lnTo>
                    <a:pt x="1265" y="498"/>
                  </a:lnTo>
                  <a:lnTo>
                    <a:pt x="1254" y="504"/>
                  </a:lnTo>
                  <a:lnTo>
                    <a:pt x="1247" y="517"/>
                  </a:lnTo>
                  <a:lnTo>
                    <a:pt x="1247" y="517"/>
                  </a:lnTo>
                  <a:lnTo>
                    <a:pt x="1241" y="522"/>
                  </a:lnTo>
                  <a:lnTo>
                    <a:pt x="1241" y="528"/>
                  </a:lnTo>
                  <a:lnTo>
                    <a:pt x="1247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34"/>
                  </a:lnTo>
                  <a:lnTo>
                    <a:pt x="1271" y="522"/>
                  </a:lnTo>
                  <a:lnTo>
                    <a:pt x="1271" y="522"/>
                  </a:lnTo>
                  <a:lnTo>
                    <a:pt x="1290" y="517"/>
                  </a:lnTo>
                  <a:lnTo>
                    <a:pt x="1290" y="517"/>
                  </a:lnTo>
                  <a:lnTo>
                    <a:pt x="1296" y="504"/>
                  </a:lnTo>
                  <a:lnTo>
                    <a:pt x="1296" y="492"/>
                  </a:lnTo>
                  <a:lnTo>
                    <a:pt x="1307" y="481"/>
                  </a:lnTo>
                  <a:lnTo>
                    <a:pt x="1313" y="475"/>
                  </a:lnTo>
                  <a:lnTo>
                    <a:pt x="1313" y="475"/>
                  </a:lnTo>
                  <a:lnTo>
                    <a:pt x="1319" y="475"/>
                  </a:lnTo>
                  <a:lnTo>
                    <a:pt x="1319" y="475"/>
                  </a:lnTo>
                  <a:lnTo>
                    <a:pt x="1326" y="462"/>
                  </a:lnTo>
                  <a:lnTo>
                    <a:pt x="1332" y="468"/>
                  </a:lnTo>
                  <a:lnTo>
                    <a:pt x="1332" y="468"/>
                  </a:lnTo>
                  <a:lnTo>
                    <a:pt x="1337" y="475"/>
                  </a:lnTo>
                  <a:lnTo>
                    <a:pt x="1337" y="475"/>
                  </a:lnTo>
                  <a:lnTo>
                    <a:pt x="1337" y="481"/>
                  </a:lnTo>
                  <a:lnTo>
                    <a:pt x="1337" y="481"/>
                  </a:lnTo>
                  <a:lnTo>
                    <a:pt x="1337" y="498"/>
                  </a:lnTo>
                  <a:lnTo>
                    <a:pt x="1337" y="498"/>
                  </a:lnTo>
                  <a:lnTo>
                    <a:pt x="1332" y="528"/>
                  </a:lnTo>
                  <a:lnTo>
                    <a:pt x="1332" y="528"/>
                  </a:lnTo>
                  <a:lnTo>
                    <a:pt x="1332" y="547"/>
                  </a:lnTo>
                  <a:lnTo>
                    <a:pt x="1337" y="558"/>
                  </a:lnTo>
                  <a:lnTo>
                    <a:pt x="1337" y="558"/>
                  </a:lnTo>
                  <a:lnTo>
                    <a:pt x="1349" y="594"/>
                  </a:lnTo>
                  <a:lnTo>
                    <a:pt x="1349" y="594"/>
                  </a:lnTo>
                  <a:lnTo>
                    <a:pt x="1355" y="606"/>
                  </a:lnTo>
                  <a:lnTo>
                    <a:pt x="1355" y="606"/>
                  </a:lnTo>
                  <a:lnTo>
                    <a:pt x="1355" y="612"/>
                  </a:lnTo>
                  <a:lnTo>
                    <a:pt x="1362" y="619"/>
                  </a:lnTo>
                  <a:lnTo>
                    <a:pt x="1362" y="619"/>
                  </a:lnTo>
                  <a:lnTo>
                    <a:pt x="1385" y="625"/>
                  </a:lnTo>
                  <a:lnTo>
                    <a:pt x="1398" y="625"/>
                  </a:lnTo>
                  <a:lnTo>
                    <a:pt x="1409" y="625"/>
                  </a:lnTo>
                  <a:lnTo>
                    <a:pt x="1409" y="625"/>
                  </a:lnTo>
                  <a:lnTo>
                    <a:pt x="1415" y="619"/>
                  </a:lnTo>
                  <a:lnTo>
                    <a:pt x="1427" y="612"/>
                  </a:lnTo>
                  <a:lnTo>
                    <a:pt x="1434" y="600"/>
                  </a:lnTo>
                  <a:lnTo>
                    <a:pt x="1445" y="600"/>
                  </a:lnTo>
                  <a:lnTo>
                    <a:pt x="1445" y="600"/>
                  </a:lnTo>
                  <a:lnTo>
                    <a:pt x="1451" y="600"/>
                  </a:lnTo>
                  <a:lnTo>
                    <a:pt x="1451" y="606"/>
                  </a:lnTo>
                  <a:lnTo>
                    <a:pt x="1451" y="612"/>
                  </a:lnTo>
                  <a:lnTo>
                    <a:pt x="1463" y="612"/>
                  </a:lnTo>
                  <a:lnTo>
                    <a:pt x="1463" y="612"/>
                  </a:lnTo>
                  <a:lnTo>
                    <a:pt x="1470" y="612"/>
                  </a:lnTo>
                  <a:lnTo>
                    <a:pt x="1476" y="600"/>
                  </a:lnTo>
                  <a:lnTo>
                    <a:pt x="1487" y="594"/>
                  </a:lnTo>
                  <a:lnTo>
                    <a:pt x="1493" y="594"/>
                  </a:lnTo>
                  <a:lnTo>
                    <a:pt x="1493" y="600"/>
                  </a:lnTo>
                  <a:lnTo>
                    <a:pt x="1493" y="600"/>
                  </a:lnTo>
                  <a:lnTo>
                    <a:pt x="1499" y="606"/>
                  </a:lnTo>
                  <a:lnTo>
                    <a:pt x="1499" y="612"/>
                  </a:lnTo>
                  <a:lnTo>
                    <a:pt x="1499" y="619"/>
                  </a:lnTo>
                  <a:lnTo>
                    <a:pt x="1512" y="625"/>
                  </a:lnTo>
                  <a:lnTo>
                    <a:pt x="1512" y="625"/>
                  </a:lnTo>
                  <a:lnTo>
                    <a:pt x="1512" y="630"/>
                  </a:lnTo>
                  <a:lnTo>
                    <a:pt x="1517" y="630"/>
                  </a:lnTo>
                  <a:lnTo>
                    <a:pt x="1529" y="630"/>
                  </a:lnTo>
                  <a:lnTo>
                    <a:pt x="1529" y="630"/>
                  </a:lnTo>
                  <a:lnTo>
                    <a:pt x="1548" y="636"/>
                  </a:lnTo>
                  <a:lnTo>
                    <a:pt x="1553" y="642"/>
                  </a:lnTo>
                  <a:lnTo>
                    <a:pt x="1559" y="648"/>
                  </a:lnTo>
                  <a:lnTo>
                    <a:pt x="1559" y="648"/>
                  </a:lnTo>
                  <a:lnTo>
                    <a:pt x="1553" y="666"/>
                  </a:lnTo>
                  <a:lnTo>
                    <a:pt x="1553" y="684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9" y="697"/>
                  </a:lnTo>
                  <a:lnTo>
                    <a:pt x="1571" y="702"/>
                  </a:lnTo>
                  <a:lnTo>
                    <a:pt x="1571" y="702"/>
                  </a:lnTo>
                  <a:lnTo>
                    <a:pt x="1584" y="708"/>
                  </a:lnTo>
                  <a:lnTo>
                    <a:pt x="1589" y="702"/>
                  </a:lnTo>
                  <a:lnTo>
                    <a:pt x="1595" y="702"/>
                  </a:lnTo>
                  <a:lnTo>
                    <a:pt x="1595" y="702"/>
                  </a:lnTo>
                  <a:lnTo>
                    <a:pt x="1601" y="697"/>
                  </a:lnTo>
                  <a:lnTo>
                    <a:pt x="1601" y="691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14" y="684"/>
                  </a:lnTo>
                  <a:lnTo>
                    <a:pt x="1620" y="684"/>
                  </a:lnTo>
                  <a:lnTo>
                    <a:pt x="1620" y="684"/>
                  </a:lnTo>
                  <a:lnTo>
                    <a:pt x="1625" y="697"/>
                  </a:lnTo>
                  <a:lnTo>
                    <a:pt x="1637" y="708"/>
                  </a:lnTo>
                  <a:lnTo>
                    <a:pt x="1637" y="708"/>
                  </a:lnTo>
                  <a:lnTo>
                    <a:pt x="1656" y="727"/>
                  </a:lnTo>
                  <a:lnTo>
                    <a:pt x="1656" y="727"/>
                  </a:lnTo>
                  <a:lnTo>
                    <a:pt x="1673" y="738"/>
                  </a:lnTo>
                  <a:lnTo>
                    <a:pt x="1679" y="744"/>
                  </a:lnTo>
                  <a:lnTo>
                    <a:pt x="1679" y="750"/>
                  </a:lnTo>
                  <a:lnTo>
                    <a:pt x="1679" y="750"/>
                  </a:lnTo>
                  <a:lnTo>
                    <a:pt x="1679" y="756"/>
                  </a:lnTo>
                  <a:lnTo>
                    <a:pt x="1673" y="769"/>
                  </a:lnTo>
                  <a:lnTo>
                    <a:pt x="1667" y="774"/>
                  </a:lnTo>
                  <a:lnTo>
                    <a:pt x="1667" y="786"/>
                  </a:lnTo>
                  <a:lnTo>
                    <a:pt x="1667" y="786"/>
                  </a:lnTo>
                  <a:lnTo>
                    <a:pt x="1667" y="810"/>
                  </a:lnTo>
                  <a:lnTo>
                    <a:pt x="1679" y="822"/>
                  </a:lnTo>
                  <a:lnTo>
                    <a:pt x="1679" y="822"/>
                  </a:lnTo>
                  <a:lnTo>
                    <a:pt x="1686" y="835"/>
                  </a:lnTo>
                  <a:lnTo>
                    <a:pt x="1697" y="852"/>
                  </a:lnTo>
                  <a:lnTo>
                    <a:pt x="1697" y="852"/>
                  </a:lnTo>
                  <a:lnTo>
                    <a:pt x="1709" y="858"/>
                  </a:lnTo>
                  <a:lnTo>
                    <a:pt x="1722" y="864"/>
                  </a:lnTo>
                  <a:lnTo>
                    <a:pt x="1722" y="864"/>
                  </a:lnTo>
                  <a:lnTo>
                    <a:pt x="1722" y="877"/>
                  </a:lnTo>
                  <a:lnTo>
                    <a:pt x="1722" y="882"/>
                  </a:lnTo>
                  <a:lnTo>
                    <a:pt x="1722" y="888"/>
                  </a:lnTo>
                  <a:lnTo>
                    <a:pt x="1722" y="894"/>
                  </a:lnTo>
                  <a:lnTo>
                    <a:pt x="1722" y="894"/>
                  </a:lnTo>
                  <a:lnTo>
                    <a:pt x="1728" y="900"/>
                  </a:lnTo>
                  <a:lnTo>
                    <a:pt x="1739" y="900"/>
                  </a:lnTo>
                  <a:lnTo>
                    <a:pt x="1758" y="907"/>
                  </a:lnTo>
                  <a:lnTo>
                    <a:pt x="1758" y="907"/>
                  </a:lnTo>
                  <a:lnTo>
                    <a:pt x="1781" y="888"/>
                  </a:lnTo>
                  <a:lnTo>
                    <a:pt x="1794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82"/>
                  </a:lnTo>
                  <a:lnTo>
                    <a:pt x="1811" y="900"/>
                  </a:lnTo>
                  <a:lnTo>
                    <a:pt x="1811" y="900"/>
                  </a:lnTo>
                  <a:lnTo>
                    <a:pt x="1817" y="930"/>
                  </a:lnTo>
                  <a:lnTo>
                    <a:pt x="1817" y="930"/>
                  </a:lnTo>
                  <a:lnTo>
                    <a:pt x="1823" y="930"/>
                  </a:lnTo>
                  <a:lnTo>
                    <a:pt x="1836" y="949"/>
                  </a:lnTo>
                  <a:lnTo>
                    <a:pt x="1853" y="954"/>
                  </a:lnTo>
                  <a:lnTo>
                    <a:pt x="1853" y="954"/>
                  </a:lnTo>
                  <a:lnTo>
                    <a:pt x="1872" y="966"/>
                  </a:lnTo>
                  <a:lnTo>
                    <a:pt x="1889" y="972"/>
                  </a:lnTo>
                  <a:lnTo>
                    <a:pt x="1889" y="972"/>
                  </a:lnTo>
                  <a:lnTo>
                    <a:pt x="1895" y="972"/>
                  </a:lnTo>
                  <a:lnTo>
                    <a:pt x="1908" y="972"/>
                  </a:lnTo>
                  <a:lnTo>
                    <a:pt x="1925" y="972"/>
                  </a:lnTo>
                  <a:lnTo>
                    <a:pt x="1925" y="972"/>
                  </a:lnTo>
                  <a:lnTo>
                    <a:pt x="1944" y="954"/>
                  </a:lnTo>
                  <a:lnTo>
                    <a:pt x="1961" y="949"/>
                  </a:lnTo>
                  <a:lnTo>
                    <a:pt x="1961" y="949"/>
                  </a:lnTo>
                  <a:lnTo>
                    <a:pt x="1980" y="930"/>
                  </a:lnTo>
                  <a:lnTo>
                    <a:pt x="1985" y="918"/>
                  </a:lnTo>
                  <a:lnTo>
                    <a:pt x="1985" y="907"/>
                  </a:lnTo>
                  <a:lnTo>
                    <a:pt x="1985" y="907"/>
                  </a:lnTo>
                  <a:lnTo>
                    <a:pt x="1985" y="894"/>
                  </a:lnTo>
                  <a:lnTo>
                    <a:pt x="1985" y="882"/>
                  </a:lnTo>
                  <a:lnTo>
                    <a:pt x="1974" y="864"/>
                  </a:lnTo>
                  <a:lnTo>
                    <a:pt x="1974" y="864"/>
                  </a:lnTo>
                  <a:lnTo>
                    <a:pt x="1961" y="858"/>
                  </a:lnTo>
                  <a:lnTo>
                    <a:pt x="1955" y="852"/>
                  </a:lnTo>
                  <a:lnTo>
                    <a:pt x="1955" y="852"/>
                  </a:lnTo>
                  <a:lnTo>
                    <a:pt x="1949" y="841"/>
                  </a:lnTo>
                  <a:lnTo>
                    <a:pt x="1949" y="835"/>
                  </a:lnTo>
                  <a:lnTo>
                    <a:pt x="1949" y="835"/>
                  </a:lnTo>
                  <a:lnTo>
                    <a:pt x="1949" y="822"/>
                  </a:lnTo>
                  <a:lnTo>
                    <a:pt x="1949" y="810"/>
                  </a:lnTo>
                  <a:lnTo>
                    <a:pt x="1949" y="805"/>
                  </a:lnTo>
                  <a:lnTo>
                    <a:pt x="1949" y="792"/>
                  </a:lnTo>
                  <a:lnTo>
                    <a:pt x="1949" y="792"/>
                  </a:lnTo>
                  <a:lnTo>
                    <a:pt x="1938" y="786"/>
                  </a:lnTo>
                  <a:lnTo>
                    <a:pt x="1931" y="780"/>
                  </a:lnTo>
                  <a:lnTo>
                    <a:pt x="1925" y="780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63"/>
                  </a:lnTo>
                  <a:lnTo>
                    <a:pt x="1931" y="750"/>
                  </a:lnTo>
                  <a:lnTo>
                    <a:pt x="1931" y="744"/>
                  </a:lnTo>
                  <a:lnTo>
                    <a:pt x="1931" y="744"/>
                  </a:lnTo>
                  <a:lnTo>
                    <a:pt x="1925" y="738"/>
                  </a:lnTo>
                  <a:lnTo>
                    <a:pt x="1919" y="733"/>
                  </a:lnTo>
                  <a:lnTo>
                    <a:pt x="1919" y="727"/>
                  </a:lnTo>
                  <a:lnTo>
                    <a:pt x="1919" y="727"/>
                  </a:lnTo>
                  <a:lnTo>
                    <a:pt x="1913" y="708"/>
                  </a:lnTo>
                  <a:lnTo>
                    <a:pt x="1913" y="708"/>
                  </a:lnTo>
                  <a:lnTo>
                    <a:pt x="1919" y="697"/>
                  </a:lnTo>
                  <a:lnTo>
                    <a:pt x="1919" y="697"/>
                  </a:lnTo>
                  <a:lnTo>
                    <a:pt x="1938" y="697"/>
                  </a:lnTo>
                  <a:lnTo>
                    <a:pt x="1974" y="697"/>
                  </a:lnTo>
                  <a:lnTo>
                    <a:pt x="1974" y="697"/>
                  </a:lnTo>
                  <a:lnTo>
                    <a:pt x="1985" y="702"/>
                  </a:lnTo>
                  <a:lnTo>
                    <a:pt x="1991" y="708"/>
                  </a:lnTo>
                  <a:lnTo>
                    <a:pt x="1997" y="708"/>
                  </a:lnTo>
                  <a:lnTo>
                    <a:pt x="2003" y="714"/>
                  </a:lnTo>
                  <a:lnTo>
                    <a:pt x="2003" y="714"/>
                  </a:lnTo>
                  <a:lnTo>
                    <a:pt x="2021" y="714"/>
                  </a:lnTo>
                  <a:lnTo>
                    <a:pt x="2046" y="708"/>
                  </a:lnTo>
                  <a:lnTo>
                    <a:pt x="2046" y="708"/>
                  </a:lnTo>
                  <a:lnTo>
                    <a:pt x="2057" y="708"/>
                  </a:lnTo>
                  <a:lnTo>
                    <a:pt x="2057" y="697"/>
                  </a:lnTo>
                  <a:lnTo>
                    <a:pt x="2057" y="697"/>
                  </a:lnTo>
                  <a:lnTo>
                    <a:pt x="2063" y="672"/>
                  </a:lnTo>
                  <a:lnTo>
                    <a:pt x="2063" y="666"/>
                  </a:lnTo>
                  <a:lnTo>
                    <a:pt x="2063" y="666"/>
                  </a:lnTo>
                  <a:lnTo>
                    <a:pt x="2057" y="642"/>
                  </a:lnTo>
                  <a:lnTo>
                    <a:pt x="2057" y="625"/>
                  </a:lnTo>
                  <a:lnTo>
                    <a:pt x="2057" y="619"/>
                  </a:lnTo>
                  <a:lnTo>
                    <a:pt x="2057" y="619"/>
                  </a:lnTo>
                  <a:lnTo>
                    <a:pt x="2057" y="612"/>
                  </a:lnTo>
                  <a:lnTo>
                    <a:pt x="2069" y="612"/>
                  </a:lnTo>
                  <a:lnTo>
                    <a:pt x="2069" y="612"/>
                  </a:lnTo>
                  <a:lnTo>
                    <a:pt x="2087" y="619"/>
                  </a:lnTo>
                  <a:lnTo>
                    <a:pt x="2093" y="625"/>
                  </a:lnTo>
                  <a:lnTo>
                    <a:pt x="2099" y="625"/>
                  </a:lnTo>
                  <a:lnTo>
                    <a:pt x="2099" y="625"/>
                  </a:lnTo>
                  <a:lnTo>
                    <a:pt x="2129" y="619"/>
                  </a:lnTo>
                  <a:lnTo>
                    <a:pt x="2135" y="619"/>
                  </a:lnTo>
                  <a:lnTo>
                    <a:pt x="2147" y="619"/>
                  </a:lnTo>
                  <a:lnTo>
                    <a:pt x="2147" y="619"/>
                  </a:lnTo>
                  <a:lnTo>
                    <a:pt x="2154" y="625"/>
                  </a:lnTo>
                  <a:lnTo>
                    <a:pt x="2154" y="636"/>
                  </a:lnTo>
                  <a:lnTo>
                    <a:pt x="2159" y="642"/>
                  </a:lnTo>
                  <a:lnTo>
                    <a:pt x="2165" y="655"/>
                  </a:lnTo>
                  <a:lnTo>
                    <a:pt x="2165" y="655"/>
                  </a:lnTo>
                  <a:lnTo>
                    <a:pt x="2183" y="661"/>
                  </a:lnTo>
                  <a:lnTo>
                    <a:pt x="2207" y="666"/>
                  </a:lnTo>
                  <a:lnTo>
                    <a:pt x="2207" y="666"/>
                  </a:lnTo>
                  <a:lnTo>
                    <a:pt x="2213" y="666"/>
                  </a:lnTo>
                  <a:lnTo>
                    <a:pt x="2226" y="666"/>
                  </a:lnTo>
                  <a:lnTo>
                    <a:pt x="2231" y="666"/>
                  </a:lnTo>
                  <a:lnTo>
                    <a:pt x="2231" y="655"/>
                  </a:lnTo>
                  <a:lnTo>
                    <a:pt x="2231" y="655"/>
                  </a:lnTo>
                  <a:lnTo>
                    <a:pt x="2237" y="655"/>
                  </a:lnTo>
                  <a:lnTo>
                    <a:pt x="2231" y="642"/>
                  </a:lnTo>
                  <a:lnTo>
                    <a:pt x="2219" y="625"/>
                  </a:lnTo>
                  <a:lnTo>
                    <a:pt x="2219" y="625"/>
                  </a:lnTo>
                  <a:lnTo>
                    <a:pt x="2207" y="606"/>
                  </a:lnTo>
                  <a:lnTo>
                    <a:pt x="2190" y="594"/>
                  </a:lnTo>
                  <a:lnTo>
                    <a:pt x="2190" y="594"/>
                  </a:lnTo>
                  <a:lnTo>
                    <a:pt x="2183" y="589"/>
                  </a:lnTo>
                  <a:lnTo>
                    <a:pt x="2171" y="576"/>
                  </a:lnTo>
                  <a:lnTo>
                    <a:pt x="2165" y="570"/>
                  </a:lnTo>
                  <a:lnTo>
                    <a:pt x="2165" y="558"/>
                  </a:lnTo>
                  <a:lnTo>
                    <a:pt x="2171" y="558"/>
                  </a:lnTo>
                  <a:lnTo>
                    <a:pt x="2171" y="558"/>
                  </a:lnTo>
                  <a:lnTo>
                    <a:pt x="2177" y="540"/>
                  </a:lnTo>
                  <a:lnTo>
                    <a:pt x="2183" y="540"/>
                  </a:lnTo>
                  <a:lnTo>
                    <a:pt x="2190" y="534"/>
                  </a:lnTo>
                  <a:lnTo>
                    <a:pt x="2190" y="534"/>
                  </a:lnTo>
                  <a:lnTo>
                    <a:pt x="2195" y="540"/>
                  </a:lnTo>
                  <a:lnTo>
                    <a:pt x="2201" y="547"/>
                  </a:lnTo>
                  <a:lnTo>
                    <a:pt x="2213" y="553"/>
                  </a:lnTo>
                  <a:lnTo>
                    <a:pt x="2226" y="553"/>
                  </a:lnTo>
                  <a:lnTo>
                    <a:pt x="2226" y="553"/>
                  </a:lnTo>
                  <a:lnTo>
                    <a:pt x="2226" y="547"/>
                  </a:lnTo>
                  <a:lnTo>
                    <a:pt x="2231" y="540"/>
                  </a:lnTo>
                  <a:lnTo>
                    <a:pt x="2231" y="528"/>
                  </a:lnTo>
                  <a:lnTo>
                    <a:pt x="2226" y="522"/>
                  </a:lnTo>
                  <a:lnTo>
                    <a:pt x="2226" y="522"/>
                  </a:lnTo>
                  <a:lnTo>
                    <a:pt x="2226" y="517"/>
                  </a:lnTo>
                  <a:lnTo>
                    <a:pt x="2213" y="511"/>
                  </a:lnTo>
                  <a:lnTo>
                    <a:pt x="2207" y="504"/>
                  </a:lnTo>
                  <a:lnTo>
                    <a:pt x="2201" y="498"/>
                  </a:lnTo>
                  <a:lnTo>
                    <a:pt x="2201" y="498"/>
                  </a:lnTo>
                  <a:lnTo>
                    <a:pt x="2201" y="486"/>
                  </a:lnTo>
                  <a:lnTo>
                    <a:pt x="2201" y="481"/>
                  </a:lnTo>
                  <a:lnTo>
                    <a:pt x="2207" y="468"/>
                  </a:lnTo>
                  <a:lnTo>
                    <a:pt x="2207" y="468"/>
                  </a:lnTo>
                  <a:lnTo>
                    <a:pt x="2213" y="462"/>
                  </a:lnTo>
                  <a:lnTo>
                    <a:pt x="2213" y="456"/>
                  </a:lnTo>
                  <a:lnTo>
                    <a:pt x="2219" y="456"/>
                  </a:lnTo>
                  <a:lnTo>
                    <a:pt x="2226" y="456"/>
                  </a:lnTo>
                  <a:lnTo>
                    <a:pt x="2226" y="456"/>
                  </a:lnTo>
                  <a:lnTo>
                    <a:pt x="2231" y="450"/>
                  </a:lnTo>
                  <a:lnTo>
                    <a:pt x="2243" y="450"/>
                  </a:lnTo>
                  <a:lnTo>
                    <a:pt x="2249" y="450"/>
                  </a:lnTo>
                  <a:lnTo>
                    <a:pt x="2255" y="450"/>
                  </a:lnTo>
                  <a:lnTo>
                    <a:pt x="2255" y="450"/>
                  </a:lnTo>
                  <a:lnTo>
                    <a:pt x="2291" y="481"/>
                  </a:lnTo>
                  <a:lnTo>
                    <a:pt x="2291" y="481"/>
                  </a:lnTo>
                  <a:lnTo>
                    <a:pt x="2291" y="498"/>
                  </a:lnTo>
                  <a:lnTo>
                    <a:pt x="2291" y="498"/>
                  </a:lnTo>
                  <a:lnTo>
                    <a:pt x="2298" y="517"/>
                  </a:lnTo>
                  <a:lnTo>
                    <a:pt x="2298" y="517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15" y="522"/>
                  </a:lnTo>
                  <a:lnTo>
                    <a:pt x="2321" y="517"/>
                  </a:lnTo>
                  <a:lnTo>
                    <a:pt x="2321" y="517"/>
                  </a:lnTo>
                  <a:lnTo>
                    <a:pt x="2327" y="511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45" y="504"/>
                  </a:lnTo>
                  <a:lnTo>
                    <a:pt x="2362" y="517"/>
                  </a:lnTo>
                  <a:lnTo>
                    <a:pt x="2393" y="522"/>
                  </a:lnTo>
                  <a:lnTo>
                    <a:pt x="2393" y="522"/>
                  </a:lnTo>
                  <a:lnTo>
                    <a:pt x="2406" y="528"/>
                  </a:lnTo>
                  <a:lnTo>
                    <a:pt x="2411" y="534"/>
                  </a:lnTo>
                  <a:lnTo>
                    <a:pt x="2417" y="540"/>
                  </a:lnTo>
                  <a:lnTo>
                    <a:pt x="2417" y="540"/>
                  </a:lnTo>
                  <a:lnTo>
                    <a:pt x="2429" y="540"/>
                  </a:lnTo>
                  <a:lnTo>
                    <a:pt x="2442" y="540"/>
                  </a:lnTo>
                  <a:lnTo>
                    <a:pt x="2442" y="540"/>
                  </a:lnTo>
                  <a:lnTo>
                    <a:pt x="2447" y="540"/>
                  </a:lnTo>
                  <a:lnTo>
                    <a:pt x="2459" y="547"/>
                  </a:lnTo>
                  <a:lnTo>
                    <a:pt x="2459" y="547"/>
                  </a:lnTo>
                  <a:lnTo>
                    <a:pt x="2465" y="553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89" y="564"/>
                  </a:lnTo>
                  <a:lnTo>
                    <a:pt x="2489" y="570"/>
                  </a:lnTo>
                  <a:lnTo>
                    <a:pt x="2489" y="570"/>
                  </a:lnTo>
                  <a:lnTo>
                    <a:pt x="2489" y="576"/>
                  </a:lnTo>
                  <a:lnTo>
                    <a:pt x="2489" y="583"/>
                  </a:lnTo>
                  <a:lnTo>
                    <a:pt x="2489" y="589"/>
                  </a:lnTo>
                  <a:lnTo>
                    <a:pt x="2495" y="594"/>
                  </a:lnTo>
                  <a:lnTo>
                    <a:pt x="2495" y="594"/>
                  </a:lnTo>
                  <a:lnTo>
                    <a:pt x="2501" y="594"/>
                  </a:lnTo>
                  <a:lnTo>
                    <a:pt x="2506" y="589"/>
                  </a:lnTo>
                  <a:lnTo>
                    <a:pt x="2531" y="576"/>
                  </a:lnTo>
                  <a:lnTo>
                    <a:pt x="2531" y="576"/>
                  </a:lnTo>
                  <a:lnTo>
                    <a:pt x="2542" y="570"/>
                  </a:lnTo>
                  <a:lnTo>
                    <a:pt x="2555" y="576"/>
                  </a:lnTo>
                  <a:lnTo>
                    <a:pt x="2561" y="576"/>
                  </a:lnTo>
                  <a:lnTo>
                    <a:pt x="2573" y="589"/>
                  </a:lnTo>
                  <a:lnTo>
                    <a:pt x="2573" y="589"/>
                  </a:lnTo>
                  <a:lnTo>
                    <a:pt x="2578" y="594"/>
                  </a:lnTo>
                  <a:lnTo>
                    <a:pt x="2586" y="600"/>
                  </a:lnTo>
                  <a:lnTo>
                    <a:pt x="2586" y="600"/>
                  </a:lnTo>
                  <a:lnTo>
                    <a:pt x="2591" y="600"/>
                  </a:lnTo>
                  <a:lnTo>
                    <a:pt x="2609" y="600"/>
                  </a:lnTo>
                  <a:lnTo>
                    <a:pt x="2609" y="600"/>
                  </a:lnTo>
                  <a:lnTo>
                    <a:pt x="2622" y="600"/>
                  </a:lnTo>
                  <a:lnTo>
                    <a:pt x="2622" y="606"/>
                  </a:lnTo>
                  <a:lnTo>
                    <a:pt x="2633" y="612"/>
                  </a:lnTo>
                  <a:lnTo>
                    <a:pt x="2633" y="619"/>
                  </a:lnTo>
                  <a:lnTo>
                    <a:pt x="2645" y="625"/>
                  </a:lnTo>
                  <a:lnTo>
                    <a:pt x="2645" y="625"/>
                  </a:lnTo>
                  <a:lnTo>
                    <a:pt x="2650" y="619"/>
                  </a:lnTo>
                  <a:lnTo>
                    <a:pt x="2650" y="612"/>
                  </a:lnTo>
                  <a:lnTo>
                    <a:pt x="2663" y="600"/>
                  </a:lnTo>
                  <a:lnTo>
                    <a:pt x="2669" y="594"/>
                  </a:lnTo>
                  <a:lnTo>
                    <a:pt x="2669" y="594"/>
                  </a:lnTo>
                  <a:lnTo>
                    <a:pt x="2675" y="594"/>
                  </a:lnTo>
                  <a:lnTo>
                    <a:pt x="2686" y="594"/>
                  </a:lnTo>
                  <a:lnTo>
                    <a:pt x="2699" y="594"/>
                  </a:lnTo>
                  <a:lnTo>
                    <a:pt x="2699" y="594"/>
                  </a:lnTo>
                  <a:lnTo>
                    <a:pt x="2717" y="594"/>
                  </a:lnTo>
                  <a:lnTo>
                    <a:pt x="2741" y="600"/>
                  </a:lnTo>
                  <a:lnTo>
                    <a:pt x="2741" y="600"/>
                  </a:lnTo>
                  <a:lnTo>
                    <a:pt x="2747" y="606"/>
                  </a:lnTo>
                  <a:lnTo>
                    <a:pt x="2753" y="619"/>
                  </a:lnTo>
                  <a:lnTo>
                    <a:pt x="2753" y="619"/>
                  </a:lnTo>
                  <a:lnTo>
                    <a:pt x="2777" y="625"/>
                  </a:lnTo>
                  <a:lnTo>
                    <a:pt x="2802" y="630"/>
                  </a:lnTo>
                  <a:lnTo>
                    <a:pt x="2855" y="648"/>
                  </a:lnTo>
                  <a:lnTo>
                    <a:pt x="2855" y="648"/>
                  </a:lnTo>
                  <a:lnTo>
                    <a:pt x="2861" y="648"/>
                  </a:lnTo>
                  <a:lnTo>
                    <a:pt x="2879" y="648"/>
                  </a:lnTo>
                  <a:lnTo>
                    <a:pt x="2879" y="648"/>
                  </a:lnTo>
                  <a:lnTo>
                    <a:pt x="2885" y="655"/>
                  </a:lnTo>
                  <a:lnTo>
                    <a:pt x="2891" y="655"/>
                  </a:lnTo>
                  <a:lnTo>
                    <a:pt x="2897" y="666"/>
                  </a:lnTo>
                  <a:lnTo>
                    <a:pt x="2910" y="666"/>
                  </a:lnTo>
                  <a:lnTo>
                    <a:pt x="2910" y="666"/>
                  </a:lnTo>
                  <a:lnTo>
                    <a:pt x="2915" y="666"/>
                  </a:lnTo>
                  <a:lnTo>
                    <a:pt x="2921" y="666"/>
                  </a:lnTo>
                  <a:lnTo>
                    <a:pt x="2933" y="655"/>
                  </a:lnTo>
                  <a:lnTo>
                    <a:pt x="2946" y="655"/>
                  </a:lnTo>
                  <a:lnTo>
                    <a:pt x="2946" y="655"/>
                  </a:lnTo>
                  <a:lnTo>
                    <a:pt x="2951" y="661"/>
                  </a:lnTo>
                  <a:lnTo>
                    <a:pt x="2957" y="666"/>
                  </a:lnTo>
                  <a:lnTo>
                    <a:pt x="2969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87" y="661"/>
                  </a:lnTo>
                  <a:lnTo>
                    <a:pt x="2993" y="648"/>
                  </a:lnTo>
                  <a:lnTo>
                    <a:pt x="2993" y="648"/>
                  </a:lnTo>
                  <a:lnTo>
                    <a:pt x="2999" y="642"/>
                  </a:lnTo>
                  <a:lnTo>
                    <a:pt x="3010" y="642"/>
                  </a:lnTo>
                  <a:lnTo>
                    <a:pt x="3010" y="642"/>
                  </a:lnTo>
                  <a:lnTo>
                    <a:pt x="3029" y="642"/>
                  </a:lnTo>
                  <a:lnTo>
                    <a:pt x="3054" y="642"/>
                  </a:lnTo>
                  <a:lnTo>
                    <a:pt x="3054" y="642"/>
                  </a:lnTo>
                  <a:lnTo>
                    <a:pt x="3077" y="636"/>
                  </a:lnTo>
                  <a:lnTo>
                    <a:pt x="3095" y="630"/>
                  </a:lnTo>
                  <a:lnTo>
                    <a:pt x="3107" y="630"/>
                  </a:lnTo>
                  <a:lnTo>
                    <a:pt x="3107" y="630"/>
                  </a:lnTo>
                  <a:lnTo>
                    <a:pt x="3113" y="648"/>
                  </a:lnTo>
                  <a:lnTo>
                    <a:pt x="3126" y="666"/>
                  </a:lnTo>
                  <a:lnTo>
                    <a:pt x="3126" y="666"/>
                  </a:lnTo>
                  <a:lnTo>
                    <a:pt x="3143" y="678"/>
                  </a:lnTo>
                  <a:lnTo>
                    <a:pt x="3143" y="678"/>
                  </a:lnTo>
                  <a:lnTo>
                    <a:pt x="3154" y="697"/>
                  </a:lnTo>
                  <a:lnTo>
                    <a:pt x="3162" y="714"/>
                  </a:lnTo>
                  <a:lnTo>
                    <a:pt x="3167" y="727"/>
                  </a:lnTo>
                  <a:lnTo>
                    <a:pt x="3167" y="727"/>
                  </a:lnTo>
                  <a:lnTo>
                    <a:pt x="3185" y="733"/>
                  </a:lnTo>
                  <a:lnTo>
                    <a:pt x="3203" y="733"/>
                  </a:lnTo>
                  <a:lnTo>
                    <a:pt x="3203" y="733"/>
                  </a:lnTo>
                  <a:lnTo>
                    <a:pt x="3215" y="733"/>
                  </a:lnTo>
                  <a:lnTo>
                    <a:pt x="3239" y="727"/>
                  </a:lnTo>
                  <a:lnTo>
                    <a:pt x="3239" y="727"/>
                  </a:lnTo>
                  <a:lnTo>
                    <a:pt x="3239" y="733"/>
                  </a:lnTo>
                  <a:lnTo>
                    <a:pt x="3245" y="733"/>
                  </a:lnTo>
                  <a:lnTo>
                    <a:pt x="3251" y="738"/>
                  </a:lnTo>
                  <a:lnTo>
                    <a:pt x="3251" y="738"/>
                  </a:lnTo>
                  <a:lnTo>
                    <a:pt x="3251" y="750"/>
                  </a:lnTo>
                  <a:lnTo>
                    <a:pt x="3251" y="763"/>
                  </a:lnTo>
                  <a:lnTo>
                    <a:pt x="3245" y="792"/>
                  </a:lnTo>
                  <a:lnTo>
                    <a:pt x="3245" y="792"/>
                  </a:lnTo>
                  <a:lnTo>
                    <a:pt x="3239" y="810"/>
                  </a:lnTo>
                  <a:lnTo>
                    <a:pt x="3234" y="822"/>
                  </a:lnTo>
                  <a:lnTo>
                    <a:pt x="3234" y="822"/>
                  </a:lnTo>
                  <a:lnTo>
                    <a:pt x="3234" y="835"/>
                  </a:lnTo>
                  <a:lnTo>
                    <a:pt x="3239" y="841"/>
                  </a:lnTo>
                  <a:lnTo>
                    <a:pt x="3245" y="858"/>
                  </a:lnTo>
                  <a:lnTo>
                    <a:pt x="3245" y="858"/>
                  </a:lnTo>
                  <a:lnTo>
                    <a:pt x="3239" y="871"/>
                  </a:lnTo>
                  <a:lnTo>
                    <a:pt x="3221" y="882"/>
                  </a:lnTo>
                  <a:lnTo>
                    <a:pt x="3221" y="882"/>
                  </a:lnTo>
                  <a:lnTo>
                    <a:pt x="3221" y="888"/>
                  </a:lnTo>
                  <a:lnTo>
                    <a:pt x="3221" y="894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1" y="907"/>
                  </a:lnTo>
                  <a:lnTo>
                    <a:pt x="3209" y="907"/>
                  </a:lnTo>
                  <a:lnTo>
                    <a:pt x="3209" y="907"/>
                  </a:lnTo>
                  <a:lnTo>
                    <a:pt x="3203" y="913"/>
                  </a:lnTo>
                  <a:lnTo>
                    <a:pt x="3203" y="913"/>
                  </a:lnTo>
                  <a:lnTo>
                    <a:pt x="3198" y="918"/>
                  </a:lnTo>
                  <a:lnTo>
                    <a:pt x="3198" y="930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203" y="954"/>
                  </a:lnTo>
                  <a:lnTo>
                    <a:pt x="3221" y="954"/>
                  </a:lnTo>
                  <a:lnTo>
                    <a:pt x="3221" y="954"/>
                  </a:lnTo>
                  <a:lnTo>
                    <a:pt x="3221" y="960"/>
                  </a:lnTo>
                  <a:lnTo>
                    <a:pt x="3226" y="972"/>
                  </a:lnTo>
                  <a:lnTo>
                    <a:pt x="3226" y="972"/>
                  </a:lnTo>
                  <a:lnTo>
                    <a:pt x="3239" y="972"/>
                  </a:lnTo>
                  <a:lnTo>
                    <a:pt x="3251" y="972"/>
                  </a:lnTo>
                  <a:lnTo>
                    <a:pt x="3251" y="972"/>
                  </a:lnTo>
                  <a:lnTo>
                    <a:pt x="3262" y="972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87" y="966"/>
                  </a:lnTo>
                  <a:lnTo>
                    <a:pt x="3287" y="972"/>
                  </a:lnTo>
                  <a:lnTo>
                    <a:pt x="3287" y="972"/>
                  </a:lnTo>
                  <a:lnTo>
                    <a:pt x="3287" y="985"/>
                  </a:lnTo>
                  <a:lnTo>
                    <a:pt x="3293" y="990"/>
                  </a:lnTo>
                  <a:lnTo>
                    <a:pt x="3293" y="996"/>
                  </a:lnTo>
                  <a:lnTo>
                    <a:pt x="3293" y="996"/>
                  </a:lnTo>
                  <a:lnTo>
                    <a:pt x="3298" y="990"/>
                  </a:lnTo>
                  <a:lnTo>
                    <a:pt x="3306" y="979"/>
                  </a:lnTo>
                  <a:lnTo>
                    <a:pt x="3311" y="960"/>
                  </a:lnTo>
                  <a:lnTo>
                    <a:pt x="3311" y="960"/>
                  </a:lnTo>
                  <a:lnTo>
                    <a:pt x="3317" y="960"/>
                  </a:lnTo>
                  <a:lnTo>
                    <a:pt x="3317" y="966"/>
                  </a:lnTo>
                  <a:lnTo>
                    <a:pt x="3317" y="966"/>
                  </a:lnTo>
                  <a:lnTo>
                    <a:pt x="3323" y="979"/>
                  </a:lnTo>
                  <a:lnTo>
                    <a:pt x="3323" y="990"/>
                  </a:lnTo>
                  <a:lnTo>
                    <a:pt x="3323" y="990"/>
                  </a:lnTo>
                  <a:lnTo>
                    <a:pt x="3323" y="1002"/>
                  </a:lnTo>
                  <a:lnTo>
                    <a:pt x="3317" y="1008"/>
                  </a:lnTo>
                  <a:lnTo>
                    <a:pt x="3317" y="1021"/>
                  </a:lnTo>
                  <a:lnTo>
                    <a:pt x="3317" y="1021"/>
                  </a:lnTo>
                  <a:lnTo>
                    <a:pt x="3306" y="1032"/>
                  </a:lnTo>
                  <a:lnTo>
                    <a:pt x="3306" y="1044"/>
                  </a:lnTo>
                  <a:lnTo>
                    <a:pt x="3306" y="1044"/>
                  </a:lnTo>
                  <a:lnTo>
                    <a:pt x="3306" y="1051"/>
                  </a:lnTo>
                  <a:lnTo>
                    <a:pt x="3306" y="1051"/>
                  </a:lnTo>
                  <a:lnTo>
                    <a:pt x="3317" y="1051"/>
                  </a:lnTo>
                  <a:lnTo>
                    <a:pt x="3334" y="1044"/>
                  </a:lnTo>
                  <a:lnTo>
                    <a:pt x="3334" y="1044"/>
                  </a:lnTo>
                  <a:lnTo>
                    <a:pt x="3342" y="1044"/>
                  </a:lnTo>
                  <a:lnTo>
                    <a:pt x="3347" y="1032"/>
                  </a:lnTo>
                  <a:lnTo>
                    <a:pt x="3347" y="1026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65" y="1026"/>
                  </a:lnTo>
                  <a:lnTo>
                    <a:pt x="3378" y="1038"/>
                  </a:lnTo>
                  <a:lnTo>
                    <a:pt x="3378" y="1038"/>
                  </a:lnTo>
                  <a:lnTo>
                    <a:pt x="3378" y="1051"/>
                  </a:lnTo>
                  <a:lnTo>
                    <a:pt x="3378" y="1068"/>
                  </a:lnTo>
                  <a:lnTo>
                    <a:pt x="3378" y="1068"/>
                  </a:lnTo>
                  <a:lnTo>
                    <a:pt x="3383" y="1068"/>
                  </a:lnTo>
                  <a:lnTo>
                    <a:pt x="3389" y="1068"/>
                  </a:lnTo>
                  <a:lnTo>
                    <a:pt x="3401" y="1074"/>
                  </a:lnTo>
                  <a:lnTo>
                    <a:pt x="3401" y="1074"/>
                  </a:lnTo>
                  <a:lnTo>
                    <a:pt x="3406" y="1074"/>
                  </a:lnTo>
                  <a:lnTo>
                    <a:pt x="3425" y="1074"/>
                  </a:lnTo>
                  <a:lnTo>
                    <a:pt x="3442" y="1074"/>
                  </a:lnTo>
                  <a:lnTo>
                    <a:pt x="3442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42" y="1080"/>
                  </a:lnTo>
                  <a:lnTo>
                    <a:pt x="3442" y="1087"/>
                  </a:lnTo>
                  <a:lnTo>
                    <a:pt x="3425" y="1092"/>
                  </a:lnTo>
                  <a:lnTo>
                    <a:pt x="3389" y="1104"/>
                  </a:lnTo>
                  <a:lnTo>
                    <a:pt x="3389" y="1104"/>
                  </a:lnTo>
                  <a:lnTo>
                    <a:pt x="3383" y="1110"/>
                  </a:lnTo>
                  <a:lnTo>
                    <a:pt x="3378" y="1116"/>
                  </a:lnTo>
                  <a:lnTo>
                    <a:pt x="3370" y="1134"/>
                  </a:lnTo>
                  <a:lnTo>
                    <a:pt x="3370" y="1134"/>
                  </a:lnTo>
                  <a:lnTo>
                    <a:pt x="3370" y="1146"/>
                  </a:lnTo>
                  <a:lnTo>
                    <a:pt x="3378" y="1152"/>
                  </a:lnTo>
                  <a:lnTo>
                    <a:pt x="3378" y="1164"/>
                  </a:lnTo>
                  <a:lnTo>
                    <a:pt x="3383" y="1164"/>
                  </a:lnTo>
                  <a:lnTo>
                    <a:pt x="3383" y="1164"/>
                  </a:lnTo>
                  <a:lnTo>
                    <a:pt x="3406" y="1164"/>
                  </a:lnTo>
                  <a:lnTo>
                    <a:pt x="3431" y="1164"/>
                  </a:lnTo>
                  <a:lnTo>
                    <a:pt x="3431" y="1164"/>
                  </a:lnTo>
                  <a:lnTo>
                    <a:pt x="3437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50" y="1170"/>
                  </a:lnTo>
                  <a:lnTo>
                    <a:pt x="3467" y="1188"/>
                  </a:lnTo>
                  <a:lnTo>
                    <a:pt x="3467" y="1188"/>
                  </a:lnTo>
                  <a:lnTo>
                    <a:pt x="3478" y="1195"/>
                  </a:lnTo>
                  <a:lnTo>
                    <a:pt x="3478" y="1195"/>
                  </a:lnTo>
                  <a:lnTo>
                    <a:pt x="3491" y="1195"/>
                  </a:lnTo>
                  <a:lnTo>
                    <a:pt x="3491" y="1195"/>
                  </a:lnTo>
                  <a:lnTo>
                    <a:pt x="3491" y="1188"/>
                  </a:lnTo>
                  <a:lnTo>
                    <a:pt x="3491" y="1182"/>
                  </a:lnTo>
                  <a:lnTo>
                    <a:pt x="3491" y="1182"/>
                  </a:lnTo>
                  <a:lnTo>
                    <a:pt x="3491" y="1176"/>
                  </a:lnTo>
                  <a:lnTo>
                    <a:pt x="3491" y="1176"/>
                  </a:lnTo>
                  <a:lnTo>
                    <a:pt x="3503" y="1176"/>
                  </a:lnTo>
                  <a:lnTo>
                    <a:pt x="3514" y="1182"/>
                  </a:lnTo>
                  <a:lnTo>
                    <a:pt x="3514" y="1182"/>
                  </a:lnTo>
                  <a:lnTo>
                    <a:pt x="3522" y="1176"/>
                  </a:lnTo>
                  <a:lnTo>
                    <a:pt x="3527" y="1170"/>
                  </a:lnTo>
                  <a:lnTo>
                    <a:pt x="3527" y="1170"/>
                  </a:lnTo>
                  <a:lnTo>
                    <a:pt x="3533" y="1170"/>
                  </a:lnTo>
                  <a:lnTo>
                    <a:pt x="3533" y="1170"/>
                  </a:lnTo>
                  <a:lnTo>
                    <a:pt x="3558" y="1170"/>
                  </a:lnTo>
                  <a:lnTo>
                    <a:pt x="3575" y="1170"/>
                  </a:lnTo>
                  <a:lnTo>
                    <a:pt x="3575" y="1170"/>
                  </a:lnTo>
                  <a:lnTo>
                    <a:pt x="3586" y="1170"/>
                  </a:lnTo>
                  <a:lnTo>
                    <a:pt x="3594" y="1170"/>
                  </a:lnTo>
                  <a:lnTo>
                    <a:pt x="3605" y="1164"/>
                  </a:lnTo>
                  <a:lnTo>
                    <a:pt x="3605" y="1164"/>
                  </a:lnTo>
                  <a:lnTo>
                    <a:pt x="3617" y="1164"/>
                  </a:lnTo>
                  <a:lnTo>
                    <a:pt x="3622" y="1152"/>
                  </a:lnTo>
                  <a:lnTo>
                    <a:pt x="3630" y="1146"/>
                  </a:lnTo>
                  <a:lnTo>
                    <a:pt x="3635" y="1140"/>
                  </a:lnTo>
                  <a:lnTo>
                    <a:pt x="3635" y="1140"/>
                  </a:lnTo>
                  <a:lnTo>
                    <a:pt x="3658" y="1140"/>
                  </a:lnTo>
                  <a:lnTo>
                    <a:pt x="3677" y="1140"/>
                  </a:lnTo>
                  <a:lnTo>
                    <a:pt x="3677" y="1140"/>
                  </a:lnTo>
                  <a:lnTo>
                    <a:pt x="3694" y="1134"/>
                  </a:lnTo>
                  <a:lnTo>
                    <a:pt x="3707" y="1128"/>
                  </a:lnTo>
                  <a:lnTo>
                    <a:pt x="3719" y="1123"/>
                  </a:lnTo>
                  <a:lnTo>
                    <a:pt x="3719" y="1123"/>
                  </a:lnTo>
                  <a:lnTo>
                    <a:pt x="3738" y="1128"/>
                  </a:lnTo>
                  <a:lnTo>
                    <a:pt x="3749" y="1134"/>
                  </a:lnTo>
                  <a:lnTo>
                    <a:pt x="3761" y="1134"/>
                  </a:lnTo>
                  <a:lnTo>
                    <a:pt x="3761" y="1134"/>
                  </a:lnTo>
                  <a:lnTo>
                    <a:pt x="3766" y="1134"/>
                  </a:lnTo>
                  <a:lnTo>
                    <a:pt x="3779" y="1128"/>
                  </a:lnTo>
                  <a:lnTo>
                    <a:pt x="3779" y="1128"/>
                  </a:lnTo>
                  <a:lnTo>
                    <a:pt x="3785" y="1128"/>
                  </a:lnTo>
                  <a:lnTo>
                    <a:pt x="3785" y="1128"/>
                  </a:lnTo>
                  <a:lnTo>
                    <a:pt x="3791" y="1128"/>
                  </a:lnTo>
                  <a:lnTo>
                    <a:pt x="3791" y="1140"/>
                  </a:lnTo>
                  <a:lnTo>
                    <a:pt x="3791" y="1152"/>
                  </a:lnTo>
                  <a:lnTo>
                    <a:pt x="3791" y="1152"/>
                  </a:lnTo>
                  <a:lnTo>
                    <a:pt x="3785" y="1164"/>
                  </a:lnTo>
                  <a:lnTo>
                    <a:pt x="3773" y="1164"/>
                  </a:lnTo>
                  <a:lnTo>
                    <a:pt x="3766" y="1170"/>
                  </a:lnTo>
                  <a:lnTo>
                    <a:pt x="3755" y="1170"/>
                  </a:lnTo>
                  <a:lnTo>
                    <a:pt x="3755" y="1170"/>
                  </a:lnTo>
                  <a:lnTo>
                    <a:pt x="3738" y="1164"/>
                  </a:lnTo>
                  <a:lnTo>
                    <a:pt x="3725" y="1164"/>
                  </a:lnTo>
                  <a:lnTo>
                    <a:pt x="3725" y="1164"/>
                  </a:lnTo>
                  <a:lnTo>
                    <a:pt x="3725" y="1170"/>
                  </a:lnTo>
                  <a:lnTo>
                    <a:pt x="3725" y="1182"/>
                  </a:lnTo>
                  <a:lnTo>
                    <a:pt x="3730" y="1188"/>
                  </a:lnTo>
                  <a:lnTo>
                    <a:pt x="3730" y="1188"/>
                  </a:lnTo>
                  <a:lnTo>
                    <a:pt x="3738" y="1212"/>
                  </a:lnTo>
                  <a:lnTo>
                    <a:pt x="3749" y="1231"/>
                  </a:lnTo>
                  <a:lnTo>
                    <a:pt x="3749" y="1231"/>
                  </a:lnTo>
                  <a:lnTo>
                    <a:pt x="3779" y="1284"/>
                  </a:lnTo>
                  <a:lnTo>
                    <a:pt x="3779" y="1284"/>
                  </a:lnTo>
                  <a:lnTo>
                    <a:pt x="3797" y="1314"/>
                  </a:lnTo>
                  <a:lnTo>
                    <a:pt x="3815" y="1350"/>
                  </a:lnTo>
                  <a:lnTo>
                    <a:pt x="3815" y="1350"/>
                  </a:lnTo>
                  <a:lnTo>
                    <a:pt x="3833" y="1416"/>
                  </a:lnTo>
                  <a:lnTo>
                    <a:pt x="3851" y="1488"/>
                  </a:lnTo>
                  <a:lnTo>
                    <a:pt x="3851" y="1488"/>
                  </a:lnTo>
                  <a:lnTo>
                    <a:pt x="3869" y="1578"/>
                  </a:lnTo>
                  <a:lnTo>
                    <a:pt x="3869" y="1578"/>
                  </a:lnTo>
                  <a:lnTo>
                    <a:pt x="3887" y="1704"/>
                  </a:lnTo>
                  <a:lnTo>
                    <a:pt x="3905" y="1788"/>
                  </a:lnTo>
                  <a:lnTo>
                    <a:pt x="3910" y="1830"/>
                  </a:lnTo>
                  <a:lnTo>
                    <a:pt x="3910" y="1830"/>
                  </a:lnTo>
                  <a:lnTo>
                    <a:pt x="3917" y="1866"/>
                  </a:lnTo>
                  <a:lnTo>
                    <a:pt x="3923" y="1890"/>
                  </a:lnTo>
                  <a:lnTo>
                    <a:pt x="3923" y="1890"/>
                  </a:lnTo>
                  <a:lnTo>
                    <a:pt x="3929" y="1896"/>
                  </a:lnTo>
                  <a:lnTo>
                    <a:pt x="3929" y="1896"/>
                  </a:lnTo>
                  <a:lnTo>
                    <a:pt x="3935" y="1890"/>
                  </a:lnTo>
                  <a:lnTo>
                    <a:pt x="3946" y="1890"/>
                  </a:lnTo>
                  <a:lnTo>
                    <a:pt x="3959" y="1879"/>
                  </a:lnTo>
                  <a:lnTo>
                    <a:pt x="3959" y="1879"/>
                  </a:lnTo>
                  <a:lnTo>
                    <a:pt x="3959" y="1871"/>
                  </a:lnTo>
                  <a:lnTo>
                    <a:pt x="3965" y="1871"/>
                  </a:lnTo>
                  <a:lnTo>
                    <a:pt x="3977" y="1879"/>
                  </a:lnTo>
                  <a:lnTo>
                    <a:pt x="3982" y="1871"/>
                  </a:lnTo>
                  <a:lnTo>
                    <a:pt x="3982" y="1871"/>
                  </a:lnTo>
                  <a:lnTo>
                    <a:pt x="3989" y="1866"/>
                  </a:lnTo>
                  <a:lnTo>
                    <a:pt x="3989" y="1854"/>
                  </a:lnTo>
                  <a:lnTo>
                    <a:pt x="3989" y="1848"/>
                  </a:lnTo>
                  <a:lnTo>
                    <a:pt x="3989" y="1835"/>
                  </a:lnTo>
                  <a:lnTo>
                    <a:pt x="3989" y="1835"/>
                  </a:lnTo>
                  <a:lnTo>
                    <a:pt x="4007" y="1824"/>
                  </a:lnTo>
                  <a:lnTo>
                    <a:pt x="4025" y="1818"/>
                  </a:lnTo>
                  <a:lnTo>
                    <a:pt x="4037" y="1818"/>
                  </a:lnTo>
                  <a:lnTo>
                    <a:pt x="4037" y="1818"/>
                  </a:lnTo>
                  <a:lnTo>
                    <a:pt x="4043" y="1824"/>
                  </a:lnTo>
                  <a:lnTo>
                    <a:pt x="4043" y="1830"/>
                  </a:lnTo>
                  <a:lnTo>
                    <a:pt x="4054" y="1835"/>
                  </a:lnTo>
                  <a:lnTo>
                    <a:pt x="4054" y="1871"/>
                  </a:lnTo>
                  <a:lnTo>
                    <a:pt x="4054" y="1871"/>
                  </a:lnTo>
                  <a:lnTo>
                    <a:pt x="4054" y="1884"/>
                  </a:lnTo>
                  <a:lnTo>
                    <a:pt x="4054" y="1890"/>
                  </a:lnTo>
                  <a:lnTo>
                    <a:pt x="4054" y="1896"/>
                  </a:lnTo>
                  <a:lnTo>
                    <a:pt x="4054" y="1896"/>
                  </a:lnTo>
                  <a:lnTo>
                    <a:pt x="4061" y="1902"/>
                  </a:lnTo>
                  <a:lnTo>
                    <a:pt x="4067" y="1902"/>
                  </a:lnTo>
                  <a:lnTo>
                    <a:pt x="4079" y="1907"/>
                  </a:lnTo>
                  <a:lnTo>
                    <a:pt x="4084" y="1907"/>
                  </a:lnTo>
                  <a:lnTo>
                    <a:pt x="4084" y="1907"/>
                  </a:lnTo>
                  <a:lnTo>
                    <a:pt x="4084" y="1915"/>
                  </a:lnTo>
                  <a:lnTo>
                    <a:pt x="4084" y="1926"/>
                  </a:lnTo>
                  <a:lnTo>
                    <a:pt x="4079" y="1938"/>
                  </a:lnTo>
                  <a:lnTo>
                    <a:pt x="4084" y="1943"/>
                  </a:lnTo>
                  <a:lnTo>
                    <a:pt x="4084" y="1943"/>
                  </a:lnTo>
                  <a:lnTo>
                    <a:pt x="4097" y="1951"/>
                  </a:lnTo>
                  <a:lnTo>
                    <a:pt x="4115" y="1956"/>
                  </a:lnTo>
                  <a:lnTo>
                    <a:pt x="4126" y="1956"/>
                  </a:lnTo>
                  <a:lnTo>
                    <a:pt x="4139" y="1956"/>
                  </a:lnTo>
                  <a:lnTo>
                    <a:pt x="4139" y="1956"/>
                  </a:lnTo>
                  <a:lnTo>
                    <a:pt x="4151" y="1962"/>
                  </a:lnTo>
                  <a:lnTo>
                    <a:pt x="4156" y="1968"/>
                  </a:lnTo>
                  <a:lnTo>
                    <a:pt x="4169" y="1968"/>
                  </a:lnTo>
                  <a:lnTo>
                    <a:pt x="4169" y="1968"/>
                  </a:lnTo>
                  <a:lnTo>
                    <a:pt x="4192" y="1974"/>
                  </a:lnTo>
                  <a:lnTo>
                    <a:pt x="4192" y="1974"/>
                  </a:lnTo>
                  <a:lnTo>
                    <a:pt x="4198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23" y="1979"/>
                  </a:lnTo>
                  <a:lnTo>
                    <a:pt x="4228" y="1974"/>
                  </a:lnTo>
                  <a:lnTo>
                    <a:pt x="4241" y="1956"/>
                  </a:lnTo>
                  <a:lnTo>
                    <a:pt x="4241" y="1956"/>
                  </a:lnTo>
                  <a:lnTo>
                    <a:pt x="4264" y="1956"/>
                  </a:lnTo>
                  <a:lnTo>
                    <a:pt x="4277" y="1956"/>
                  </a:lnTo>
                  <a:lnTo>
                    <a:pt x="4289" y="1956"/>
                  </a:lnTo>
                  <a:lnTo>
                    <a:pt x="4289" y="1956"/>
                  </a:lnTo>
                  <a:lnTo>
                    <a:pt x="4306" y="1956"/>
                  </a:lnTo>
                  <a:lnTo>
                    <a:pt x="4319" y="1968"/>
                  </a:lnTo>
                  <a:lnTo>
                    <a:pt x="4336" y="1979"/>
                  </a:lnTo>
                  <a:lnTo>
                    <a:pt x="4336" y="1979"/>
                  </a:lnTo>
                  <a:lnTo>
                    <a:pt x="4355" y="1998"/>
                  </a:lnTo>
                  <a:lnTo>
                    <a:pt x="4372" y="2028"/>
                  </a:lnTo>
                  <a:lnTo>
                    <a:pt x="4372" y="2028"/>
                  </a:lnTo>
                  <a:lnTo>
                    <a:pt x="4372" y="2046"/>
                  </a:lnTo>
                  <a:lnTo>
                    <a:pt x="4372" y="2059"/>
                  </a:lnTo>
                  <a:lnTo>
                    <a:pt x="4372" y="2059"/>
                  </a:lnTo>
                  <a:lnTo>
                    <a:pt x="4378" y="2100"/>
                  </a:lnTo>
                  <a:lnTo>
                    <a:pt x="4378" y="2100"/>
                  </a:lnTo>
                  <a:lnTo>
                    <a:pt x="4372" y="2112"/>
                  </a:lnTo>
                  <a:lnTo>
                    <a:pt x="4372" y="2123"/>
                  </a:lnTo>
                  <a:lnTo>
                    <a:pt x="4378" y="2131"/>
                  </a:lnTo>
                  <a:lnTo>
                    <a:pt x="4378" y="2131"/>
                  </a:lnTo>
                  <a:lnTo>
                    <a:pt x="4385" y="2136"/>
                  </a:lnTo>
                  <a:lnTo>
                    <a:pt x="4397" y="2136"/>
                  </a:lnTo>
                  <a:lnTo>
                    <a:pt x="4421" y="2142"/>
                  </a:lnTo>
                  <a:lnTo>
                    <a:pt x="4421" y="2142"/>
                  </a:lnTo>
                  <a:lnTo>
                    <a:pt x="4427" y="2154"/>
                  </a:lnTo>
                  <a:lnTo>
                    <a:pt x="4439" y="2167"/>
                  </a:lnTo>
                  <a:lnTo>
                    <a:pt x="4450" y="2184"/>
                  </a:lnTo>
                  <a:lnTo>
                    <a:pt x="4450" y="2184"/>
                  </a:lnTo>
                  <a:lnTo>
                    <a:pt x="4450" y="2208"/>
                  </a:lnTo>
                  <a:lnTo>
                    <a:pt x="4450" y="2226"/>
                  </a:lnTo>
                  <a:lnTo>
                    <a:pt x="4450" y="2226"/>
                  </a:lnTo>
                  <a:lnTo>
                    <a:pt x="4457" y="2231"/>
                  </a:lnTo>
                  <a:lnTo>
                    <a:pt x="4450" y="2226"/>
                  </a:lnTo>
                  <a:lnTo>
                    <a:pt x="4463" y="2256"/>
                  </a:lnTo>
                  <a:lnTo>
                    <a:pt x="4463" y="2256"/>
                  </a:lnTo>
                  <a:lnTo>
                    <a:pt x="4469" y="2275"/>
                  </a:lnTo>
                  <a:lnTo>
                    <a:pt x="4469" y="2280"/>
                  </a:lnTo>
                  <a:lnTo>
                    <a:pt x="4475" y="2280"/>
                  </a:lnTo>
                  <a:lnTo>
                    <a:pt x="4475" y="2280"/>
                  </a:lnTo>
                  <a:lnTo>
                    <a:pt x="4486" y="2280"/>
                  </a:lnTo>
                  <a:lnTo>
                    <a:pt x="4493" y="2280"/>
                  </a:lnTo>
                  <a:lnTo>
                    <a:pt x="4499" y="2280"/>
                  </a:lnTo>
                  <a:lnTo>
                    <a:pt x="4499" y="2280"/>
                  </a:lnTo>
                  <a:lnTo>
                    <a:pt x="4505" y="2280"/>
                  </a:lnTo>
                  <a:lnTo>
                    <a:pt x="4516" y="2292"/>
                  </a:lnTo>
                  <a:lnTo>
                    <a:pt x="4516" y="2292"/>
                  </a:lnTo>
                  <a:lnTo>
                    <a:pt x="4535" y="2303"/>
                  </a:lnTo>
                  <a:lnTo>
                    <a:pt x="4547" y="2316"/>
                  </a:lnTo>
                  <a:lnTo>
                    <a:pt x="4547" y="2316"/>
                  </a:lnTo>
                  <a:lnTo>
                    <a:pt x="4565" y="2316"/>
                  </a:lnTo>
                  <a:lnTo>
                    <a:pt x="4577" y="2316"/>
                  </a:lnTo>
                  <a:lnTo>
                    <a:pt x="4577" y="2316"/>
                  </a:lnTo>
                  <a:lnTo>
                    <a:pt x="4594" y="2311"/>
                  </a:lnTo>
                  <a:lnTo>
                    <a:pt x="4607" y="2303"/>
                  </a:lnTo>
                  <a:lnTo>
                    <a:pt x="4619" y="2298"/>
                  </a:lnTo>
                  <a:lnTo>
                    <a:pt x="4619" y="2298"/>
                  </a:lnTo>
                  <a:lnTo>
                    <a:pt x="4624" y="2292"/>
                  </a:lnTo>
                  <a:lnTo>
                    <a:pt x="4630" y="2280"/>
                  </a:lnTo>
                  <a:lnTo>
                    <a:pt x="4643" y="2280"/>
                  </a:lnTo>
                  <a:lnTo>
                    <a:pt x="4643" y="2280"/>
                  </a:lnTo>
                  <a:lnTo>
                    <a:pt x="4649" y="2280"/>
                  </a:lnTo>
                  <a:lnTo>
                    <a:pt x="4649" y="2286"/>
                  </a:lnTo>
                  <a:lnTo>
                    <a:pt x="4649" y="2286"/>
                  </a:lnTo>
                  <a:lnTo>
                    <a:pt x="4649" y="2292"/>
                  </a:lnTo>
                  <a:lnTo>
                    <a:pt x="4643" y="2298"/>
                  </a:lnTo>
                  <a:lnTo>
                    <a:pt x="4643" y="2311"/>
                  </a:lnTo>
                  <a:lnTo>
                    <a:pt x="4643" y="2311"/>
                  </a:lnTo>
                  <a:lnTo>
                    <a:pt x="4643" y="2316"/>
                  </a:lnTo>
                  <a:lnTo>
                    <a:pt x="4649" y="2334"/>
                  </a:lnTo>
                  <a:lnTo>
                    <a:pt x="4649" y="2334"/>
                  </a:lnTo>
                  <a:lnTo>
                    <a:pt x="4655" y="2347"/>
                  </a:lnTo>
                  <a:lnTo>
                    <a:pt x="4655" y="2352"/>
                  </a:lnTo>
                  <a:lnTo>
                    <a:pt x="4655" y="2358"/>
                  </a:lnTo>
                  <a:lnTo>
                    <a:pt x="4655" y="2358"/>
                  </a:lnTo>
                  <a:lnTo>
                    <a:pt x="4666" y="2370"/>
                  </a:lnTo>
                  <a:lnTo>
                    <a:pt x="4679" y="2375"/>
                  </a:lnTo>
                  <a:lnTo>
                    <a:pt x="4679" y="2375"/>
                  </a:lnTo>
                  <a:lnTo>
                    <a:pt x="4685" y="2383"/>
                  </a:lnTo>
                  <a:lnTo>
                    <a:pt x="4691" y="2388"/>
                  </a:lnTo>
                  <a:lnTo>
                    <a:pt x="4696" y="2388"/>
                  </a:lnTo>
                  <a:lnTo>
                    <a:pt x="4696" y="2388"/>
                  </a:lnTo>
                  <a:lnTo>
                    <a:pt x="4696" y="2394"/>
                  </a:lnTo>
                  <a:lnTo>
                    <a:pt x="4691" y="2394"/>
                  </a:lnTo>
                  <a:lnTo>
                    <a:pt x="4691" y="2394"/>
                  </a:lnTo>
                  <a:lnTo>
                    <a:pt x="4696" y="2411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E570750-783F-48FD-BB58-3E2EA0B8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2510"/>
              <a:ext cx="1565" cy="1154"/>
            </a:xfrm>
            <a:custGeom>
              <a:avLst/>
              <a:gdLst>
                <a:gd name="T0" fmla="*/ 4457 w 4696"/>
                <a:gd name="T1" fmla="*/ 2508 h 3462"/>
                <a:gd name="T2" fmla="*/ 4295 w 4696"/>
                <a:gd name="T3" fmla="*/ 2748 h 3462"/>
                <a:gd name="T4" fmla="*/ 3946 w 4696"/>
                <a:gd name="T5" fmla="*/ 2940 h 3462"/>
                <a:gd name="T6" fmla="*/ 3599 w 4696"/>
                <a:gd name="T7" fmla="*/ 2970 h 3462"/>
                <a:gd name="T8" fmla="*/ 3575 w 4696"/>
                <a:gd name="T9" fmla="*/ 3305 h 3462"/>
                <a:gd name="T10" fmla="*/ 3455 w 4696"/>
                <a:gd name="T11" fmla="*/ 3396 h 3462"/>
                <a:gd name="T12" fmla="*/ 3209 w 4696"/>
                <a:gd name="T13" fmla="*/ 3233 h 3462"/>
                <a:gd name="T14" fmla="*/ 2753 w 4696"/>
                <a:gd name="T15" fmla="*/ 2994 h 3462"/>
                <a:gd name="T16" fmla="*/ 2525 w 4696"/>
                <a:gd name="T17" fmla="*/ 3006 h 3462"/>
                <a:gd name="T18" fmla="*/ 2213 w 4696"/>
                <a:gd name="T19" fmla="*/ 2982 h 3462"/>
                <a:gd name="T20" fmla="*/ 1877 w 4696"/>
                <a:gd name="T21" fmla="*/ 3036 h 3462"/>
                <a:gd name="T22" fmla="*/ 1625 w 4696"/>
                <a:gd name="T23" fmla="*/ 2730 h 3462"/>
                <a:gd name="T24" fmla="*/ 1625 w 4696"/>
                <a:gd name="T25" fmla="*/ 2339 h 3462"/>
                <a:gd name="T26" fmla="*/ 1277 w 4696"/>
                <a:gd name="T27" fmla="*/ 1907 h 3462"/>
                <a:gd name="T28" fmla="*/ 1476 w 4696"/>
                <a:gd name="T29" fmla="*/ 1668 h 3462"/>
                <a:gd name="T30" fmla="*/ 1398 w 4696"/>
                <a:gd name="T31" fmla="*/ 1578 h 3462"/>
                <a:gd name="T32" fmla="*/ 1409 w 4696"/>
                <a:gd name="T33" fmla="*/ 1638 h 3462"/>
                <a:gd name="T34" fmla="*/ 1254 w 4696"/>
                <a:gd name="T35" fmla="*/ 1608 h 3462"/>
                <a:gd name="T36" fmla="*/ 1085 w 4696"/>
                <a:gd name="T37" fmla="*/ 1591 h 3462"/>
                <a:gd name="T38" fmla="*/ 239 w 4696"/>
                <a:gd name="T39" fmla="*/ 1699 h 3462"/>
                <a:gd name="T40" fmla="*/ 119 w 4696"/>
                <a:gd name="T41" fmla="*/ 1475 h 3462"/>
                <a:gd name="T42" fmla="*/ 125 w 4696"/>
                <a:gd name="T43" fmla="*/ 1140 h 3462"/>
                <a:gd name="T44" fmla="*/ 210 w 4696"/>
                <a:gd name="T45" fmla="*/ 1140 h 3462"/>
                <a:gd name="T46" fmla="*/ 269 w 4696"/>
                <a:gd name="T47" fmla="*/ 1056 h 3462"/>
                <a:gd name="T48" fmla="*/ 557 w 4696"/>
                <a:gd name="T49" fmla="*/ 1267 h 3462"/>
                <a:gd name="T50" fmla="*/ 365 w 4696"/>
                <a:gd name="T51" fmla="*/ 1344 h 3462"/>
                <a:gd name="T52" fmla="*/ 593 w 4696"/>
                <a:gd name="T53" fmla="*/ 1308 h 3462"/>
                <a:gd name="T54" fmla="*/ 593 w 4696"/>
                <a:gd name="T55" fmla="*/ 1224 h 3462"/>
                <a:gd name="T56" fmla="*/ 557 w 4696"/>
                <a:gd name="T57" fmla="*/ 1152 h 3462"/>
                <a:gd name="T58" fmla="*/ 671 w 4696"/>
                <a:gd name="T59" fmla="*/ 949 h 3462"/>
                <a:gd name="T60" fmla="*/ 545 w 4696"/>
                <a:gd name="T61" fmla="*/ 835 h 3462"/>
                <a:gd name="T62" fmla="*/ 288 w 4696"/>
                <a:gd name="T63" fmla="*/ 720 h 3462"/>
                <a:gd name="T64" fmla="*/ 282 w 4696"/>
                <a:gd name="T65" fmla="*/ 528 h 3462"/>
                <a:gd name="T66" fmla="*/ 227 w 4696"/>
                <a:gd name="T67" fmla="*/ 318 h 3462"/>
                <a:gd name="T68" fmla="*/ 407 w 4696"/>
                <a:gd name="T69" fmla="*/ 72 h 3462"/>
                <a:gd name="T70" fmla="*/ 617 w 4696"/>
                <a:gd name="T71" fmla="*/ 54 h 3462"/>
                <a:gd name="T72" fmla="*/ 737 w 4696"/>
                <a:gd name="T73" fmla="*/ 54 h 3462"/>
                <a:gd name="T74" fmla="*/ 894 w 4696"/>
                <a:gd name="T75" fmla="*/ 90 h 3462"/>
                <a:gd name="T76" fmla="*/ 1055 w 4696"/>
                <a:gd name="T77" fmla="*/ 85 h 3462"/>
                <a:gd name="T78" fmla="*/ 1121 w 4696"/>
                <a:gd name="T79" fmla="*/ 174 h 3462"/>
                <a:gd name="T80" fmla="*/ 1254 w 4696"/>
                <a:gd name="T81" fmla="*/ 324 h 3462"/>
                <a:gd name="T82" fmla="*/ 1271 w 4696"/>
                <a:gd name="T83" fmla="*/ 522 h 3462"/>
                <a:gd name="T84" fmla="*/ 1409 w 4696"/>
                <a:gd name="T85" fmla="*/ 625 h 3462"/>
                <a:gd name="T86" fmla="*/ 1559 w 4696"/>
                <a:gd name="T87" fmla="*/ 697 h 3462"/>
                <a:gd name="T88" fmla="*/ 1709 w 4696"/>
                <a:gd name="T89" fmla="*/ 858 h 3462"/>
                <a:gd name="T90" fmla="*/ 1961 w 4696"/>
                <a:gd name="T91" fmla="*/ 949 h 3462"/>
                <a:gd name="T92" fmla="*/ 1913 w 4696"/>
                <a:gd name="T93" fmla="*/ 708 h 3462"/>
                <a:gd name="T94" fmla="*/ 2154 w 4696"/>
                <a:gd name="T95" fmla="*/ 625 h 3462"/>
                <a:gd name="T96" fmla="*/ 2226 w 4696"/>
                <a:gd name="T97" fmla="*/ 547 h 3462"/>
                <a:gd name="T98" fmla="*/ 2321 w 4696"/>
                <a:gd name="T99" fmla="*/ 517 h 3462"/>
                <a:gd name="T100" fmla="*/ 2506 w 4696"/>
                <a:gd name="T101" fmla="*/ 589 h 3462"/>
                <a:gd name="T102" fmla="*/ 2777 w 4696"/>
                <a:gd name="T103" fmla="*/ 625 h 3462"/>
                <a:gd name="T104" fmla="*/ 3107 w 4696"/>
                <a:gd name="T105" fmla="*/ 630 h 3462"/>
                <a:gd name="T106" fmla="*/ 3221 w 4696"/>
                <a:gd name="T107" fmla="*/ 894 h 3462"/>
                <a:gd name="T108" fmla="*/ 3306 w 4696"/>
                <a:gd name="T109" fmla="*/ 979 h 3462"/>
                <a:gd name="T110" fmla="*/ 3401 w 4696"/>
                <a:gd name="T111" fmla="*/ 1074 h 3462"/>
                <a:gd name="T112" fmla="*/ 3491 w 4696"/>
                <a:gd name="T113" fmla="*/ 1195 h 3462"/>
                <a:gd name="T114" fmla="*/ 3761 w 4696"/>
                <a:gd name="T115" fmla="*/ 1134 h 3462"/>
                <a:gd name="T116" fmla="*/ 3869 w 4696"/>
                <a:gd name="T117" fmla="*/ 1578 h 3462"/>
                <a:gd name="T118" fmla="*/ 4054 w 4696"/>
                <a:gd name="T119" fmla="*/ 1896 h 3462"/>
                <a:gd name="T120" fmla="*/ 4306 w 4696"/>
                <a:gd name="T121" fmla="*/ 1956 h 3462"/>
                <a:gd name="T122" fmla="*/ 4486 w 4696"/>
                <a:gd name="T123" fmla="*/ 2280 h 3462"/>
                <a:gd name="T124" fmla="*/ 4666 w 4696"/>
                <a:gd name="T125" fmla="*/ 2370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96" h="3462">
                  <a:moveTo>
                    <a:pt x="4696" y="2419"/>
                  </a:move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24"/>
                  </a:lnTo>
                  <a:lnTo>
                    <a:pt x="4660" y="2411"/>
                  </a:lnTo>
                  <a:lnTo>
                    <a:pt x="4643" y="2400"/>
                  </a:lnTo>
                  <a:lnTo>
                    <a:pt x="4643" y="2400"/>
                  </a:lnTo>
                  <a:lnTo>
                    <a:pt x="4624" y="2400"/>
                  </a:lnTo>
                  <a:lnTo>
                    <a:pt x="4624" y="2400"/>
                  </a:lnTo>
                  <a:lnTo>
                    <a:pt x="4619" y="2406"/>
                  </a:lnTo>
                  <a:lnTo>
                    <a:pt x="4613" y="2411"/>
                  </a:lnTo>
                  <a:lnTo>
                    <a:pt x="4613" y="2424"/>
                  </a:lnTo>
                  <a:lnTo>
                    <a:pt x="4613" y="2424"/>
                  </a:lnTo>
                  <a:lnTo>
                    <a:pt x="4619" y="2455"/>
                  </a:lnTo>
                  <a:lnTo>
                    <a:pt x="4619" y="2455"/>
                  </a:lnTo>
                  <a:lnTo>
                    <a:pt x="4619" y="2460"/>
                  </a:lnTo>
                  <a:lnTo>
                    <a:pt x="4613" y="2472"/>
                  </a:lnTo>
                  <a:lnTo>
                    <a:pt x="4613" y="2472"/>
                  </a:lnTo>
                  <a:lnTo>
                    <a:pt x="4607" y="2483"/>
                  </a:lnTo>
                  <a:lnTo>
                    <a:pt x="4594" y="2496"/>
                  </a:lnTo>
                  <a:lnTo>
                    <a:pt x="4594" y="2496"/>
                  </a:lnTo>
                  <a:lnTo>
                    <a:pt x="4583" y="2502"/>
                  </a:lnTo>
                  <a:lnTo>
                    <a:pt x="4577" y="2508"/>
                  </a:lnTo>
                  <a:lnTo>
                    <a:pt x="4571" y="2508"/>
                  </a:lnTo>
                  <a:lnTo>
                    <a:pt x="4571" y="2508"/>
                  </a:lnTo>
                  <a:lnTo>
                    <a:pt x="4535" y="2508"/>
                  </a:lnTo>
                  <a:lnTo>
                    <a:pt x="4535" y="2508"/>
                  </a:lnTo>
                  <a:lnTo>
                    <a:pt x="4493" y="2502"/>
                  </a:lnTo>
                  <a:lnTo>
                    <a:pt x="4493" y="2502"/>
                  </a:lnTo>
                  <a:lnTo>
                    <a:pt x="4475" y="2502"/>
                  </a:lnTo>
                  <a:lnTo>
                    <a:pt x="4469" y="2502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0" y="2514"/>
                  </a:lnTo>
                  <a:lnTo>
                    <a:pt x="4450" y="2527"/>
                  </a:lnTo>
                  <a:lnTo>
                    <a:pt x="4450" y="2527"/>
                  </a:lnTo>
                  <a:lnTo>
                    <a:pt x="4450" y="2538"/>
                  </a:lnTo>
                  <a:lnTo>
                    <a:pt x="4444" y="2555"/>
                  </a:lnTo>
                  <a:lnTo>
                    <a:pt x="4444" y="2555"/>
                  </a:lnTo>
                  <a:lnTo>
                    <a:pt x="4439" y="2568"/>
                  </a:lnTo>
                  <a:lnTo>
                    <a:pt x="4433" y="2574"/>
                  </a:lnTo>
                  <a:lnTo>
                    <a:pt x="4433" y="2586"/>
                  </a:lnTo>
                  <a:lnTo>
                    <a:pt x="4433" y="2586"/>
                  </a:lnTo>
                  <a:lnTo>
                    <a:pt x="4427" y="2663"/>
                  </a:lnTo>
                  <a:lnTo>
                    <a:pt x="4427" y="2712"/>
                  </a:lnTo>
                  <a:lnTo>
                    <a:pt x="4427" y="2712"/>
                  </a:lnTo>
                  <a:lnTo>
                    <a:pt x="4427" y="2724"/>
                  </a:lnTo>
                  <a:lnTo>
                    <a:pt x="4421" y="2735"/>
                  </a:lnTo>
                  <a:lnTo>
                    <a:pt x="4421" y="2735"/>
                  </a:lnTo>
                  <a:lnTo>
                    <a:pt x="4408" y="2743"/>
                  </a:lnTo>
                  <a:lnTo>
                    <a:pt x="4397" y="2748"/>
                  </a:lnTo>
                  <a:lnTo>
                    <a:pt x="4397" y="2748"/>
                  </a:lnTo>
                  <a:lnTo>
                    <a:pt x="4355" y="2748"/>
                  </a:lnTo>
                  <a:lnTo>
                    <a:pt x="4355" y="2748"/>
                  </a:lnTo>
                  <a:lnTo>
                    <a:pt x="4349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19" y="2760"/>
                  </a:lnTo>
                  <a:lnTo>
                    <a:pt x="4313" y="2766"/>
                  </a:lnTo>
                  <a:lnTo>
                    <a:pt x="4313" y="2766"/>
                  </a:lnTo>
                  <a:lnTo>
                    <a:pt x="4300" y="2766"/>
                  </a:lnTo>
                  <a:lnTo>
                    <a:pt x="4295" y="2766"/>
                  </a:lnTo>
                  <a:lnTo>
                    <a:pt x="4295" y="2766"/>
                  </a:lnTo>
                  <a:lnTo>
                    <a:pt x="4295" y="2760"/>
                  </a:lnTo>
                  <a:lnTo>
                    <a:pt x="4295" y="2748"/>
                  </a:lnTo>
                  <a:lnTo>
                    <a:pt x="4295" y="2748"/>
                  </a:lnTo>
                  <a:lnTo>
                    <a:pt x="4295" y="2743"/>
                  </a:lnTo>
                  <a:lnTo>
                    <a:pt x="4289" y="2735"/>
                  </a:lnTo>
                  <a:lnTo>
                    <a:pt x="4289" y="2724"/>
                  </a:lnTo>
                  <a:lnTo>
                    <a:pt x="4289" y="2724"/>
                  </a:lnTo>
                  <a:lnTo>
                    <a:pt x="4264" y="2724"/>
                  </a:lnTo>
                  <a:lnTo>
                    <a:pt x="4241" y="2724"/>
                  </a:lnTo>
                  <a:lnTo>
                    <a:pt x="4241" y="2724"/>
                  </a:lnTo>
                  <a:lnTo>
                    <a:pt x="4211" y="2724"/>
                  </a:lnTo>
                  <a:lnTo>
                    <a:pt x="4198" y="2724"/>
                  </a:lnTo>
                  <a:lnTo>
                    <a:pt x="4187" y="2724"/>
                  </a:lnTo>
                  <a:lnTo>
                    <a:pt x="4187" y="2724"/>
                  </a:lnTo>
                  <a:lnTo>
                    <a:pt x="4175" y="2707"/>
                  </a:lnTo>
                  <a:lnTo>
                    <a:pt x="4151" y="2694"/>
                  </a:lnTo>
                  <a:lnTo>
                    <a:pt x="4133" y="2676"/>
                  </a:lnTo>
                  <a:lnTo>
                    <a:pt x="4120" y="2652"/>
                  </a:lnTo>
                  <a:lnTo>
                    <a:pt x="4120" y="2652"/>
                  </a:lnTo>
                  <a:lnTo>
                    <a:pt x="4115" y="2652"/>
                  </a:lnTo>
                  <a:lnTo>
                    <a:pt x="4115" y="2646"/>
                  </a:lnTo>
                  <a:lnTo>
                    <a:pt x="4109" y="2646"/>
                  </a:lnTo>
                  <a:lnTo>
                    <a:pt x="4109" y="2646"/>
                  </a:lnTo>
                  <a:lnTo>
                    <a:pt x="4103" y="2646"/>
                  </a:lnTo>
                  <a:lnTo>
                    <a:pt x="4097" y="2646"/>
                  </a:lnTo>
                  <a:lnTo>
                    <a:pt x="4090" y="2652"/>
                  </a:lnTo>
                  <a:lnTo>
                    <a:pt x="4090" y="2652"/>
                  </a:lnTo>
                  <a:lnTo>
                    <a:pt x="4067" y="2676"/>
                  </a:lnTo>
                  <a:lnTo>
                    <a:pt x="4061" y="2694"/>
                  </a:lnTo>
                  <a:lnTo>
                    <a:pt x="4001" y="2790"/>
                  </a:lnTo>
                  <a:lnTo>
                    <a:pt x="3917" y="2904"/>
                  </a:lnTo>
                  <a:lnTo>
                    <a:pt x="3917" y="2904"/>
                  </a:lnTo>
                  <a:lnTo>
                    <a:pt x="3910" y="2915"/>
                  </a:lnTo>
                  <a:lnTo>
                    <a:pt x="3905" y="2922"/>
                  </a:lnTo>
                  <a:lnTo>
                    <a:pt x="3910" y="2928"/>
                  </a:lnTo>
                  <a:lnTo>
                    <a:pt x="3917" y="2928"/>
                  </a:lnTo>
                  <a:lnTo>
                    <a:pt x="3917" y="2928"/>
                  </a:lnTo>
                  <a:lnTo>
                    <a:pt x="3946" y="2940"/>
                  </a:lnTo>
                  <a:lnTo>
                    <a:pt x="3959" y="2951"/>
                  </a:lnTo>
                  <a:lnTo>
                    <a:pt x="3959" y="2958"/>
                  </a:lnTo>
                  <a:lnTo>
                    <a:pt x="3959" y="2964"/>
                  </a:lnTo>
                  <a:lnTo>
                    <a:pt x="3959" y="2964"/>
                  </a:lnTo>
                  <a:lnTo>
                    <a:pt x="3959" y="2976"/>
                  </a:lnTo>
                  <a:lnTo>
                    <a:pt x="3959" y="2987"/>
                  </a:lnTo>
                  <a:lnTo>
                    <a:pt x="3946" y="2994"/>
                  </a:lnTo>
                  <a:lnTo>
                    <a:pt x="3941" y="3000"/>
                  </a:lnTo>
                  <a:lnTo>
                    <a:pt x="3941" y="3000"/>
                  </a:lnTo>
                  <a:lnTo>
                    <a:pt x="3929" y="2994"/>
                  </a:lnTo>
                  <a:lnTo>
                    <a:pt x="3910" y="2987"/>
                  </a:lnTo>
                  <a:lnTo>
                    <a:pt x="3893" y="2982"/>
                  </a:lnTo>
                  <a:lnTo>
                    <a:pt x="3887" y="2982"/>
                  </a:lnTo>
                  <a:lnTo>
                    <a:pt x="3881" y="2982"/>
                  </a:lnTo>
                  <a:lnTo>
                    <a:pt x="3881" y="2982"/>
                  </a:lnTo>
                  <a:lnTo>
                    <a:pt x="3869" y="2982"/>
                  </a:lnTo>
                  <a:lnTo>
                    <a:pt x="3863" y="2982"/>
                  </a:lnTo>
                  <a:lnTo>
                    <a:pt x="3857" y="2982"/>
                  </a:lnTo>
                  <a:lnTo>
                    <a:pt x="3851" y="2976"/>
                  </a:lnTo>
                  <a:lnTo>
                    <a:pt x="3851" y="2976"/>
                  </a:lnTo>
                  <a:lnTo>
                    <a:pt x="3851" y="2958"/>
                  </a:lnTo>
                  <a:lnTo>
                    <a:pt x="3851" y="2958"/>
                  </a:lnTo>
                  <a:lnTo>
                    <a:pt x="3851" y="2946"/>
                  </a:lnTo>
                  <a:lnTo>
                    <a:pt x="3851" y="2946"/>
                  </a:lnTo>
                  <a:lnTo>
                    <a:pt x="3845" y="2946"/>
                  </a:lnTo>
                  <a:lnTo>
                    <a:pt x="3827" y="2946"/>
                  </a:lnTo>
                  <a:lnTo>
                    <a:pt x="3785" y="2946"/>
                  </a:lnTo>
                  <a:lnTo>
                    <a:pt x="3730" y="2946"/>
                  </a:lnTo>
                  <a:lnTo>
                    <a:pt x="3605" y="2951"/>
                  </a:lnTo>
                  <a:lnTo>
                    <a:pt x="3605" y="2951"/>
                  </a:lnTo>
                  <a:lnTo>
                    <a:pt x="3594" y="2951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9" y="2970"/>
                  </a:lnTo>
                  <a:lnTo>
                    <a:pt x="3605" y="2976"/>
                  </a:lnTo>
                  <a:lnTo>
                    <a:pt x="3622" y="2982"/>
                  </a:lnTo>
                  <a:lnTo>
                    <a:pt x="3622" y="2982"/>
                  </a:lnTo>
                  <a:lnTo>
                    <a:pt x="3635" y="2987"/>
                  </a:lnTo>
                  <a:lnTo>
                    <a:pt x="3635" y="3000"/>
                  </a:lnTo>
                  <a:lnTo>
                    <a:pt x="3641" y="3018"/>
                  </a:lnTo>
                  <a:lnTo>
                    <a:pt x="3641" y="3030"/>
                  </a:lnTo>
                  <a:lnTo>
                    <a:pt x="3635" y="3036"/>
                  </a:lnTo>
                  <a:lnTo>
                    <a:pt x="3635" y="3036"/>
                  </a:lnTo>
                  <a:lnTo>
                    <a:pt x="3630" y="3048"/>
                  </a:lnTo>
                  <a:lnTo>
                    <a:pt x="3617" y="3066"/>
                  </a:lnTo>
                  <a:lnTo>
                    <a:pt x="3611" y="3078"/>
                  </a:lnTo>
                  <a:lnTo>
                    <a:pt x="3611" y="3095"/>
                  </a:lnTo>
                  <a:lnTo>
                    <a:pt x="3611" y="3095"/>
                  </a:lnTo>
                  <a:lnTo>
                    <a:pt x="3611" y="3131"/>
                  </a:lnTo>
                  <a:lnTo>
                    <a:pt x="3611" y="3144"/>
                  </a:lnTo>
                  <a:lnTo>
                    <a:pt x="3605" y="3161"/>
                  </a:lnTo>
                  <a:lnTo>
                    <a:pt x="3605" y="3161"/>
                  </a:lnTo>
                  <a:lnTo>
                    <a:pt x="3599" y="3174"/>
                  </a:lnTo>
                  <a:lnTo>
                    <a:pt x="3594" y="3180"/>
                  </a:lnTo>
                  <a:lnTo>
                    <a:pt x="3594" y="3192"/>
                  </a:lnTo>
                  <a:lnTo>
                    <a:pt x="3599" y="3216"/>
                  </a:lnTo>
                  <a:lnTo>
                    <a:pt x="3599" y="3216"/>
                  </a:lnTo>
                  <a:lnTo>
                    <a:pt x="3611" y="3233"/>
                  </a:lnTo>
                  <a:lnTo>
                    <a:pt x="3617" y="3246"/>
                  </a:lnTo>
                  <a:lnTo>
                    <a:pt x="3630" y="3258"/>
                  </a:lnTo>
                  <a:lnTo>
                    <a:pt x="3630" y="3275"/>
                  </a:lnTo>
                  <a:lnTo>
                    <a:pt x="3630" y="3275"/>
                  </a:lnTo>
                  <a:lnTo>
                    <a:pt x="3617" y="3288"/>
                  </a:lnTo>
                  <a:lnTo>
                    <a:pt x="3617" y="3300"/>
                  </a:lnTo>
                  <a:lnTo>
                    <a:pt x="3611" y="3305"/>
                  </a:lnTo>
                  <a:lnTo>
                    <a:pt x="3599" y="3305"/>
                  </a:lnTo>
                  <a:lnTo>
                    <a:pt x="3599" y="3305"/>
                  </a:lnTo>
                  <a:lnTo>
                    <a:pt x="3586" y="3305"/>
                  </a:lnTo>
                  <a:lnTo>
                    <a:pt x="3575" y="3305"/>
                  </a:lnTo>
                  <a:lnTo>
                    <a:pt x="3569" y="3305"/>
                  </a:lnTo>
                  <a:lnTo>
                    <a:pt x="3563" y="3305"/>
                  </a:lnTo>
                  <a:lnTo>
                    <a:pt x="3563" y="3305"/>
                  </a:lnTo>
                  <a:lnTo>
                    <a:pt x="3563" y="3311"/>
                  </a:lnTo>
                  <a:lnTo>
                    <a:pt x="3563" y="3318"/>
                  </a:lnTo>
                  <a:lnTo>
                    <a:pt x="3563" y="3318"/>
                  </a:lnTo>
                  <a:lnTo>
                    <a:pt x="3569" y="3324"/>
                  </a:lnTo>
                  <a:lnTo>
                    <a:pt x="3569" y="3324"/>
                  </a:lnTo>
                  <a:lnTo>
                    <a:pt x="3575" y="3336"/>
                  </a:lnTo>
                  <a:lnTo>
                    <a:pt x="3581" y="3341"/>
                  </a:lnTo>
                  <a:lnTo>
                    <a:pt x="3586" y="3347"/>
                  </a:lnTo>
                  <a:lnTo>
                    <a:pt x="3575" y="3354"/>
                  </a:lnTo>
                  <a:lnTo>
                    <a:pt x="3575" y="3354"/>
                  </a:lnTo>
                  <a:lnTo>
                    <a:pt x="3563" y="3360"/>
                  </a:lnTo>
                  <a:lnTo>
                    <a:pt x="3545" y="3360"/>
                  </a:lnTo>
                  <a:lnTo>
                    <a:pt x="3545" y="3360"/>
                  </a:lnTo>
                  <a:lnTo>
                    <a:pt x="3533" y="3360"/>
                  </a:lnTo>
                  <a:lnTo>
                    <a:pt x="3522" y="3360"/>
                  </a:lnTo>
                  <a:lnTo>
                    <a:pt x="3514" y="3360"/>
                  </a:lnTo>
                  <a:lnTo>
                    <a:pt x="3503" y="3377"/>
                  </a:lnTo>
                  <a:lnTo>
                    <a:pt x="3503" y="3377"/>
                  </a:lnTo>
                  <a:lnTo>
                    <a:pt x="3497" y="3396"/>
                  </a:lnTo>
                  <a:lnTo>
                    <a:pt x="3491" y="3413"/>
                  </a:lnTo>
                  <a:lnTo>
                    <a:pt x="3491" y="3438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62"/>
                  </a:lnTo>
                  <a:lnTo>
                    <a:pt x="3491" y="3455"/>
                  </a:lnTo>
                  <a:lnTo>
                    <a:pt x="3478" y="3438"/>
                  </a:lnTo>
                  <a:lnTo>
                    <a:pt x="3478" y="3438"/>
                  </a:lnTo>
                  <a:lnTo>
                    <a:pt x="3467" y="3413"/>
                  </a:lnTo>
                  <a:lnTo>
                    <a:pt x="3461" y="3402"/>
                  </a:lnTo>
                  <a:lnTo>
                    <a:pt x="3455" y="3396"/>
                  </a:lnTo>
                  <a:lnTo>
                    <a:pt x="3455" y="3396"/>
                  </a:lnTo>
                  <a:lnTo>
                    <a:pt x="3425" y="3383"/>
                  </a:lnTo>
                  <a:lnTo>
                    <a:pt x="3414" y="3383"/>
                  </a:lnTo>
                  <a:lnTo>
                    <a:pt x="3401" y="3377"/>
                  </a:lnTo>
                  <a:lnTo>
                    <a:pt x="3401" y="3377"/>
                  </a:lnTo>
                  <a:lnTo>
                    <a:pt x="3395" y="3372"/>
                  </a:lnTo>
                  <a:lnTo>
                    <a:pt x="3389" y="3366"/>
                  </a:lnTo>
                  <a:lnTo>
                    <a:pt x="3383" y="3347"/>
                  </a:lnTo>
                  <a:lnTo>
                    <a:pt x="3383" y="3318"/>
                  </a:lnTo>
                  <a:lnTo>
                    <a:pt x="3383" y="3318"/>
                  </a:lnTo>
                  <a:lnTo>
                    <a:pt x="3383" y="3311"/>
                  </a:lnTo>
                  <a:lnTo>
                    <a:pt x="3383" y="3305"/>
                  </a:lnTo>
                  <a:lnTo>
                    <a:pt x="3383" y="3300"/>
                  </a:lnTo>
                  <a:lnTo>
                    <a:pt x="3378" y="3294"/>
                  </a:lnTo>
                  <a:lnTo>
                    <a:pt x="3378" y="3294"/>
                  </a:lnTo>
                  <a:lnTo>
                    <a:pt x="3365" y="3294"/>
                  </a:lnTo>
                  <a:lnTo>
                    <a:pt x="3353" y="3300"/>
                  </a:lnTo>
                  <a:lnTo>
                    <a:pt x="3347" y="3300"/>
                  </a:lnTo>
                  <a:lnTo>
                    <a:pt x="3342" y="3294"/>
                  </a:lnTo>
                  <a:lnTo>
                    <a:pt x="3342" y="3294"/>
                  </a:lnTo>
                  <a:lnTo>
                    <a:pt x="3329" y="3282"/>
                  </a:lnTo>
                  <a:lnTo>
                    <a:pt x="3323" y="3269"/>
                  </a:lnTo>
                  <a:lnTo>
                    <a:pt x="3317" y="3264"/>
                  </a:lnTo>
                  <a:lnTo>
                    <a:pt x="3306" y="3258"/>
                  </a:lnTo>
                  <a:lnTo>
                    <a:pt x="3306" y="3258"/>
                  </a:lnTo>
                  <a:lnTo>
                    <a:pt x="3293" y="3258"/>
                  </a:lnTo>
                  <a:lnTo>
                    <a:pt x="3281" y="3258"/>
                  </a:lnTo>
                  <a:lnTo>
                    <a:pt x="3275" y="3258"/>
                  </a:lnTo>
                  <a:lnTo>
                    <a:pt x="3270" y="3258"/>
                  </a:lnTo>
                  <a:lnTo>
                    <a:pt x="3270" y="3258"/>
                  </a:lnTo>
                  <a:lnTo>
                    <a:pt x="3251" y="3246"/>
                  </a:lnTo>
                  <a:lnTo>
                    <a:pt x="3245" y="3233"/>
                  </a:lnTo>
                  <a:lnTo>
                    <a:pt x="3234" y="3233"/>
                  </a:lnTo>
                  <a:lnTo>
                    <a:pt x="3234" y="3233"/>
                  </a:lnTo>
                  <a:lnTo>
                    <a:pt x="3221" y="3233"/>
                  </a:lnTo>
                  <a:lnTo>
                    <a:pt x="3209" y="3233"/>
                  </a:lnTo>
                  <a:lnTo>
                    <a:pt x="3203" y="3233"/>
                  </a:lnTo>
                  <a:lnTo>
                    <a:pt x="3203" y="3233"/>
                  </a:lnTo>
                  <a:lnTo>
                    <a:pt x="3185" y="3222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49" y="3210"/>
                  </a:lnTo>
                  <a:lnTo>
                    <a:pt x="3137" y="3197"/>
                  </a:lnTo>
                  <a:lnTo>
                    <a:pt x="3126" y="3192"/>
                  </a:lnTo>
                  <a:lnTo>
                    <a:pt x="3126" y="3192"/>
                  </a:lnTo>
                  <a:lnTo>
                    <a:pt x="3113" y="3180"/>
                  </a:lnTo>
                  <a:lnTo>
                    <a:pt x="3107" y="3180"/>
                  </a:lnTo>
                  <a:lnTo>
                    <a:pt x="3101" y="3174"/>
                  </a:lnTo>
                  <a:lnTo>
                    <a:pt x="3082" y="3174"/>
                  </a:lnTo>
                  <a:lnTo>
                    <a:pt x="3082" y="3174"/>
                  </a:lnTo>
                  <a:lnTo>
                    <a:pt x="3054" y="3167"/>
                  </a:lnTo>
                  <a:lnTo>
                    <a:pt x="3010" y="3156"/>
                  </a:lnTo>
                  <a:lnTo>
                    <a:pt x="3010" y="3156"/>
                  </a:lnTo>
                  <a:lnTo>
                    <a:pt x="2999" y="3144"/>
                  </a:lnTo>
                  <a:lnTo>
                    <a:pt x="2993" y="3138"/>
                  </a:lnTo>
                  <a:lnTo>
                    <a:pt x="2987" y="3131"/>
                  </a:lnTo>
                  <a:lnTo>
                    <a:pt x="2963" y="3125"/>
                  </a:lnTo>
                  <a:lnTo>
                    <a:pt x="2963" y="3125"/>
                  </a:lnTo>
                  <a:lnTo>
                    <a:pt x="2933" y="3120"/>
                  </a:lnTo>
                  <a:lnTo>
                    <a:pt x="2927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02" y="3125"/>
                  </a:lnTo>
                  <a:lnTo>
                    <a:pt x="2874" y="3108"/>
                  </a:lnTo>
                  <a:lnTo>
                    <a:pt x="2830" y="3072"/>
                  </a:lnTo>
                  <a:lnTo>
                    <a:pt x="2807" y="3054"/>
                  </a:lnTo>
                  <a:lnTo>
                    <a:pt x="2783" y="3030"/>
                  </a:lnTo>
                  <a:lnTo>
                    <a:pt x="2783" y="3030"/>
                  </a:lnTo>
                  <a:lnTo>
                    <a:pt x="2753" y="2994"/>
                  </a:lnTo>
                  <a:lnTo>
                    <a:pt x="2741" y="2970"/>
                  </a:lnTo>
                  <a:lnTo>
                    <a:pt x="2735" y="2970"/>
                  </a:lnTo>
                  <a:lnTo>
                    <a:pt x="2730" y="2970"/>
                  </a:lnTo>
                  <a:lnTo>
                    <a:pt x="2711" y="2976"/>
                  </a:lnTo>
                  <a:lnTo>
                    <a:pt x="2711" y="2976"/>
                  </a:lnTo>
                  <a:lnTo>
                    <a:pt x="2699" y="2987"/>
                  </a:lnTo>
                  <a:lnTo>
                    <a:pt x="2694" y="2987"/>
                  </a:lnTo>
                  <a:lnTo>
                    <a:pt x="2681" y="2987"/>
                  </a:lnTo>
                  <a:lnTo>
                    <a:pt x="2663" y="2994"/>
                  </a:lnTo>
                  <a:lnTo>
                    <a:pt x="2663" y="2994"/>
                  </a:lnTo>
                  <a:lnTo>
                    <a:pt x="2650" y="3000"/>
                  </a:lnTo>
                  <a:lnTo>
                    <a:pt x="2645" y="3000"/>
                  </a:lnTo>
                  <a:lnTo>
                    <a:pt x="2645" y="3006"/>
                  </a:lnTo>
                  <a:lnTo>
                    <a:pt x="2645" y="3012"/>
                  </a:lnTo>
                  <a:lnTo>
                    <a:pt x="2639" y="3018"/>
                  </a:lnTo>
                  <a:lnTo>
                    <a:pt x="2633" y="3018"/>
                  </a:lnTo>
                  <a:lnTo>
                    <a:pt x="2622" y="3018"/>
                  </a:lnTo>
                  <a:lnTo>
                    <a:pt x="2622" y="3018"/>
                  </a:lnTo>
                  <a:lnTo>
                    <a:pt x="2603" y="3023"/>
                  </a:lnTo>
                  <a:lnTo>
                    <a:pt x="2597" y="3030"/>
                  </a:lnTo>
                  <a:lnTo>
                    <a:pt x="2597" y="3036"/>
                  </a:lnTo>
                  <a:lnTo>
                    <a:pt x="2597" y="3054"/>
                  </a:lnTo>
                  <a:lnTo>
                    <a:pt x="2597" y="3054"/>
                  </a:lnTo>
                  <a:lnTo>
                    <a:pt x="2586" y="3066"/>
                  </a:lnTo>
                  <a:lnTo>
                    <a:pt x="2586" y="3072"/>
                  </a:lnTo>
                  <a:lnTo>
                    <a:pt x="2578" y="3078"/>
                  </a:lnTo>
                  <a:lnTo>
                    <a:pt x="2573" y="3078"/>
                  </a:lnTo>
                  <a:lnTo>
                    <a:pt x="2561" y="3066"/>
                  </a:lnTo>
                  <a:lnTo>
                    <a:pt x="2550" y="3059"/>
                  </a:lnTo>
                  <a:lnTo>
                    <a:pt x="2550" y="3059"/>
                  </a:lnTo>
                  <a:lnTo>
                    <a:pt x="2542" y="3054"/>
                  </a:lnTo>
                  <a:lnTo>
                    <a:pt x="2542" y="3042"/>
                  </a:lnTo>
                  <a:lnTo>
                    <a:pt x="2531" y="3030"/>
                  </a:lnTo>
                  <a:lnTo>
                    <a:pt x="2531" y="3012"/>
                  </a:lnTo>
                  <a:lnTo>
                    <a:pt x="2525" y="3006"/>
                  </a:lnTo>
                  <a:lnTo>
                    <a:pt x="2525" y="3000"/>
                  </a:lnTo>
                  <a:lnTo>
                    <a:pt x="2525" y="3000"/>
                  </a:lnTo>
                  <a:lnTo>
                    <a:pt x="2489" y="2987"/>
                  </a:lnTo>
                  <a:lnTo>
                    <a:pt x="2465" y="2976"/>
                  </a:lnTo>
                  <a:lnTo>
                    <a:pt x="2447" y="2964"/>
                  </a:lnTo>
                  <a:lnTo>
                    <a:pt x="2447" y="2964"/>
                  </a:lnTo>
                  <a:lnTo>
                    <a:pt x="2434" y="2946"/>
                  </a:lnTo>
                  <a:lnTo>
                    <a:pt x="2429" y="2928"/>
                  </a:lnTo>
                  <a:lnTo>
                    <a:pt x="2429" y="2922"/>
                  </a:lnTo>
                  <a:lnTo>
                    <a:pt x="2423" y="2915"/>
                  </a:lnTo>
                  <a:lnTo>
                    <a:pt x="2417" y="2915"/>
                  </a:lnTo>
                  <a:lnTo>
                    <a:pt x="2406" y="2915"/>
                  </a:lnTo>
                  <a:lnTo>
                    <a:pt x="2406" y="2915"/>
                  </a:lnTo>
                  <a:lnTo>
                    <a:pt x="2370" y="2922"/>
                  </a:lnTo>
                  <a:lnTo>
                    <a:pt x="2362" y="2922"/>
                  </a:lnTo>
                  <a:lnTo>
                    <a:pt x="2351" y="2922"/>
                  </a:lnTo>
                  <a:lnTo>
                    <a:pt x="2351" y="2922"/>
                  </a:lnTo>
                  <a:lnTo>
                    <a:pt x="2345" y="2910"/>
                  </a:lnTo>
                  <a:lnTo>
                    <a:pt x="2334" y="2904"/>
                  </a:lnTo>
                  <a:lnTo>
                    <a:pt x="2327" y="2904"/>
                  </a:lnTo>
                  <a:lnTo>
                    <a:pt x="2321" y="2904"/>
                  </a:lnTo>
                  <a:lnTo>
                    <a:pt x="2309" y="2915"/>
                  </a:lnTo>
                  <a:lnTo>
                    <a:pt x="2309" y="2915"/>
                  </a:lnTo>
                  <a:lnTo>
                    <a:pt x="2279" y="2940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49" y="2958"/>
                  </a:lnTo>
                  <a:lnTo>
                    <a:pt x="2249" y="2958"/>
                  </a:lnTo>
                  <a:lnTo>
                    <a:pt x="2231" y="2970"/>
                  </a:lnTo>
                  <a:lnTo>
                    <a:pt x="2231" y="2970"/>
                  </a:lnTo>
                  <a:lnTo>
                    <a:pt x="2226" y="2970"/>
                  </a:lnTo>
                  <a:lnTo>
                    <a:pt x="2213" y="2982"/>
                  </a:lnTo>
                  <a:lnTo>
                    <a:pt x="2213" y="2982"/>
                  </a:lnTo>
                  <a:lnTo>
                    <a:pt x="2201" y="2982"/>
                  </a:lnTo>
                  <a:lnTo>
                    <a:pt x="2190" y="2982"/>
                  </a:lnTo>
                  <a:lnTo>
                    <a:pt x="2190" y="2982"/>
                  </a:lnTo>
                  <a:lnTo>
                    <a:pt x="2165" y="2976"/>
                  </a:lnTo>
                  <a:lnTo>
                    <a:pt x="2154" y="2970"/>
                  </a:lnTo>
                  <a:lnTo>
                    <a:pt x="2141" y="2970"/>
                  </a:lnTo>
                  <a:lnTo>
                    <a:pt x="2141" y="2970"/>
                  </a:lnTo>
                  <a:lnTo>
                    <a:pt x="2135" y="2976"/>
                  </a:lnTo>
                  <a:lnTo>
                    <a:pt x="2129" y="2982"/>
                  </a:lnTo>
                  <a:lnTo>
                    <a:pt x="2129" y="2987"/>
                  </a:lnTo>
                  <a:lnTo>
                    <a:pt x="2118" y="2987"/>
                  </a:lnTo>
                  <a:lnTo>
                    <a:pt x="2118" y="2987"/>
                  </a:lnTo>
                  <a:lnTo>
                    <a:pt x="2111" y="2994"/>
                  </a:lnTo>
                  <a:lnTo>
                    <a:pt x="2105" y="3000"/>
                  </a:lnTo>
                  <a:lnTo>
                    <a:pt x="2093" y="3000"/>
                  </a:lnTo>
                  <a:lnTo>
                    <a:pt x="2087" y="3000"/>
                  </a:lnTo>
                  <a:lnTo>
                    <a:pt x="2087" y="3000"/>
                  </a:lnTo>
                  <a:lnTo>
                    <a:pt x="2069" y="2994"/>
                  </a:lnTo>
                  <a:lnTo>
                    <a:pt x="2051" y="2982"/>
                  </a:lnTo>
                  <a:lnTo>
                    <a:pt x="2051" y="2982"/>
                  </a:lnTo>
                  <a:lnTo>
                    <a:pt x="2033" y="2976"/>
                  </a:lnTo>
                  <a:lnTo>
                    <a:pt x="2021" y="2976"/>
                  </a:lnTo>
                  <a:lnTo>
                    <a:pt x="2021" y="2976"/>
                  </a:lnTo>
                  <a:lnTo>
                    <a:pt x="2003" y="2982"/>
                  </a:lnTo>
                  <a:lnTo>
                    <a:pt x="1985" y="2994"/>
                  </a:lnTo>
                  <a:lnTo>
                    <a:pt x="1985" y="2994"/>
                  </a:lnTo>
                  <a:lnTo>
                    <a:pt x="1955" y="3018"/>
                  </a:lnTo>
                  <a:lnTo>
                    <a:pt x="1938" y="3036"/>
                  </a:lnTo>
                  <a:lnTo>
                    <a:pt x="1938" y="3036"/>
                  </a:lnTo>
                  <a:lnTo>
                    <a:pt x="1925" y="3036"/>
                  </a:lnTo>
                  <a:lnTo>
                    <a:pt x="1913" y="3036"/>
                  </a:lnTo>
                  <a:lnTo>
                    <a:pt x="1913" y="3036"/>
                  </a:lnTo>
                  <a:lnTo>
                    <a:pt x="1895" y="3036"/>
                  </a:lnTo>
                  <a:lnTo>
                    <a:pt x="1877" y="3036"/>
                  </a:lnTo>
                  <a:lnTo>
                    <a:pt x="1877" y="3036"/>
                  </a:lnTo>
                  <a:lnTo>
                    <a:pt x="1866" y="3042"/>
                  </a:lnTo>
                  <a:lnTo>
                    <a:pt x="1859" y="3042"/>
                  </a:lnTo>
                  <a:lnTo>
                    <a:pt x="1859" y="3042"/>
                  </a:lnTo>
                  <a:lnTo>
                    <a:pt x="1841" y="3054"/>
                  </a:lnTo>
                  <a:lnTo>
                    <a:pt x="1841" y="3066"/>
                  </a:lnTo>
                  <a:lnTo>
                    <a:pt x="1836" y="3078"/>
                  </a:lnTo>
                  <a:lnTo>
                    <a:pt x="1823" y="3084"/>
                  </a:lnTo>
                  <a:lnTo>
                    <a:pt x="1823" y="3084"/>
                  </a:lnTo>
                  <a:lnTo>
                    <a:pt x="1817" y="3095"/>
                  </a:lnTo>
                  <a:lnTo>
                    <a:pt x="1805" y="3095"/>
                  </a:lnTo>
                  <a:lnTo>
                    <a:pt x="1800" y="3084"/>
                  </a:lnTo>
                  <a:lnTo>
                    <a:pt x="1794" y="3078"/>
                  </a:lnTo>
                  <a:lnTo>
                    <a:pt x="1781" y="3059"/>
                  </a:lnTo>
                  <a:lnTo>
                    <a:pt x="1781" y="3054"/>
                  </a:lnTo>
                  <a:lnTo>
                    <a:pt x="1781" y="3042"/>
                  </a:lnTo>
                  <a:lnTo>
                    <a:pt x="1781" y="3042"/>
                  </a:lnTo>
                  <a:lnTo>
                    <a:pt x="1794" y="3023"/>
                  </a:lnTo>
                  <a:lnTo>
                    <a:pt x="1805" y="3000"/>
                  </a:lnTo>
                  <a:lnTo>
                    <a:pt x="1805" y="3000"/>
                  </a:lnTo>
                  <a:lnTo>
                    <a:pt x="1805" y="2994"/>
                  </a:lnTo>
                  <a:lnTo>
                    <a:pt x="1805" y="2987"/>
                  </a:lnTo>
                  <a:lnTo>
                    <a:pt x="1805" y="2987"/>
                  </a:lnTo>
                  <a:lnTo>
                    <a:pt x="1805" y="2982"/>
                  </a:lnTo>
                  <a:lnTo>
                    <a:pt x="1811" y="2982"/>
                  </a:lnTo>
                  <a:lnTo>
                    <a:pt x="1811" y="2976"/>
                  </a:lnTo>
                  <a:lnTo>
                    <a:pt x="1811" y="2976"/>
                  </a:lnTo>
                  <a:lnTo>
                    <a:pt x="1805" y="2964"/>
                  </a:lnTo>
                  <a:lnTo>
                    <a:pt x="1787" y="2958"/>
                  </a:lnTo>
                  <a:lnTo>
                    <a:pt x="1625" y="2862"/>
                  </a:lnTo>
                  <a:lnTo>
                    <a:pt x="1625" y="2862"/>
                  </a:lnTo>
                  <a:lnTo>
                    <a:pt x="1631" y="2802"/>
                  </a:lnTo>
                  <a:lnTo>
                    <a:pt x="1643" y="2743"/>
                  </a:lnTo>
                  <a:lnTo>
                    <a:pt x="1643" y="2743"/>
                  </a:lnTo>
                  <a:lnTo>
                    <a:pt x="1637" y="2735"/>
                  </a:lnTo>
                  <a:lnTo>
                    <a:pt x="1625" y="2730"/>
                  </a:lnTo>
                  <a:lnTo>
                    <a:pt x="1614" y="2724"/>
                  </a:lnTo>
                  <a:lnTo>
                    <a:pt x="1607" y="2707"/>
                  </a:lnTo>
                  <a:lnTo>
                    <a:pt x="1607" y="2707"/>
                  </a:lnTo>
                  <a:lnTo>
                    <a:pt x="1607" y="2688"/>
                  </a:lnTo>
                  <a:lnTo>
                    <a:pt x="1614" y="2671"/>
                  </a:lnTo>
                  <a:lnTo>
                    <a:pt x="1625" y="2663"/>
                  </a:lnTo>
                  <a:lnTo>
                    <a:pt x="1631" y="2663"/>
                  </a:lnTo>
                  <a:lnTo>
                    <a:pt x="1637" y="2663"/>
                  </a:lnTo>
                  <a:lnTo>
                    <a:pt x="1650" y="2663"/>
                  </a:lnTo>
                  <a:lnTo>
                    <a:pt x="1650" y="2663"/>
                  </a:lnTo>
                  <a:lnTo>
                    <a:pt x="1667" y="2616"/>
                  </a:lnTo>
                  <a:lnTo>
                    <a:pt x="1673" y="2599"/>
                  </a:lnTo>
                  <a:lnTo>
                    <a:pt x="1679" y="2586"/>
                  </a:lnTo>
                  <a:lnTo>
                    <a:pt x="1679" y="2580"/>
                  </a:lnTo>
                  <a:lnTo>
                    <a:pt x="1679" y="2580"/>
                  </a:lnTo>
                  <a:lnTo>
                    <a:pt x="1667" y="2574"/>
                  </a:lnTo>
                  <a:lnTo>
                    <a:pt x="1656" y="2574"/>
                  </a:lnTo>
                  <a:lnTo>
                    <a:pt x="1631" y="2580"/>
                  </a:lnTo>
                  <a:lnTo>
                    <a:pt x="1631" y="2580"/>
                  </a:lnTo>
                  <a:lnTo>
                    <a:pt x="1631" y="2574"/>
                  </a:lnTo>
                  <a:lnTo>
                    <a:pt x="1625" y="2563"/>
                  </a:lnTo>
                  <a:lnTo>
                    <a:pt x="1631" y="2544"/>
                  </a:lnTo>
                  <a:lnTo>
                    <a:pt x="1643" y="2502"/>
                  </a:lnTo>
                  <a:lnTo>
                    <a:pt x="1650" y="2478"/>
                  </a:lnTo>
                  <a:lnTo>
                    <a:pt x="1650" y="2460"/>
                  </a:lnTo>
                  <a:lnTo>
                    <a:pt x="1643" y="2447"/>
                  </a:lnTo>
                  <a:lnTo>
                    <a:pt x="1643" y="2436"/>
                  </a:lnTo>
                  <a:lnTo>
                    <a:pt x="1631" y="2430"/>
                  </a:lnTo>
                  <a:lnTo>
                    <a:pt x="1625" y="2419"/>
                  </a:lnTo>
                  <a:lnTo>
                    <a:pt x="1625" y="2419"/>
                  </a:lnTo>
                  <a:lnTo>
                    <a:pt x="1625" y="2400"/>
                  </a:lnTo>
                  <a:lnTo>
                    <a:pt x="1625" y="2383"/>
                  </a:lnTo>
                  <a:lnTo>
                    <a:pt x="1631" y="2352"/>
                  </a:lnTo>
                  <a:lnTo>
                    <a:pt x="1625" y="2339"/>
                  </a:lnTo>
                  <a:lnTo>
                    <a:pt x="1625" y="2339"/>
                  </a:lnTo>
                  <a:lnTo>
                    <a:pt x="1620" y="2334"/>
                  </a:lnTo>
                  <a:lnTo>
                    <a:pt x="1614" y="2334"/>
                  </a:lnTo>
                  <a:lnTo>
                    <a:pt x="1589" y="2334"/>
                  </a:lnTo>
                  <a:lnTo>
                    <a:pt x="1571" y="2339"/>
                  </a:lnTo>
                  <a:lnTo>
                    <a:pt x="1565" y="2339"/>
                  </a:lnTo>
                  <a:lnTo>
                    <a:pt x="1553" y="2339"/>
                  </a:lnTo>
                  <a:lnTo>
                    <a:pt x="1553" y="2339"/>
                  </a:lnTo>
                  <a:lnTo>
                    <a:pt x="1535" y="2328"/>
                  </a:lnTo>
                  <a:lnTo>
                    <a:pt x="1499" y="2303"/>
                  </a:lnTo>
                  <a:lnTo>
                    <a:pt x="1445" y="2256"/>
                  </a:lnTo>
                  <a:lnTo>
                    <a:pt x="1445" y="2256"/>
                  </a:lnTo>
                  <a:lnTo>
                    <a:pt x="1427" y="2244"/>
                  </a:lnTo>
                  <a:lnTo>
                    <a:pt x="1404" y="2239"/>
                  </a:lnTo>
                  <a:lnTo>
                    <a:pt x="1343" y="2214"/>
                  </a:lnTo>
                  <a:lnTo>
                    <a:pt x="1296" y="2195"/>
                  </a:lnTo>
                  <a:lnTo>
                    <a:pt x="1277" y="2184"/>
                  </a:lnTo>
                  <a:lnTo>
                    <a:pt x="1265" y="2172"/>
                  </a:lnTo>
                  <a:lnTo>
                    <a:pt x="1265" y="2172"/>
                  </a:lnTo>
                  <a:lnTo>
                    <a:pt x="1254" y="2082"/>
                  </a:lnTo>
                  <a:lnTo>
                    <a:pt x="1241" y="2023"/>
                  </a:lnTo>
                  <a:lnTo>
                    <a:pt x="1235" y="1987"/>
                  </a:lnTo>
                  <a:lnTo>
                    <a:pt x="1235" y="1987"/>
                  </a:lnTo>
                  <a:lnTo>
                    <a:pt x="1241" y="1974"/>
                  </a:lnTo>
                  <a:lnTo>
                    <a:pt x="1241" y="1962"/>
                  </a:lnTo>
                  <a:lnTo>
                    <a:pt x="1241" y="1962"/>
                  </a:lnTo>
                  <a:lnTo>
                    <a:pt x="1241" y="1956"/>
                  </a:lnTo>
                  <a:lnTo>
                    <a:pt x="1235" y="1943"/>
                  </a:lnTo>
                  <a:lnTo>
                    <a:pt x="1235" y="1932"/>
                  </a:lnTo>
                  <a:lnTo>
                    <a:pt x="1224" y="1926"/>
                  </a:lnTo>
                  <a:lnTo>
                    <a:pt x="1224" y="1926"/>
                  </a:lnTo>
                  <a:lnTo>
                    <a:pt x="1235" y="1920"/>
                  </a:lnTo>
                  <a:lnTo>
                    <a:pt x="1241" y="1920"/>
                  </a:lnTo>
                  <a:lnTo>
                    <a:pt x="1271" y="1915"/>
                  </a:lnTo>
                  <a:lnTo>
                    <a:pt x="1271" y="1915"/>
                  </a:lnTo>
                  <a:lnTo>
                    <a:pt x="1277" y="1907"/>
                  </a:lnTo>
                  <a:lnTo>
                    <a:pt x="1290" y="1902"/>
                  </a:lnTo>
                  <a:lnTo>
                    <a:pt x="1290" y="1902"/>
                  </a:lnTo>
                  <a:lnTo>
                    <a:pt x="1296" y="1890"/>
                  </a:lnTo>
                  <a:lnTo>
                    <a:pt x="1296" y="1879"/>
                  </a:lnTo>
                  <a:lnTo>
                    <a:pt x="1296" y="1860"/>
                  </a:lnTo>
                  <a:lnTo>
                    <a:pt x="1296" y="1860"/>
                  </a:lnTo>
                  <a:lnTo>
                    <a:pt x="1301" y="1848"/>
                  </a:lnTo>
                  <a:lnTo>
                    <a:pt x="1301" y="1843"/>
                  </a:lnTo>
                  <a:lnTo>
                    <a:pt x="1307" y="1830"/>
                  </a:lnTo>
                  <a:lnTo>
                    <a:pt x="1307" y="1830"/>
                  </a:lnTo>
                  <a:lnTo>
                    <a:pt x="1319" y="1830"/>
                  </a:lnTo>
                  <a:lnTo>
                    <a:pt x="1326" y="1830"/>
                  </a:lnTo>
                  <a:lnTo>
                    <a:pt x="1332" y="1818"/>
                  </a:lnTo>
                  <a:lnTo>
                    <a:pt x="1332" y="1818"/>
                  </a:lnTo>
                  <a:lnTo>
                    <a:pt x="1332" y="1812"/>
                  </a:lnTo>
                  <a:lnTo>
                    <a:pt x="1332" y="1807"/>
                  </a:lnTo>
                  <a:lnTo>
                    <a:pt x="1332" y="1771"/>
                  </a:lnTo>
                  <a:lnTo>
                    <a:pt x="1343" y="1740"/>
                  </a:lnTo>
                  <a:lnTo>
                    <a:pt x="1343" y="1740"/>
                  </a:lnTo>
                  <a:lnTo>
                    <a:pt x="1343" y="1727"/>
                  </a:lnTo>
                  <a:lnTo>
                    <a:pt x="1349" y="1722"/>
                  </a:lnTo>
                  <a:lnTo>
                    <a:pt x="1355" y="1710"/>
                  </a:lnTo>
                  <a:lnTo>
                    <a:pt x="1355" y="1710"/>
                  </a:lnTo>
                  <a:lnTo>
                    <a:pt x="1362" y="1699"/>
                  </a:lnTo>
                  <a:lnTo>
                    <a:pt x="1373" y="1691"/>
                  </a:lnTo>
                  <a:lnTo>
                    <a:pt x="1391" y="1686"/>
                  </a:lnTo>
                  <a:lnTo>
                    <a:pt x="1391" y="1686"/>
                  </a:lnTo>
                  <a:lnTo>
                    <a:pt x="1398" y="1680"/>
                  </a:lnTo>
                  <a:lnTo>
                    <a:pt x="1415" y="1674"/>
                  </a:lnTo>
                  <a:lnTo>
                    <a:pt x="1415" y="1674"/>
                  </a:lnTo>
                  <a:lnTo>
                    <a:pt x="1427" y="1674"/>
                  </a:lnTo>
                  <a:lnTo>
                    <a:pt x="1445" y="1674"/>
                  </a:lnTo>
                  <a:lnTo>
                    <a:pt x="1445" y="1674"/>
                  </a:lnTo>
                  <a:lnTo>
                    <a:pt x="1463" y="1668"/>
                  </a:lnTo>
                  <a:lnTo>
                    <a:pt x="1476" y="1668"/>
                  </a:lnTo>
                  <a:lnTo>
                    <a:pt x="1476" y="1668"/>
                  </a:lnTo>
                  <a:lnTo>
                    <a:pt x="1487" y="1650"/>
                  </a:lnTo>
                  <a:lnTo>
                    <a:pt x="1493" y="1650"/>
                  </a:lnTo>
                  <a:lnTo>
                    <a:pt x="1493" y="1650"/>
                  </a:lnTo>
                  <a:lnTo>
                    <a:pt x="1499" y="1638"/>
                  </a:lnTo>
                  <a:lnTo>
                    <a:pt x="1506" y="1632"/>
                  </a:lnTo>
                  <a:lnTo>
                    <a:pt x="1512" y="1627"/>
                  </a:lnTo>
                  <a:lnTo>
                    <a:pt x="1512" y="1627"/>
                  </a:lnTo>
                  <a:lnTo>
                    <a:pt x="1512" y="1619"/>
                  </a:lnTo>
                  <a:lnTo>
                    <a:pt x="1499" y="1619"/>
                  </a:lnTo>
                  <a:lnTo>
                    <a:pt x="1499" y="1619"/>
                  </a:lnTo>
                  <a:lnTo>
                    <a:pt x="1493" y="1627"/>
                  </a:lnTo>
                  <a:lnTo>
                    <a:pt x="1487" y="1632"/>
                  </a:lnTo>
                  <a:lnTo>
                    <a:pt x="1481" y="1632"/>
                  </a:lnTo>
                  <a:lnTo>
                    <a:pt x="1476" y="1638"/>
                  </a:lnTo>
                  <a:lnTo>
                    <a:pt x="1476" y="1638"/>
                  </a:lnTo>
                  <a:lnTo>
                    <a:pt x="1463" y="1638"/>
                  </a:lnTo>
                  <a:lnTo>
                    <a:pt x="1451" y="1638"/>
                  </a:lnTo>
                  <a:lnTo>
                    <a:pt x="1451" y="1638"/>
                  </a:lnTo>
                  <a:lnTo>
                    <a:pt x="1445" y="1638"/>
                  </a:lnTo>
                  <a:lnTo>
                    <a:pt x="1440" y="1632"/>
                  </a:lnTo>
                  <a:lnTo>
                    <a:pt x="1434" y="1627"/>
                  </a:lnTo>
                  <a:lnTo>
                    <a:pt x="1434" y="1627"/>
                  </a:lnTo>
                  <a:lnTo>
                    <a:pt x="1434" y="1614"/>
                  </a:lnTo>
                  <a:lnTo>
                    <a:pt x="1434" y="1608"/>
                  </a:lnTo>
                  <a:lnTo>
                    <a:pt x="1434" y="1608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1"/>
                  </a:lnTo>
                  <a:lnTo>
                    <a:pt x="1445" y="1591"/>
                  </a:lnTo>
                  <a:lnTo>
                    <a:pt x="1440" y="1591"/>
                  </a:lnTo>
                  <a:lnTo>
                    <a:pt x="1440" y="1591"/>
                  </a:lnTo>
                  <a:lnTo>
                    <a:pt x="1415" y="1583"/>
                  </a:lnTo>
                  <a:lnTo>
                    <a:pt x="1398" y="1578"/>
                  </a:lnTo>
                  <a:lnTo>
                    <a:pt x="1398" y="1578"/>
                  </a:lnTo>
                  <a:lnTo>
                    <a:pt x="1391" y="1572"/>
                  </a:lnTo>
                  <a:lnTo>
                    <a:pt x="1391" y="1566"/>
                  </a:lnTo>
                  <a:lnTo>
                    <a:pt x="1391" y="1566"/>
                  </a:lnTo>
                  <a:lnTo>
                    <a:pt x="1391" y="1555"/>
                  </a:lnTo>
                  <a:lnTo>
                    <a:pt x="1404" y="1547"/>
                  </a:lnTo>
                  <a:lnTo>
                    <a:pt x="1404" y="1547"/>
                  </a:lnTo>
                  <a:lnTo>
                    <a:pt x="1398" y="1547"/>
                  </a:lnTo>
                  <a:lnTo>
                    <a:pt x="1398" y="1542"/>
                  </a:lnTo>
                  <a:lnTo>
                    <a:pt x="1385" y="1542"/>
                  </a:lnTo>
                  <a:lnTo>
                    <a:pt x="1385" y="1542"/>
                  </a:lnTo>
                  <a:lnTo>
                    <a:pt x="1362" y="1542"/>
                  </a:lnTo>
                  <a:lnTo>
                    <a:pt x="1337" y="1555"/>
                  </a:lnTo>
                  <a:lnTo>
                    <a:pt x="1337" y="1555"/>
                  </a:lnTo>
                  <a:lnTo>
                    <a:pt x="1332" y="1560"/>
                  </a:lnTo>
                  <a:lnTo>
                    <a:pt x="1326" y="1560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7" y="1578"/>
                  </a:lnTo>
                  <a:lnTo>
                    <a:pt x="1343" y="1591"/>
                  </a:lnTo>
                  <a:lnTo>
                    <a:pt x="1343" y="1591"/>
                  </a:lnTo>
                  <a:lnTo>
                    <a:pt x="1368" y="1596"/>
                  </a:lnTo>
                  <a:lnTo>
                    <a:pt x="1379" y="1596"/>
                  </a:lnTo>
                  <a:lnTo>
                    <a:pt x="1385" y="1596"/>
                  </a:lnTo>
                  <a:lnTo>
                    <a:pt x="1385" y="1596"/>
                  </a:lnTo>
                  <a:lnTo>
                    <a:pt x="1391" y="1608"/>
                  </a:lnTo>
                  <a:lnTo>
                    <a:pt x="1385" y="1614"/>
                  </a:lnTo>
                  <a:lnTo>
                    <a:pt x="1385" y="1614"/>
                  </a:lnTo>
                  <a:lnTo>
                    <a:pt x="1391" y="1627"/>
                  </a:lnTo>
                  <a:lnTo>
                    <a:pt x="1391" y="1627"/>
                  </a:lnTo>
                  <a:lnTo>
                    <a:pt x="1404" y="1632"/>
                  </a:lnTo>
                  <a:lnTo>
                    <a:pt x="1409" y="1632"/>
                  </a:lnTo>
                  <a:lnTo>
                    <a:pt x="1409" y="1638"/>
                  </a:lnTo>
                  <a:lnTo>
                    <a:pt x="1409" y="1638"/>
                  </a:lnTo>
                  <a:lnTo>
                    <a:pt x="1404" y="1655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79" y="1668"/>
                  </a:lnTo>
                  <a:lnTo>
                    <a:pt x="1379" y="1668"/>
                  </a:lnTo>
                  <a:lnTo>
                    <a:pt x="1355" y="1650"/>
                  </a:lnTo>
                  <a:lnTo>
                    <a:pt x="1343" y="1632"/>
                  </a:lnTo>
                  <a:lnTo>
                    <a:pt x="1343" y="1632"/>
                  </a:lnTo>
                  <a:lnTo>
                    <a:pt x="1332" y="1627"/>
                  </a:lnTo>
                  <a:lnTo>
                    <a:pt x="1313" y="1614"/>
                  </a:lnTo>
                  <a:lnTo>
                    <a:pt x="1313" y="1614"/>
                  </a:lnTo>
                  <a:lnTo>
                    <a:pt x="1296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83" y="1583"/>
                  </a:lnTo>
                  <a:lnTo>
                    <a:pt x="1296" y="1572"/>
                  </a:lnTo>
                  <a:lnTo>
                    <a:pt x="1296" y="1572"/>
                  </a:lnTo>
                  <a:lnTo>
                    <a:pt x="1296" y="1566"/>
                  </a:lnTo>
                  <a:lnTo>
                    <a:pt x="1290" y="1560"/>
                  </a:lnTo>
                  <a:lnTo>
                    <a:pt x="1290" y="1560"/>
                  </a:lnTo>
                  <a:lnTo>
                    <a:pt x="1277" y="1555"/>
                  </a:lnTo>
                  <a:lnTo>
                    <a:pt x="1271" y="1555"/>
                  </a:lnTo>
                  <a:lnTo>
                    <a:pt x="1265" y="1555"/>
                  </a:lnTo>
                  <a:lnTo>
                    <a:pt x="1265" y="1555"/>
                  </a:lnTo>
                  <a:lnTo>
                    <a:pt x="1265" y="1560"/>
                  </a:lnTo>
                  <a:lnTo>
                    <a:pt x="1265" y="1566"/>
                  </a:lnTo>
                  <a:lnTo>
                    <a:pt x="1265" y="1572"/>
                  </a:lnTo>
                  <a:lnTo>
                    <a:pt x="1265" y="1583"/>
                  </a:lnTo>
                  <a:lnTo>
                    <a:pt x="1265" y="1583"/>
                  </a:lnTo>
                  <a:lnTo>
                    <a:pt x="1254" y="1608"/>
                  </a:lnTo>
                  <a:lnTo>
                    <a:pt x="1254" y="1614"/>
                  </a:lnTo>
                  <a:lnTo>
                    <a:pt x="1241" y="1627"/>
                  </a:lnTo>
                  <a:lnTo>
                    <a:pt x="1241" y="1627"/>
                  </a:lnTo>
                  <a:lnTo>
                    <a:pt x="1224" y="1632"/>
                  </a:lnTo>
                  <a:lnTo>
                    <a:pt x="1211" y="1632"/>
                  </a:lnTo>
                  <a:lnTo>
                    <a:pt x="1211" y="1632"/>
                  </a:lnTo>
                  <a:lnTo>
                    <a:pt x="1199" y="1632"/>
                  </a:lnTo>
                  <a:lnTo>
                    <a:pt x="1193" y="1627"/>
                  </a:lnTo>
                  <a:lnTo>
                    <a:pt x="1193" y="1627"/>
                  </a:lnTo>
                  <a:lnTo>
                    <a:pt x="1188" y="1614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93" y="1602"/>
                  </a:lnTo>
                  <a:lnTo>
                    <a:pt x="1205" y="1596"/>
                  </a:lnTo>
                  <a:lnTo>
                    <a:pt x="1229" y="1596"/>
                  </a:lnTo>
                  <a:lnTo>
                    <a:pt x="1229" y="1596"/>
                  </a:lnTo>
                  <a:lnTo>
                    <a:pt x="1235" y="1596"/>
                  </a:lnTo>
                  <a:lnTo>
                    <a:pt x="1241" y="1591"/>
                  </a:lnTo>
                  <a:lnTo>
                    <a:pt x="1241" y="1583"/>
                  </a:lnTo>
                  <a:lnTo>
                    <a:pt x="1241" y="1578"/>
                  </a:lnTo>
                  <a:lnTo>
                    <a:pt x="1235" y="1572"/>
                  </a:lnTo>
                  <a:lnTo>
                    <a:pt x="1235" y="1572"/>
                  </a:lnTo>
                  <a:lnTo>
                    <a:pt x="1211" y="1572"/>
                  </a:lnTo>
                  <a:lnTo>
                    <a:pt x="1188" y="1578"/>
                  </a:lnTo>
                  <a:lnTo>
                    <a:pt x="1188" y="1578"/>
                  </a:lnTo>
                  <a:lnTo>
                    <a:pt x="1182" y="1578"/>
                  </a:lnTo>
                  <a:lnTo>
                    <a:pt x="1175" y="1572"/>
                  </a:lnTo>
                  <a:lnTo>
                    <a:pt x="1169" y="1572"/>
                  </a:lnTo>
                  <a:lnTo>
                    <a:pt x="1157" y="1560"/>
                  </a:lnTo>
                  <a:lnTo>
                    <a:pt x="1152" y="1555"/>
                  </a:lnTo>
                  <a:lnTo>
                    <a:pt x="1152" y="1555"/>
                  </a:lnTo>
                  <a:lnTo>
                    <a:pt x="1139" y="1560"/>
                  </a:lnTo>
                  <a:lnTo>
                    <a:pt x="1121" y="1572"/>
                  </a:lnTo>
                  <a:lnTo>
                    <a:pt x="1085" y="1591"/>
                  </a:lnTo>
                  <a:lnTo>
                    <a:pt x="767" y="1475"/>
                  </a:lnTo>
                  <a:lnTo>
                    <a:pt x="767" y="1475"/>
                  </a:lnTo>
                  <a:lnTo>
                    <a:pt x="665" y="1614"/>
                  </a:lnTo>
                  <a:lnTo>
                    <a:pt x="557" y="1752"/>
                  </a:lnTo>
                  <a:lnTo>
                    <a:pt x="449" y="1890"/>
                  </a:lnTo>
                  <a:lnTo>
                    <a:pt x="341" y="2028"/>
                  </a:lnTo>
                  <a:lnTo>
                    <a:pt x="341" y="2028"/>
                  </a:lnTo>
                  <a:lnTo>
                    <a:pt x="329" y="2023"/>
                  </a:lnTo>
                  <a:lnTo>
                    <a:pt x="311" y="2010"/>
                  </a:lnTo>
                  <a:lnTo>
                    <a:pt x="311" y="2010"/>
                  </a:lnTo>
                  <a:lnTo>
                    <a:pt x="299" y="2010"/>
                  </a:lnTo>
                  <a:lnTo>
                    <a:pt x="294" y="2010"/>
                  </a:lnTo>
                  <a:lnTo>
                    <a:pt x="288" y="2010"/>
                  </a:lnTo>
                  <a:lnTo>
                    <a:pt x="282" y="2004"/>
                  </a:lnTo>
                  <a:lnTo>
                    <a:pt x="282" y="2004"/>
                  </a:lnTo>
                  <a:lnTo>
                    <a:pt x="275" y="1998"/>
                  </a:lnTo>
                  <a:lnTo>
                    <a:pt x="275" y="1987"/>
                  </a:lnTo>
                  <a:lnTo>
                    <a:pt x="275" y="1968"/>
                  </a:lnTo>
                  <a:lnTo>
                    <a:pt x="282" y="1943"/>
                  </a:lnTo>
                  <a:lnTo>
                    <a:pt x="282" y="1943"/>
                  </a:lnTo>
                  <a:lnTo>
                    <a:pt x="275" y="1915"/>
                  </a:lnTo>
                  <a:lnTo>
                    <a:pt x="275" y="1896"/>
                  </a:lnTo>
                  <a:lnTo>
                    <a:pt x="282" y="1879"/>
                  </a:lnTo>
                  <a:lnTo>
                    <a:pt x="282" y="1879"/>
                  </a:lnTo>
                  <a:lnTo>
                    <a:pt x="282" y="1860"/>
                  </a:lnTo>
                  <a:lnTo>
                    <a:pt x="282" y="1830"/>
                  </a:lnTo>
                  <a:lnTo>
                    <a:pt x="282" y="1830"/>
                  </a:lnTo>
                  <a:lnTo>
                    <a:pt x="282" y="1807"/>
                  </a:lnTo>
                  <a:lnTo>
                    <a:pt x="282" y="1788"/>
                  </a:lnTo>
                  <a:lnTo>
                    <a:pt x="282" y="1788"/>
                  </a:lnTo>
                  <a:lnTo>
                    <a:pt x="269" y="1763"/>
                  </a:lnTo>
                  <a:lnTo>
                    <a:pt x="263" y="1727"/>
                  </a:lnTo>
                  <a:lnTo>
                    <a:pt x="263" y="1727"/>
                  </a:lnTo>
                  <a:lnTo>
                    <a:pt x="258" y="1716"/>
                  </a:lnTo>
                  <a:lnTo>
                    <a:pt x="239" y="1699"/>
                  </a:lnTo>
                  <a:lnTo>
                    <a:pt x="216" y="1680"/>
                  </a:lnTo>
                  <a:lnTo>
                    <a:pt x="203" y="1674"/>
                  </a:lnTo>
                  <a:lnTo>
                    <a:pt x="203" y="1674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61" y="1655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25" y="1650"/>
                  </a:lnTo>
                  <a:lnTo>
                    <a:pt x="95" y="1638"/>
                  </a:lnTo>
                  <a:lnTo>
                    <a:pt x="53" y="1638"/>
                  </a:lnTo>
                  <a:lnTo>
                    <a:pt x="17" y="1638"/>
                  </a:lnTo>
                  <a:lnTo>
                    <a:pt x="17" y="1638"/>
                  </a:lnTo>
                  <a:lnTo>
                    <a:pt x="0" y="1644"/>
                  </a:lnTo>
                  <a:lnTo>
                    <a:pt x="0" y="1644"/>
                  </a:lnTo>
                  <a:lnTo>
                    <a:pt x="11" y="1619"/>
                  </a:lnTo>
                  <a:lnTo>
                    <a:pt x="11" y="1619"/>
                  </a:lnTo>
                  <a:lnTo>
                    <a:pt x="23" y="1602"/>
                  </a:lnTo>
                  <a:lnTo>
                    <a:pt x="30" y="1596"/>
                  </a:lnTo>
                  <a:lnTo>
                    <a:pt x="59" y="1572"/>
                  </a:lnTo>
                  <a:lnTo>
                    <a:pt x="78" y="1566"/>
                  </a:lnTo>
                  <a:lnTo>
                    <a:pt x="119" y="1547"/>
                  </a:lnTo>
                  <a:lnTo>
                    <a:pt x="119" y="1547"/>
                  </a:lnTo>
                  <a:lnTo>
                    <a:pt x="125" y="1542"/>
                  </a:lnTo>
                  <a:lnTo>
                    <a:pt x="131" y="1536"/>
                  </a:lnTo>
                  <a:lnTo>
                    <a:pt x="131" y="1536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19"/>
                  </a:lnTo>
                  <a:lnTo>
                    <a:pt x="138" y="1500"/>
                  </a:lnTo>
                  <a:lnTo>
                    <a:pt x="138" y="1500"/>
                  </a:lnTo>
                  <a:lnTo>
                    <a:pt x="131" y="1494"/>
                  </a:lnTo>
                  <a:lnTo>
                    <a:pt x="125" y="1488"/>
                  </a:lnTo>
                  <a:lnTo>
                    <a:pt x="119" y="1475"/>
                  </a:lnTo>
                  <a:lnTo>
                    <a:pt x="102" y="1464"/>
                  </a:lnTo>
                  <a:lnTo>
                    <a:pt x="102" y="1464"/>
                  </a:lnTo>
                  <a:lnTo>
                    <a:pt x="102" y="1458"/>
                  </a:lnTo>
                  <a:lnTo>
                    <a:pt x="89" y="1447"/>
                  </a:lnTo>
                  <a:lnTo>
                    <a:pt x="89" y="1447"/>
                  </a:lnTo>
                  <a:lnTo>
                    <a:pt x="83" y="1439"/>
                  </a:lnTo>
                  <a:lnTo>
                    <a:pt x="78" y="1439"/>
                  </a:lnTo>
                  <a:lnTo>
                    <a:pt x="78" y="1439"/>
                  </a:lnTo>
                  <a:lnTo>
                    <a:pt x="72" y="1434"/>
                  </a:lnTo>
                  <a:lnTo>
                    <a:pt x="66" y="1434"/>
                  </a:lnTo>
                  <a:lnTo>
                    <a:pt x="66" y="1434"/>
                  </a:lnTo>
                  <a:lnTo>
                    <a:pt x="66" y="1422"/>
                  </a:lnTo>
                  <a:lnTo>
                    <a:pt x="72" y="1411"/>
                  </a:lnTo>
                  <a:lnTo>
                    <a:pt x="78" y="1392"/>
                  </a:lnTo>
                  <a:lnTo>
                    <a:pt x="78" y="1375"/>
                  </a:lnTo>
                  <a:lnTo>
                    <a:pt x="66" y="1356"/>
                  </a:lnTo>
                  <a:lnTo>
                    <a:pt x="66" y="1356"/>
                  </a:lnTo>
                  <a:lnTo>
                    <a:pt x="66" y="1350"/>
                  </a:lnTo>
                  <a:lnTo>
                    <a:pt x="59" y="1344"/>
                  </a:lnTo>
                  <a:lnTo>
                    <a:pt x="59" y="1344"/>
                  </a:lnTo>
                  <a:lnTo>
                    <a:pt x="53" y="1344"/>
                  </a:lnTo>
                  <a:lnTo>
                    <a:pt x="47" y="1344"/>
                  </a:lnTo>
                  <a:lnTo>
                    <a:pt x="47" y="1344"/>
                  </a:lnTo>
                  <a:lnTo>
                    <a:pt x="47" y="1339"/>
                  </a:lnTo>
                  <a:lnTo>
                    <a:pt x="47" y="1332"/>
                  </a:lnTo>
                  <a:lnTo>
                    <a:pt x="53" y="1320"/>
                  </a:lnTo>
                  <a:lnTo>
                    <a:pt x="72" y="1308"/>
                  </a:lnTo>
                  <a:lnTo>
                    <a:pt x="83" y="1296"/>
                  </a:lnTo>
                  <a:lnTo>
                    <a:pt x="95" y="1236"/>
                  </a:lnTo>
                  <a:lnTo>
                    <a:pt x="95" y="1224"/>
                  </a:lnTo>
                  <a:lnTo>
                    <a:pt x="102" y="1212"/>
                  </a:lnTo>
                  <a:lnTo>
                    <a:pt x="108" y="1206"/>
                  </a:lnTo>
                  <a:lnTo>
                    <a:pt x="114" y="1182"/>
                  </a:lnTo>
                  <a:lnTo>
                    <a:pt x="119" y="1159"/>
                  </a:lnTo>
                  <a:lnTo>
                    <a:pt x="125" y="1140"/>
                  </a:lnTo>
                  <a:lnTo>
                    <a:pt x="119" y="1123"/>
                  </a:lnTo>
                  <a:lnTo>
                    <a:pt x="119" y="1123"/>
                  </a:lnTo>
                  <a:lnTo>
                    <a:pt x="108" y="1110"/>
                  </a:lnTo>
                  <a:lnTo>
                    <a:pt x="102" y="1098"/>
                  </a:lnTo>
                  <a:lnTo>
                    <a:pt x="89" y="1087"/>
                  </a:lnTo>
                  <a:lnTo>
                    <a:pt x="89" y="1087"/>
                  </a:lnTo>
                  <a:lnTo>
                    <a:pt x="89" y="1074"/>
                  </a:lnTo>
                  <a:lnTo>
                    <a:pt x="83" y="1068"/>
                  </a:lnTo>
                  <a:lnTo>
                    <a:pt x="89" y="1056"/>
                  </a:lnTo>
                  <a:lnTo>
                    <a:pt x="102" y="1051"/>
                  </a:lnTo>
                  <a:lnTo>
                    <a:pt x="114" y="1044"/>
                  </a:lnTo>
                  <a:lnTo>
                    <a:pt x="114" y="1044"/>
                  </a:lnTo>
                  <a:lnTo>
                    <a:pt x="125" y="1032"/>
                  </a:lnTo>
                  <a:lnTo>
                    <a:pt x="131" y="1032"/>
                  </a:lnTo>
                  <a:lnTo>
                    <a:pt x="138" y="1032"/>
                  </a:lnTo>
                  <a:lnTo>
                    <a:pt x="144" y="1038"/>
                  </a:lnTo>
                  <a:lnTo>
                    <a:pt x="144" y="1038"/>
                  </a:lnTo>
                  <a:lnTo>
                    <a:pt x="150" y="1056"/>
                  </a:lnTo>
                  <a:lnTo>
                    <a:pt x="150" y="1068"/>
                  </a:lnTo>
                  <a:lnTo>
                    <a:pt x="161" y="1074"/>
                  </a:lnTo>
                  <a:lnTo>
                    <a:pt x="161" y="1074"/>
                  </a:lnTo>
                  <a:lnTo>
                    <a:pt x="167" y="1080"/>
                  </a:lnTo>
                  <a:lnTo>
                    <a:pt x="180" y="1080"/>
                  </a:lnTo>
                  <a:lnTo>
                    <a:pt x="186" y="1087"/>
                  </a:lnTo>
                  <a:lnTo>
                    <a:pt x="186" y="1098"/>
                  </a:lnTo>
                  <a:lnTo>
                    <a:pt x="186" y="1098"/>
                  </a:lnTo>
                  <a:lnTo>
                    <a:pt x="186" y="1116"/>
                  </a:lnTo>
                  <a:lnTo>
                    <a:pt x="186" y="1123"/>
                  </a:lnTo>
                  <a:lnTo>
                    <a:pt x="186" y="1123"/>
                  </a:lnTo>
                  <a:lnTo>
                    <a:pt x="191" y="1134"/>
                  </a:lnTo>
                  <a:lnTo>
                    <a:pt x="197" y="1134"/>
                  </a:lnTo>
                  <a:lnTo>
                    <a:pt x="197" y="1134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7" y="1146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46" y="1164"/>
                  </a:lnTo>
                  <a:lnTo>
                    <a:pt x="246" y="1164"/>
                  </a:lnTo>
                  <a:lnTo>
                    <a:pt x="246" y="1152"/>
                  </a:lnTo>
                  <a:lnTo>
                    <a:pt x="239" y="1140"/>
                  </a:lnTo>
                  <a:lnTo>
                    <a:pt x="227" y="1110"/>
                  </a:lnTo>
                  <a:lnTo>
                    <a:pt x="227" y="1110"/>
                  </a:lnTo>
                  <a:lnTo>
                    <a:pt x="233" y="1110"/>
                  </a:lnTo>
                  <a:lnTo>
                    <a:pt x="233" y="1098"/>
                  </a:lnTo>
                  <a:lnTo>
                    <a:pt x="233" y="1098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27" y="1087"/>
                  </a:lnTo>
                  <a:lnTo>
                    <a:pt x="222" y="1074"/>
                  </a:lnTo>
                  <a:lnTo>
                    <a:pt x="222" y="1074"/>
                  </a:lnTo>
                  <a:lnTo>
                    <a:pt x="216" y="1068"/>
                  </a:lnTo>
                  <a:lnTo>
                    <a:pt x="222" y="1056"/>
                  </a:lnTo>
                  <a:lnTo>
                    <a:pt x="222" y="1056"/>
                  </a:lnTo>
                  <a:lnTo>
                    <a:pt x="227" y="1051"/>
                  </a:lnTo>
                  <a:lnTo>
                    <a:pt x="239" y="1044"/>
                  </a:lnTo>
                  <a:lnTo>
                    <a:pt x="239" y="1044"/>
                  </a:lnTo>
                  <a:lnTo>
                    <a:pt x="246" y="1044"/>
                  </a:lnTo>
                  <a:lnTo>
                    <a:pt x="258" y="1044"/>
                  </a:lnTo>
                  <a:lnTo>
                    <a:pt x="258" y="1044"/>
                  </a:lnTo>
                  <a:lnTo>
                    <a:pt x="263" y="1051"/>
                  </a:lnTo>
                  <a:lnTo>
                    <a:pt x="263" y="1051"/>
                  </a:lnTo>
                  <a:lnTo>
                    <a:pt x="263" y="1056"/>
                  </a:lnTo>
                  <a:lnTo>
                    <a:pt x="269" y="1056"/>
                  </a:lnTo>
                  <a:lnTo>
                    <a:pt x="269" y="1056"/>
                  </a:lnTo>
                  <a:lnTo>
                    <a:pt x="275" y="1056"/>
                  </a:lnTo>
                  <a:lnTo>
                    <a:pt x="282" y="1056"/>
                  </a:lnTo>
                  <a:lnTo>
                    <a:pt x="282" y="1056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24" y="1032"/>
                  </a:lnTo>
                  <a:lnTo>
                    <a:pt x="324" y="1032"/>
                  </a:lnTo>
                  <a:lnTo>
                    <a:pt x="329" y="1032"/>
                  </a:lnTo>
                  <a:lnTo>
                    <a:pt x="335" y="1038"/>
                  </a:lnTo>
                  <a:lnTo>
                    <a:pt x="335" y="1038"/>
                  </a:lnTo>
                  <a:lnTo>
                    <a:pt x="335" y="1044"/>
                  </a:lnTo>
                  <a:lnTo>
                    <a:pt x="341" y="1051"/>
                  </a:lnTo>
                  <a:lnTo>
                    <a:pt x="341" y="1051"/>
                  </a:lnTo>
                  <a:lnTo>
                    <a:pt x="354" y="1051"/>
                  </a:lnTo>
                  <a:lnTo>
                    <a:pt x="365" y="1051"/>
                  </a:lnTo>
                  <a:lnTo>
                    <a:pt x="365" y="1051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37" y="1128"/>
                  </a:lnTo>
                  <a:lnTo>
                    <a:pt x="437" y="1128"/>
                  </a:lnTo>
                  <a:lnTo>
                    <a:pt x="455" y="1152"/>
                  </a:lnTo>
                  <a:lnTo>
                    <a:pt x="473" y="1176"/>
                  </a:lnTo>
                  <a:lnTo>
                    <a:pt x="504" y="1212"/>
                  </a:lnTo>
                  <a:lnTo>
                    <a:pt x="534" y="1224"/>
                  </a:lnTo>
                  <a:lnTo>
                    <a:pt x="551" y="1242"/>
                  </a:lnTo>
                  <a:lnTo>
                    <a:pt x="557" y="1254"/>
                  </a:lnTo>
                  <a:lnTo>
                    <a:pt x="557" y="1254"/>
                  </a:lnTo>
                  <a:lnTo>
                    <a:pt x="557" y="1260"/>
                  </a:lnTo>
                  <a:lnTo>
                    <a:pt x="557" y="1267"/>
                  </a:lnTo>
                  <a:lnTo>
                    <a:pt x="557" y="1267"/>
                  </a:lnTo>
                  <a:lnTo>
                    <a:pt x="551" y="1272"/>
                  </a:lnTo>
                  <a:lnTo>
                    <a:pt x="545" y="1278"/>
                  </a:lnTo>
                  <a:lnTo>
                    <a:pt x="534" y="1278"/>
                  </a:lnTo>
                  <a:lnTo>
                    <a:pt x="527" y="1284"/>
                  </a:lnTo>
                  <a:lnTo>
                    <a:pt x="527" y="1284"/>
                  </a:lnTo>
                  <a:lnTo>
                    <a:pt x="515" y="1290"/>
                  </a:lnTo>
                  <a:lnTo>
                    <a:pt x="509" y="1290"/>
                  </a:lnTo>
                  <a:lnTo>
                    <a:pt x="509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498" y="1290"/>
                  </a:lnTo>
                  <a:lnTo>
                    <a:pt x="498" y="1290"/>
                  </a:lnTo>
                  <a:lnTo>
                    <a:pt x="479" y="1290"/>
                  </a:lnTo>
                  <a:lnTo>
                    <a:pt x="473" y="1290"/>
                  </a:lnTo>
                  <a:lnTo>
                    <a:pt x="432" y="1296"/>
                  </a:lnTo>
                  <a:lnTo>
                    <a:pt x="396" y="1303"/>
                  </a:lnTo>
                  <a:lnTo>
                    <a:pt x="396" y="1303"/>
                  </a:lnTo>
                  <a:lnTo>
                    <a:pt x="383" y="1303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1" y="1308"/>
                  </a:lnTo>
                  <a:lnTo>
                    <a:pt x="371" y="1320"/>
                  </a:lnTo>
                  <a:lnTo>
                    <a:pt x="371" y="1320"/>
                  </a:lnTo>
                  <a:lnTo>
                    <a:pt x="365" y="1320"/>
                  </a:lnTo>
                  <a:lnTo>
                    <a:pt x="360" y="1326"/>
                  </a:lnTo>
                  <a:lnTo>
                    <a:pt x="360" y="1326"/>
                  </a:lnTo>
                  <a:lnTo>
                    <a:pt x="354" y="1332"/>
                  </a:lnTo>
                  <a:lnTo>
                    <a:pt x="354" y="1339"/>
                  </a:lnTo>
                  <a:lnTo>
                    <a:pt x="354" y="1339"/>
                  </a:lnTo>
                  <a:lnTo>
                    <a:pt x="347" y="1344"/>
                  </a:lnTo>
                  <a:lnTo>
                    <a:pt x="360" y="1344"/>
                  </a:lnTo>
                  <a:lnTo>
                    <a:pt x="360" y="1344"/>
                  </a:lnTo>
                  <a:lnTo>
                    <a:pt x="365" y="1344"/>
                  </a:lnTo>
                  <a:lnTo>
                    <a:pt x="371" y="1339"/>
                  </a:lnTo>
                  <a:lnTo>
                    <a:pt x="377" y="1332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407" y="1314"/>
                  </a:lnTo>
                  <a:lnTo>
                    <a:pt x="407" y="1314"/>
                  </a:lnTo>
                  <a:lnTo>
                    <a:pt x="407" y="1320"/>
                  </a:lnTo>
                  <a:lnTo>
                    <a:pt x="419" y="1320"/>
                  </a:lnTo>
                  <a:lnTo>
                    <a:pt x="419" y="1320"/>
                  </a:lnTo>
                  <a:lnTo>
                    <a:pt x="426" y="1320"/>
                  </a:lnTo>
                  <a:lnTo>
                    <a:pt x="426" y="1320"/>
                  </a:lnTo>
                  <a:lnTo>
                    <a:pt x="462" y="1308"/>
                  </a:lnTo>
                  <a:lnTo>
                    <a:pt x="462" y="1308"/>
                  </a:lnTo>
                  <a:lnTo>
                    <a:pt x="485" y="1308"/>
                  </a:lnTo>
                  <a:lnTo>
                    <a:pt x="485" y="1308"/>
                  </a:lnTo>
                  <a:lnTo>
                    <a:pt x="504" y="1308"/>
                  </a:lnTo>
                  <a:lnTo>
                    <a:pt x="515" y="1308"/>
                  </a:lnTo>
                  <a:lnTo>
                    <a:pt x="515" y="1308"/>
                  </a:lnTo>
                  <a:lnTo>
                    <a:pt x="515" y="1314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40" y="1320"/>
                  </a:lnTo>
                  <a:lnTo>
                    <a:pt x="540" y="1320"/>
                  </a:lnTo>
                  <a:lnTo>
                    <a:pt x="545" y="1314"/>
                  </a:lnTo>
                  <a:lnTo>
                    <a:pt x="545" y="1308"/>
                  </a:lnTo>
                  <a:lnTo>
                    <a:pt x="545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76" y="1308"/>
                  </a:lnTo>
                  <a:lnTo>
                    <a:pt x="593" y="1308"/>
                  </a:lnTo>
                  <a:lnTo>
                    <a:pt x="593" y="1308"/>
                  </a:lnTo>
                  <a:lnTo>
                    <a:pt x="599" y="1308"/>
                  </a:lnTo>
                  <a:lnTo>
                    <a:pt x="606" y="1308"/>
                  </a:lnTo>
                  <a:lnTo>
                    <a:pt x="606" y="1308"/>
                  </a:lnTo>
                  <a:lnTo>
                    <a:pt x="612" y="1303"/>
                  </a:lnTo>
                  <a:lnTo>
                    <a:pt x="617" y="1303"/>
                  </a:lnTo>
                  <a:lnTo>
                    <a:pt x="617" y="1303"/>
                  </a:lnTo>
                  <a:lnTo>
                    <a:pt x="623" y="1308"/>
                  </a:lnTo>
                  <a:lnTo>
                    <a:pt x="635" y="1308"/>
                  </a:lnTo>
                  <a:lnTo>
                    <a:pt x="635" y="1308"/>
                  </a:lnTo>
                  <a:lnTo>
                    <a:pt x="642" y="1320"/>
                  </a:lnTo>
                  <a:lnTo>
                    <a:pt x="642" y="1320"/>
                  </a:lnTo>
                  <a:lnTo>
                    <a:pt x="659" y="1326"/>
                  </a:lnTo>
                  <a:lnTo>
                    <a:pt x="671" y="1314"/>
                  </a:lnTo>
                  <a:lnTo>
                    <a:pt x="671" y="1303"/>
                  </a:lnTo>
                  <a:lnTo>
                    <a:pt x="665" y="1248"/>
                  </a:lnTo>
                  <a:lnTo>
                    <a:pt x="665" y="1224"/>
                  </a:lnTo>
                  <a:lnTo>
                    <a:pt x="653" y="1206"/>
                  </a:lnTo>
                  <a:lnTo>
                    <a:pt x="642" y="1195"/>
                  </a:lnTo>
                  <a:lnTo>
                    <a:pt x="629" y="1182"/>
                  </a:lnTo>
                  <a:lnTo>
                    <a:pt x="612" y="1176"/>
                  </a:lnTo>
                  <a:lnTo>
                    <a:pt x="593" y="1170"/>
                  </a:lnTo>
                  <a:lnTo>
                    <a:pt x="593" y="1170"/>
                  </a:lnTo>
                  <a:lnTo>
                    <a:pt x="587" y="1176"/>
                  </a:lnTo>
                  <a:lnTo>
                    <a:pt x="587" y="1176"/>
                  </a:lnTo>
                  <a:lnTo>
                    <a:pt x="581" y="1182"/>
                  </a:lnTo>
                  <a:lnTo>
                    <a:pt x="581" y="1182"/>
                  </a:lnTo>
                  <a:lnTo>
                    <a:pt x="587" y="1188"/>
                  </a:lnTo>
                  <a:lnTo>
                    <a:pt x="587" y="1195"/>
                  </a:lnTo>
                  <a:lnTo>
                    <a:pt x="593" y="1200"/>
                  </a:lnTo>
                  <a:lnTo>
                    <a:pt x="593" y="1200"/>
                  </a:lnTo>
                  <a:lnTo>
                    <a:pt x="593" y="1206"/>
                  </a:lnTo>
                  <a:lnTo>
                    <a:pt x="593" y="1212"/>
                  </a:lnTo>
                  <a:lnTo>
                    <a:pt x="593" y="1218"/>
                  </a:lnTo>
                  <a:lnTo>
                    <a:pt x="593" y="1218"/>
                  </a:lnTo>
                  <a:lnTo>
                    <a:pt x="593" y="1224"/>
                  </a:lnTo>
                  <a:lnTo>
                    <a:pt x="587" y="1224"/>
                  </a:lnTo>
                  <a:lnTo>
                    <a:pt x="581" y="1224"/>
                  </a:lnTo>
                  <a:lnTo>
                    <a:pt x="570" y="1218"/>
                  </a:lnTo>
                  <a:lnTo>
                    <a:pt x="557" y="1206"/>
                  </a:lnTo>
                  <a:lnTo>
                    <a:pt x="551" y="1195"/>
                  </a:lnTo>
                  <a:lnTo>
                    <a:pt x="551" y="1195"/>
                  </a:lnTo>
                  <a:lnTo>
                    <a:pt x="551" y="1188"/>
                  </a:lnTo>
                  <a:lnTo>
                    <a:pt x="545" y="1188"/>
                  </a:lnTo>
                  <a:lnTo>
                    <a:pt x="545" y="1188"/>
                  </a:lnTo>
                  <a:lnTo>
                    <a:pt x="534" y="1188"/>
                  </a:lnTo>
                  <a:lnTo>
                    <a:pt x="527" y="1188"/>
                  </a:lnTo>
                  <a:lnTo>
                    <a:pt x="527" y="1188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70"/>
                  </a:lnTo>
                  <a:lnTo>
                    <a:pt x="504" y="1164"/>
                  </a:lnTo>
                  <a:lnTo>
                    <a:pt x="504" y="1164"/>
                  </a:lnTo>
                  <a:lnTo>
                    <a:pt x="504" y="1152"/>
                  </a:lnTo>
                  <a:lnTo>
                    <a:pt x="504" y="1146"/>
                  </a:lnTo>
                  <a:lnTo>
                    <a:pt x="509" y="1134"/>
                  </a:lnTo>
                  <a:lnTo>
                    <a:pt x="509" y="1134"/>
                  </a:lnTo>
                  <a:lnTo>
                    <a:pt x="515" y="1128"/>
                  </a:lnTo>
                  <a:lnTo>
                    <a:pt x="515" y="1128"/>
                  </a:lnTo>
                  <a:lnTo>
                    <a:pt x="527" y="1128"/>
                  </a:lnTo>
                  <a:lnTo>
                    <a:pt x="527" y="1128"/>
                  </a:lnTo>
                  <a:lnTo>
                    <a:pt x="534" y="1128"/>
                  </a:lnTo>
                  <a:lnTo>
                    <a:pt x="540" y="1128"/>
                  </a:lnTo>
                  <a:lnTo>
                    <a:pt x="545" y="1140"/>
                  </a:lnTo>
                  <a:lnTo>
                    <a:pt x="545" y="1140"/>
                  </a:lnTo>
                  <a:lnTo>
                    <a:pt x="545" y="1146"/>
                  </a:lnTo>
                  <a:lnTo>
                    <a:pt x="551" y="1146"/>
                  </a:lnTo>
                  <a:lnTo>
                    <a:pt x="551" y="1152"/>
                  </a:lnTo>
                  <a:lnTo>
                    <a:pt x="551" y="1152"/>
                  </a:lnTo>
                  <a:lnTo>
                    <a:pt x="557" y="1152"/>
                  </a:lnTo>
                  <a:lnTo>
                    <a:pt x="563" y="1146"/>
                  </a:lnTo>
                  <a:lnTo>
                    <a:pt x="563" y="1146"/>
                  </a:lnTo>
                  <a:lnTo>
                    <a:pt x="563" y="1134"/>
                  </a:lnTo>
                  <a:lnTo>
                    <a:pt x="557" y="1128"/>
                  </a:lnTo>
                  <a:lnTo>
                    <a:pt x="557" y="1110"/>
                  </a:lnTo>
                  <a:lnTo>
                    <a:pt x="570" y="1092"/>
                  </a:lnTo>
                  <a:lnTo>
                    <a:pt x="587" y="1080"/>
                  </a:lnTo>
                  <a:lnTo>
                    <a:pt x="606" y="1056"/>
                  </a:lnTo>
                  <a:lnTo>
                    <a:pt x="617" y="1021"/>
                  </a:lnTo>
                  <a:lnTo>
                    <a:pt x="623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42" y="1002"/>
                  </a:lnTo>
                  <a:lnTo>
                    <a:pt x="642" y="1002"/>
                  </a:lnTo>
                  <a:lnTo>
                    <a:pt x="653" y="1002"/>
                  </a:lnTo>
                  <a:lnTo>
                    <a:pt x="653" y="1008"/>
                  </a:lnTo>
                  <a:lnTo>
                    <a:pt x="659" y="1008"/>
                  </a:lnTo>
                  <a:lnTo>
                    <a:pt x="659" y="1008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3" y="996"/>
                  </a:lnTo>
                  <a:lnTo>
                    <a:pt x="653" y="985"/>
                  </a:lnTo>
                  <a:lnTo>
                    <a:pt x="653" y="985"/>
                  </a:lnTo>
                  <a:lnTo>
                    <a:pt x="659" y="979"/>
                  </a:lnTo>
                  <a:lnTo>
                    <a:pt x="659" y="979"/>
                  </a:lnTo>
                  <a:lnTo>
                    <a:pt x="665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8" y="966"/>
                  </a:lnTo>
                  <a:lnTo>
                    <a:pt x="678" y="966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65" y="943"/>
                  </a:lnTo>
                  <a:lnTo>
                    <a:pt x="665" y="943"/>
                  </a:lnTo>
                  <a:lnTo>
                    <a:pt x="659" y="936"/>
                  </a:lnTo>
                  <a:lnTo>
                    <a:pt x="653" y="930"/>
                  </a:lnTo>
                  <a:lnTo>
                    <a:pt x="653" y="930"/>
                  </a:lnTo>
                  <a:lnTo>
                    <a:pt x="642" y="900"/>
                  </a:lnTo>
                  <a:lnTo>
                    <a:pt x="642" y="900"/>
                  </a:lnTo>
                  <a:lnTo>
                    <a:pt x="635" y="894"/>
                  </a:lnTo>
                  <a:lnTo>
                    <a:pt x="629" y="894"/>
                  </a:lnTo>
                  <a:lnTo>
                    <a:pt x="623" y="888"/>
                  </a:lnTo>
                  <a:lnTo>
                    <a:pt x="612" y="888"/>
                  </a:lnTo>
                  <a:lnTo>
                    <a:pt x="593" y="888"/>
                  </a:lnTo>
                  <a:lnTo>
                    <a:pt x="587" y="888"/>
                  </a:lnTo>
                  <a:lnTo>
                    <a:pt x="587" y="888"/>
                  </a:lnTo>
                  <a:lnTo>
                    <a:pt x="587" y="894"/>
                  </a:lnTo>
                  <a:lnTo>
                    <a:pt x="576" y="894"/>
                  </a:lnTo>
                  <a:lnTo>
                    <a:pt x="576" y="894"/>
                  </a:lnTo>
                  <a:lnTo>
                    <a:pt x="576" y="882"/>
                  </a:lnTo>
                  <a:lnTo>
                    <a:pt x="576" y="882"/>
                  </a:lnTo>
                  <a:lnTo>
                    <a:pt x="576" y="871"/>
                  </a:lnTo>
                  <a:lnTo>
                    <a:pt x="576" y="871"/>
                  </a:lnTo>
                  <a:lnTo>
                    <a:pt x="570" y="864"/>
                  </a:lnTo>
                  <a:lnTo>
                    <a:pt x="570" y="864"/>
                  </a:lnTo>
                  <a:lnTo>
                    <a:pt x="563" y="852"/>
                  </a:lnTo>
                  <a:lnTo>
                    <a:pt x="557" y="852"/>
                  </a:lnTo>
                  <a:lnTo>
                    <a:pt x="557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0" y="852"/>
                  </a:lnTo>
                  <a:lnTo>
                    <a:pt x="540" y="852"/>
                  </a:lnTo>
                  <a:lnTo>
                    <a:pt x="545" y="841"/>
                  </a:lnTo>
                  <a:lnTo>
                    <a:pt x="545" y="841"/>
                  </a:lnTo>
                  <a:lnTo>
                    <a:pt x="545" y="835"/>
                  </a:lnTo>
                  <a:lnTo>
                    <a:pt x="551" y="828"/>
                  </a:lnTo>
                  <a:lnTo>
                    <a:pt x="551" y="828"/>
                  </a:lnTo>
                  <a:lnTo>
                    <a:pt x="545" y="805"/>
                  </a:lnTo>
                  <a:lnTo>
                    <a:pt x="545" y="786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34" y="774"/>
                  </a:lnTo>
                  <a:lnTo>
                    <a:pt x="527" y="774"/>
                  </a:lnTo>
                  <a:lnTo>
                    <a:pt x="527" y="774"/>
                  </a:lnTo>
                  <a:lnTo>
                    <a:pt x="515" y="769"/>
                  </a:lnTo>
                  <a:lnTo>
                    <a:pt x="509" y="763"/>
                  </a:lnTo>
                  <a:lnTo>
                    <a:pt x="491" y="750"/>
                  </a:lnTo>
                  <a:lnTo>
                    <a:pt x="491" y="750"/>
                  </a:lnTo>
                  <a:lnTo>
                    <a:pt x="479" y="750"/>
                  </a:lnTo>
                  <a:lnTo>
                    <a:pt x="473" y="750"/>
                  </a:lnTo>
                  <a:lnTo>
                    <a:pt x="455" y="750"/>
                  </a:lnTo>
                  <a:lnTo>
                    <a:pt x="437" y="750"/>
                  </a:lnTo>
                  <a:lnTo>
                    <a:pt x="437" y="750"/>
                  </a:lnTo>
                  <a:lnTo>
                    <a:pt x="432" y="750"/>
                  </a:lnTo>
                  <a:lnTo>
                    <a:pt x="426" y="744"/>
                  </a:lnTo>
                  <a:lnTo>
                    <a:pt x="426" y="744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396" y="733"/>
                  </a:lnTo>
                  <a:lnTo>
                    <a:pt x="371" y="733"/>
                  </a:lnTo>
                  <a:lnTo>
                    <a:pt x="371" y="733"/>
                  </a:lnTo>
                  <a:lnTo>
                    <a:pt x="365" y="733"/>
                  </a:lnTo>
                  <a:lnTo>
                    <a:pt x="365" y="727"/>
                  </a:lnTo>
                  <a:lnTo>
                    <a:pt x="360" y="727"/>
                  </a:lnTo>
                  <a:lnTo>
                    <a:pt x="360" y="727"/>
                  </a:lnTo>
                  <a:lnTo>
                    <a:pt x="341" y="727"/>
                  </a:lnTo>
                  <a:lnTo>
                    <a:pt x="305" y="727"/>
                  </a:lnTo>
                  <a:lnTo>
                    <a:pt x="288" y="720"/>
                  </a:lnTo>
                  <a:lnTo>
                    <a:pt x="263" y="702"/>
                  </a:lnTo>
                  <a:lnTo>
                    <a:pt x="263" y="702"/>
                  </a:lnTo>
                  <a:lnTo>
                    <a:pt x="258" y="702"/>
                  </a:lnTo>
                  <a:lnTo>
                    <a:pt x="252" y="697"/>
                  </a:lnTo>
                  <a:lnTo>
                    <a:pt x="246" y="697"/>
                  </a:lnTo>
                  <a:lnTo>
                    <a:pt x="239" y="684"/>
                  </a:lnTo>
                  <a:lnTo>
                    <a:pt x="227" y="666"/>
                  </a:lnTo>
                  <a:lnTo>
                    <a:pt x="222" y="642"/>
                  </a:lnTo>
                  <a:lnTo>
                    <a:pt x="210" y="619"/>
                  </a:lnTo>
                  <a:lnTo>
                    <a:pt x="210" y="619"/>
                  </a:lnTo>
                  <a:lnTo>
                    <a:pt x="203" y="600"/>
                  </a:lnTo>
                  <a:lnTo>
                    <a:pt x="203" y="600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03" y="583"/>
                  </a:lnTo>
                  <a:lnTo>
                    <a:pt x="203" y="576"/>
                  </a:lnTo>
                  <a:lnTo>
                    <a:pt x="210" y="576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9" y="600"/>
                  </a:lnTo>
                  <a:lnTo>
                    <a:pt x="239" y="600"/>
                  </a:lnTo>
                  <a:lnTo>
                    <a:pt x="246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63" y="612"/>
                  </a:lnTo>
                  <a:lnTo>
                    <a:pt x="269" y="600"/>
                  </a:lnTo>
                  <a:lnTo>
                    <a:pt x="269" y="600"/>
                  </a:lnTo>
                  <a:lnTo>
                    <a:pt x="282" y="589"/>
                  </a:lnTo>
                  <a:lnTo>
                    <a:pt x="282" y="576"/>
                  </a:lnTo>
                  <a:lnTo>
                    <a:pt x="282" y="576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2" y="528"/>
                  </a:lnTo>
                  <a:lnTo>
                    <a:pt x="282" y="528"/>
                  </a:lnTo>
                  <a:lnTo>
                    <a:pt x="294" y="511"/>
                  </a:lnTo>
                  <a:lnTo>
                    <a:pt x="294" y="511"/>
                  </a:lnTo>
                  <a:lnTo>
                    <a:pt x="299" y="486"/>
                  </a:lnTo>
                  <a:lnTo>
                    <a:pt x="299" y="486"/>
                  </a:lnTo>
                  <a:lnTo>
                    <a:pt x="299" y="475"/>
                  </a:lnTo>
                  <a:lnTo>
                    <a:pt x="299" y="475"/>
                  </a:lnTo>
                  <a:lnTo>
                    <a:pt x="299" y="450"/>
                  </a:lnTo>
                  <a:lnTo>
                    <a:pt x="299" y="450"/>
                  </a:lnTo>
                  <a:lnTo>
                    <a:pt x="311" y="432"/>
                  </a:lnTo>
                  <a:lnTo>
                    <a:pt x="311" y="432"/>
                  </a:lnTo>
                  <a:lnTo>
                    <a:pt x="311" y="420"/>
                  </a:lnTo>
                  <a:lnTo>
                    <a:pt x="311" y="409"/>
                  </a:lnTo>
                  <a:lnTo>
                    <a:pt x="311" y="409"/>
                  </a:lnTo>
                  <a:lnTo>
                    <a:pt x="299" y="403"/>
                  </a:lnTo>
                  <a:lnTo>
                    <a:pt x="294" y="390"/>
                  </a:lnTo>
                  <a:lnTo>
                    <a:pt x="282" y="390"/>
                  </a:lnTo>
                  <a:lnTo>
                    <a:pt x="282" y="384"/>
                  </a:lnTo>
                  <a:lnTo>
                    <a:pt x="282" y="384"/>
                  </a:lnTo>
                  <a:lnTo>
                    <a:pt x="275" y="378"/>
                  </a:lnTo>
                  <a:lnTo>
                    <a:pt x="275" y="378"/>
                  </a:lnTo>
                  <a:lnTo>
                    <a:pt x="275" y="360"/>
                  </a:lnTo>
                  <a:lnTo>
                    <a:pt x="275" y="360"/>
                  </a:lnTo>
                  <a:lnTo>
                    <a:pt x="275" y="348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63" y="342"/>
                  </a:lnTo>
                  <a:lnTo>
                    <a:pt x="258" y="342"/>
                  </a:lnTo>
                  <a:lnTo>
                    <a:pt x="258" y="342"/>
                  </a:lnTo>
                  <a:lnTo>
                    <a:pt x="246" y="348"/>
                  </a:lnTo>
                  <a:lnTo>
                    <a:pt x="239" y="354"/>
                  </a:lnTo>
                  <a:lnTo>
                    <a:pt x="239" y="354"/>
                  </a:lnTo>
                  <a:lnTo>
                    <a:pt x="233" y="348"/>
                  </a:lnTo>
                  <a:lnTo>
                    <a:pt x="233" y="337"/>
                  </a:lnTo>
                  <a:lnTo>
                    <a:pt x="233" y="337"/>
                  </a:lnTo>
                  <a:lnTo>
                    <a:pt x="227" y="318"/>
                  </a:lnTo>
                  <a:lnTo>
                    <a:pt x="227" y="312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3" y="276"/>
                  </a:lnTo>
                  <a:lnTo>
                    <a:pt x="275" y="252"/>
                  </a:lnTo>
                  <a:lnTo>
                    <a:pt x="275" y="252"/>
                  </a:lnTo>
                  <a:lnTo>
                    <a:pt x="282" y="234"/>
                  </a:lnTo>
                  <a:lnTo>
                    <a:pt x="282" y="223"/>
                  </a:lnTo>
                  <a:lnTo>
                    <a:pt x="282" y="223"/>
                  </a:lnTo>
                  <a:lnTo>
                    <a:pt x="275" y="193"/>
                  </a:lnTo>
                  <a:lnTo>
                    <a:pt x="275" y="193"/>
                  </a:lnTo>
                  <a:lnTo>
                    <a:pt x="269" y="180"/>
                  </a:lnTo>
                  <a:lnTo>
                    <a:pt x="269" y="168"/>
                  </a:lnTo>
                  <a:lnTo>
                    <a:pt x="269" y="168"/>
                  </a:lnTo>
                  <a:lnTo>
                    <a:pt x="282" y="162"/>
                  </a:lnTo>
                  <a:lnTo>
                    <a:pt x="282" y="157"/>
                  </a:lnTo>
                  <a:lnTo>
                    <a:pt x="288" y="151"/>
                  </a:lnTo>
                  <a:lnTo>
                    <a:pt x="288" y="151"/>
                  </a:lnTo>
                  <a:lnTo>
                    <a:pt x="311" y="144"/>
                  </a:lnTo>
                  <a:lnTo>
                    <a:pt x="329" y="138"/>
                  </a:lnTo>
                  <a:lnTo>
                    <a:pt x="329" y="138"/>
                  </a:lnTo>
                  <a:lnTo>
                    <a:pt x="360" y="138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401" y="126"/>
                  </a:lnTo>
                  <a:lnTo>
                    <a:pt x="401" y="126"/>
                  </a:lnTo>
                  <a:lnTo>
                    <a:pt x="407" y="11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96"/>
                  </a:lnTo>
                  <a:lnTo>
                    <a:pt x="407" y="85"/>
                  </a:lnTo>
                  <a:lnTo>
                    <a:pt x="407" y="72"/>
                  </a:lnTo>
                  <a:lnTo>
                    <a:pt x="407" y="72"/>
                  </a:lnTo>
                  <a:lnTo>
                    <a:pt x="413" y="66"/>
                  </a:lnTo>
                  <a:lnTo>
                    <a:pt x="413" y="66"/>
                  </a:lnTo>
                  <a:lnTo>
                    <a:pt x="419" y="54"/>
                  </a:lnTo>
                  <a:lnTo>
                    <a:pt x="419" y="54"/>
                  </a:lnTo>
                  <a:lnTo>
                    <a:pt x="426" y="54"/>
                  </a:lnTo>
                  <a:lnTo>
                    <a:pt x="426" y="54"/>
                  </a:lnTo>
                  <a:lnTo>
                    <a:pt x="432" y="43"/>
                  </a:lnTo>
                  <a:lnTo>
                    <a:pt x="443" y="36"/>
                  </a:lnTo>
                  <a:lnTo>
                    <a:pt x="443" y="36"/>
                  </a:lnTo>
                  <a:lnTo>
                    <a:pt x="455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73" y="30"/>
                  </a:lnTo>
                  <a:lnTo>
                    <a:pt x="473" y="30"/>
                  </a:lnTo>
                  <a:lnTo>
                    <a:pt x="491" y="30"/>
                  </a:lnTo>
                  <a:lnTo>
                    <a:pt x="491" y="30"/>
                  </a:lnTo>
                  <a:lnTo>
                    <a:pt x="504" y="30"/>
                  </a:lnTo>
                  <a:lnTo>
                    <a:pt x="504" y="30"/>
                  </a:lnTo>
                  <a:lnTo>
                    <a:pt x="527" y="24"/>
                  </a:lnTo>
                  <a:lnTo>
                    <a:pt x="527" y="24"/>
                  </a:lnTo>
                  <a:lnTo>
                    <a:pt x="545" y="18"/>
                  </a:lnTo>
                  <a:lnTo>
                    <a:pt x="545" y="18"/>
                  </a:lnTo>
                  <a:lnTo>
                    <a:pt x="570" y="7"/>
                  </a:lnTo>
                  <a:lnTo>
                    <a:pt x="581" y="0"/>
                  </a:lnTo>
                  <a:lnTo>
                    <a:pt x="593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12" y="13"/>
                  </a:lnTo>
                  <a:lnTo>
                    <a:pt x="612" y="13"/>
                  </a:lnTo>
                  <a:lnTo>
                    <a:pt x="612" y="18"/>
                  </a:lnTo>
                  <a:lnTo>
                    <a:pt x="612" y="24"/>
                  </a:lnTo>
                  <a:lnTo>
                    <a:pt x="612" y="24"/>
                  </a:lnTo>
                  <a:lnTo>
                    <a:pt x="617" y="54"/>
                  </a:lnTo>
                  <a:lnTo>
                    <a:pt x="617" y="54"/>
                  </a:lnTo>
                  <a:lnTo>
                    <a:pt x="617" y="85"/>
                  </a:lnTo>
                  <a:lnTo>
                    <a:pt x="617" y="85"/>
                  </a:lnTo>
                  <a:lnTo>
                    <a:pt x="606" y="108"/>
                  </a:lnTo>
                  <a:lnTo>
                    <a:pt x="599" y="126"/>
                  </a:lnTo>
                  <a:lnTo>
                    <a:pt x="599" y="126"/>
                  </a:lnTo>
                  <a:lnTo>
                    <a:pt x="599" y="138"/>
                  </a:lnTo>
                  <a:lnTo>
                    <a:pt x="606" y="151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29" y="162"/>
                  </a:lnTo>
                  <a:lnTo>
                    <a:pt x="653" y="168"/>
                  </a:lnTo>
                  <a:lnTo>
                    <a:pt x="653" y="168"/>
                  </a:lnTo>
                  <a:lnTo>
                    <a:pt x="665" y="168"/>
                  </a:lnTo>
                  <a:lnTo>
                    <a:pt x="671" y="168"/>
                  </a:lnTo>
                  <a:lnTo>
                    <a:pt x="671" y="168"/>
                  </a:lnTo>
                  <a:lnTo>
                    <a:pt x="671" y="162"/>
                  </a:lnTo>
                  <a:lnTo>
                    <a:pt x="671" y="151"/>
                  </a:lnTo>
                  <a:lnTo>
                    <a:pt x="671" y="151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26"/>
                  </a:lnTo>
                  <a:lnTo>
                    <a:pt x="678" y="121"/>
                  </a:lnTo>
                  <a:lnTo>
                    <a:pt x="684" y="115"/>
                  </a:lnTo>
                  <a:lnTo>
                    <a:pt x="689" y="96"/>
                  </a:lnTo>
                  <a:lnTo>
                    <a:pt x="689" y="96"/>
                  </a:lnTo>
                  <a:lnTo>
                    <a:pt x="695" y="90"/>
                  </a:lnTo>
                  <a:lnTo>
                    <a:pt x="695" y="90"/>
                  </a:lnTo>
                  <a:lnTo>
                    <a:pt x="707" y="60"/>
                  </a:lnTo>
                  <a:lnTo>
                    <a:pt x="707" y="60"/>
                  </a:lnTo>
                  <a:lnTo>
                    <a:pt x="714" y="54"/>
                  </a:lnTo>
                  <a:lnTo>
                    <a:pt x="720" y="54"/>
                  </a:lnTo>
                  <a:lnTo>
                    <a:pt x="731" y="54"/>
                  </a:lnTo>
                  <a:lnTo>
                    <a:pt x="731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66"/>
                  </a:lnTo>
                  <a:lnTo>
                    <a:pt x="737" y="66"/>
                  </a:lnTo>
                  <a:lnTo>
                    <a:pt x="743" y="72"/>
                  </a:lnTo>
                  <a:lnTo>
                    <a:pt x="743" y="72"/>
                  </a:lnTo>
                  <a:lnTo>
                    <a:pt x="750" y="72"/>
                  </a:lnTo>
                  <a:lnTo>
                    <a:pt x="750" y="72"/>
                  </a:lnTo>
                  <a:lnTo>
                    <a:pt x="756" y="79"/>
                  </a:lnTo>
                  <a:lnTo>
                    <a:pt x="756" y="79"/>
                  </a:lnTo>
                  <a:lnTo>
                    <a:pt x="803" y="85"/>
                  </a:lnTo>
                  <a:lnTo>
                    <a:pt x="803" y="85"/>
                  </a:lnTo>
                  <a:lnTo>
                    <a:pt x="815" y="90"/>
                  </a:lnTo>
                  <a:lnTo>
                    <a:pt x="815" y="90"/>
                  </a:lnTo>
                  <a:lnTo>
                    <a:pt x="828" y="85"/>
                  </a:lnTo>
                  <a:lnTo>
                    <a:pt x="833" y="85"/>
                  </a:lnTo>
                  <a:lnTo>
                    <a:pt x="833" y="85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845" y="60"/>
                  </a:lnTo>
                  <a:lnTo>
                    <a:pt x="845" y="60"/>
                  </a:lnTo>
                  <a:lnTo>
                    <a:pt x="851" y="54"/>
                  </a:lnTo>
                  <a:lnTo>
                    <a:pt x="851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9" y="60"/>
                  </a:lnTo>
                  <a:lnTo>
                    <a:pt x="869" y="60"/>
                  </a:lnTo>
                  <a:lnTo>
                    <a:pt x="875" y="79"/>
                  </a:lnTo>
                  <a:lnTo>
                    <a:pt x="875" y="85"/>
                  </a:lnTo>
                  <a:lnTo>
                    <a:pt x="881" y="85"/>
                  </a:lnTo>
                  <a:lnTo>
                    <a:pt x="881" y="85"/>
                  </a:lnTo>
                  <a:lnTo>
                    <a:pt x="894" y="90"/>
                  </a:lnTo>
                  <a:lnTo>
                    <a:pt x="894" y="90"/>
                  </a:lnTo>
                  <a:lnTo>
                    <a:pt x="911" y="85"/>
                  </a:lnTo>
                  <a:lnTo>
                    <a:pt x="911" y="85"/>
                  </a:lnTo>
                  <a:lnTo>
                    <a:pt x="917" y="85"/>
                  </a:lnTo>
                  <a:lnTo>
                    <a:pt x="917" y="85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30" y="90"/>
                  </a:lnTo>
                  <a:lnTo>
                    <a:pt x="930" y="90"/>
                  </a:lnTo>
                  <a:lnTo>
                    <a:pt x="936" y="96"/>
                  </a:lnTo>
                  <a:lnTo>
                    <a:pt x="936" y="96"/>
                  </a:lnTo>
                  <a:lnTo>
                    <a:pt x="941" y="96"/>
                  </a:lnTo>
                  <a:lnTo>
                    <a:pt x="953" y="96"/>
                  </a:lnTo>
                  <a:lnTo>
                    <a:pt x="953" y="96"/>
                  </a:lnTo>
                  <a:lnTo>
                    <a:pt x="959" y="96"/>
                  </a:lnTo>
                  <a:lnTo>
                    <a:pt x="959" y="96"/>
                  </a:lnTo>
                  <a:lnTo>
                    <a:pt x="977" y="96"/>
                  </a:lnTo>
                  <a:lnTo>
                    <a:pt x="989" y="96"/>
                  </a:lnTo>
                  <a:lnTo>
                    <a:pt x="989" y="96"/>
                  </a:lnTo>
                  <a:lnTo>
                    <a:pt x="1002" y="96"/>
                  </a:lnTo>
                  <a:lnTo>
                    <a:pt x="1002" y="96"/>
                  </a:lnTo>
                  <a:lnTo>
                    <a:pt x="1008" y="90"/>
                  </a:lnTo>
                  <a:lnTo>
                    <a:pt x="1008" y="90"/>
                  </a:lnTo>
                  <a:lnTo>
                    <a:pt x="1013" y="85"/>
                  </a:lnTo>
                  <a:lnTo>
                    <a:pt x="1019" y="79"/>
                  </a:lnTo>
                  <a:lnTo>
                    <a:pt x="1019" y="79"/>
                  </a:lnTo>
                  <a:lnTo>
                    <a:pt x="1019" y="85"/>
                  </a:lnTo>
                  <a:lnTo>
                    <a:pt x="1019" y="90"/>
                  </a:lnTo>
                  <a:lnTo>
                    <a:pt x="1019" y="90"/>
                  </a:lnTo>
                  <a:lnTo>
                    <a:pt x="1031" y="96"/>
                  </a:lnTo>
                  <a:lnTo>
                    <a:pt x="1038" y="96"/>
                  </a:lnTo>
                  <a:lnTo>
                    <a:pt x="1038" y="96"/>
                  </a:lnTo>
                  <a:lnTo>
                    <a:pt x="1044" y="96"/>
                  </a:lnTo>
                  <a:lnTo>
                    <a:pt x="1049" y="90"/>
                  </a:lnTo>
                  <a:lnTo>
                    <a:pt x="1049" y="90"/>
                  </a:lnTo>
                  <a:lnTo>
                    <a:pt x="1055" y="85"/>
                  </a:lnTo>
                  <a:lnTo>
                    <a:pt x="1055" y="79"/>
                  </a:lnTo>
                  <a:lnTo>
                    <a:pt x="1061" y="72"/>
                  </a:lnTo>
                  <a:lnTo>
                    <a:pt x="1061" y="72"/>
                  </a:lnTo>
                  <a:lnTo>
                    <a:pt x="1061" y="85"/>
                  </a:lnTo>
                  <a:lnTo>
                    <a:pt x="1061" y="85"/>
                  </a:lnTo>
                  <a:lnTo>
                    <a:pt x="1061" y="96"/>
                  </a:lnTo>
                  <a:lnTo>
                    <a:pt x="1061" y="96"/>
                  </a:lnTo>
                  <a:lnTo>
                    <a:pt x="1061" y="108"/>
                  </a:lnTo>
                  <a:lnTo>
                    <a:pt x="1061" y="108"/>
                  </a:lnTo>
                  <a:lnTo>
                    <a:pt x="1067" y="115"/>
                  </a:lnTo>
                  <a:lnTo>
                    <a:pt x="1067" y="115"/>
                  </a:lnTo>
                  <a:lnTo>
                    <a:pt x="1080" y="121"/>
                  </a:lnTo>
                  <a:lnTo>
                    <a:pt x="1080" y="121"/>
                  </a:lnTo>
                  <a:lnTo>
                    <a:pt x="1080" y="126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8"/>
                  </a:lnTo>
                  <a:lnTo>
                    <a:pt x="1085" y="138"/>
                  </a:lnTo>
                  <a:lnTo>
                    <a:pt x="1080" y="144"/>
                  </a:lnTo>
                  <a:lnTo>
                    <a:pt x="1080" y="144"/>
                  </a:lnTo>
                  <a:lnTo>
                    <a:pt x="1074" y="151"/>
                  </a:lnTo>
                  <a:lnTo>
                    <a:pt x="1067" y="157"/>
                  </a:lnTo>
                  <a:lnTo>
                    <a:pt x="1067" y="157"/>
                  </a:lnTo>
                  <a:lnTo>
                    <a:pt x="1074" y="162"/>
                  </a:lnTo>
                  <a:lnTo>
                    <a:pt x="1080" y="174"/>
                  </a:lnTo>
                  <a:lnTo>
                    <a:pt x="1097" y="187"/>
                  </a:lnTo>
                  <a:lnTo>
                    <a:pt x="1097" y="187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21" y="180"/>
                  </a:lnTo>
                  <a:lnTo>
                    <a:pt x="1121" y="180"/>
                  </a:lnTo>
                  <a:lnTo>
                    <a:pt x="1121" y="174"/>
                  </a:lnTo>
                  <a:lnTo>
                    <a:pt x="1121" y="174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46" y="168"/>
                  </a:lnTo>
                  <a:lnTo>
                    <a:pt x="1146" y="168"/>
                  </a:lnTo>
                  <a:lnTo>
                    <a:pt x="1157" y="174"/>
                  </a:lnTo>
                  <a:lnTo>
                    <a:pt x="1169" y="187"/>
                  </a:lnTo>
                  <a:lnTo>
                    <a:pt x="1169" y="187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88" y="193"/>
                  </a:lnTo>
                  <a:lnTo>
                    <a:pt x="1188" y="198"/>
                  </a:lnTo>
                  <a:lnTo>
                    <a:pt x="1188" y="198"/>
                  </a:lnTo>
                  <a:lnTo>
                    <a:pt x="1188" y="204"/>
                  </a:lnTo>
                  <a:lnTo>
                    <a:pt x="1188" y="210"/>
                  </a:lnTo>
                  <a:lnTo>
                    <a:pt x="1188" y="229"/>
                  </a:lnTo>
                  <a:lnTo>
                    <a:pt x="1188" y="229"/>
                  </a:lnTo>
                  <a:lnTo>
                    <a:pt x="1188" y="234"/>
                  </a:lnTo>
                  <a:lnTo>
                    <a:pt x="1182" y="246"/>
                  </a:lnTo>
                  <a:lnTo>
                    <a:pt x="1188" y="252"/>
                  </a:lnTo>
                  <a:lnTo>
                    <a:pt x="1188" y="252"/>
                  </a:lnTo>
                  <a:lnTo>
                    <a:pt x="1193" y="265"/>
                  </a:lnTo>
                  <a:lnTo>
                    <a:pt x="1205" y="270"/>
                  </a:lnTo>
                  <a:lnTo>
                    <a:pt x="1205" y="270"/>
                  </a:lnTo>
                  <a:lnTo>
                    <a:pt x="1235" y="288"/>
                  </a:lnTo>
                  <a:lnTo>
                    <a:pt x="1235" y="288"/>
                  </a:lnTo>
                  <a:lnTo>
                    <a:pt x="1241" y="295"/>
                  </a:lnTo>
                  <a:lnTo>
                    <a:pt x="1254" y="306"/>
                  </a:lnTo>
                  <a:lnTo>
                    <a:pt x="1254" y="306"/>
                  </a:lnTo>
                  <a:lnTo>
                    <a:pt x="1254" y="318"/>
                  </a:lnTo>
                  <a:lnTo>
                    <a:pt x="1254" y="324"/>
                  </a:lnTo>
                  <a:lnTo>
                    <a:pt x="1254" y="324"/>
                  </a:lnTo>
                  <a:lnTo>
                    <a:pt x="1254" y="348"/>
                  </a:lnTo>
                  <a:lnTo>
                    <a:pt x="1254" y="367"/>
                  </a:lnTo>
                  <a:lnTo>
                    <a:pt x="1254" y="367"/>
                  </a:lnTo>
                  <a:lnTo>
                    <a:pt x="1254" y="384"/>
                  </a:lnTo>
                  <a:lnTo>
                    <a:pt x="1265" y="390"/>
                  </a:lnTo>
                  <a:lnTo>
                    <a:pt x="1265" y="390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7" y="426"/>
                  </a:lnTo>
                  <a:lnTo>
                    <a:pt x="1277" y="426"/>
                  </a:lnTo>
                  <a:lnTo>
                    <a:pt x="1277" y="439"/>
                  </a:lnTo>
                  <a:lnTo>
                    <a:pt x="1277" y="439"/>
                  </a:lnTo>
                  <a:lnTo>
                    <a:pt x="1271" y="450"/>
                  </a:lnTo>
                  <a:lnTo>
                    <a:pt x="1277" y="462"/>
                  </a:lnTo>
                  <a:lnTo>
                    <a:pt x="1277" y="462"/>
                  </a:lnTo>
                  <a:lnTo>
                    <a:pt x="1277" y="475"/>
                  </a:lnTo>
                  <a:lnTo>
                    <a:pt x="1277" y="475"/>
                  </a:lnTo>
                  <a:lnTo>
                    <a:pt x="1277" y="481"/>
                  </a:lnTo>
                  <a:lnTo>
                    <a:pt x="1277" y="486"/>
                  </a:lnTo>
                  <a:lnTo>
                    <a:pt x="1277" y="486"/>
                  </a:lnTo>
                  <a:lnTo>
                    <a:pt x="1265" y="498"/>
                  </a:lnTo>
                  <a:lnTo>
                    <a:pt x="1254" y="504"/>
                  </a:lnTo>
                  <a:lnTo>
                    <a:pt x="1247" y="517"/>
                  </a:lnTo>
                  <a:lnTo>
                    <a:pt x="1247" y="517"/>
                  </a:lnTo>
                  <a:lnTo>
                    <a:pt x="1241" y="522"/>
                  </a:lnTo>
                  <a:lnTo>
                    <a:pt x="1241" y="528"/>
                  </a:lnTo>
                  <a:lnTo>
                    <a:pt x="1247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34"/>
                  </a:lnTo>
                  <a:lnTo>
                    <a:pt x="1271" y="522"/>
                  </a:lnTo>
                  <a:lnTo>
                    <a:pt x="1271" y="522"/>
                  </a:lnTo>
                  <a:lnTo>
                    <a:pt x="1290" y="517"/>
                  </a:lnTo>
                  <a:lnTo>
                    <a:pt x="1290" y="517"/>
                  </a:lnTo>
                  <a:lnTo>
                    <a:pt x="1296" y="504"/>
                  </a:lnTo>
                  <a:lnTo>
                    <a:pt x="1296" y="492"/>
                  </a:lnTo>
                  <a:lnTo>
                    <a:pt x="1307" y="481"/>
                  </a:lnTo>
                  <a:lnTo>
                    <a:pt x="1313" y="475"/>
                  </a:lnTo>
                  <a:lnTo>
                    <a:pt x="1313" y="475"/>
                  </a:lnTo>
                  <a:lnTo>
                    <a:pt x="1319" y="475"/>
                  </a:lnTo>
                  <a:lnTo>
                    <a:pt x="1319" y="475"/>
                  </a:lnTo>
                  <a:lnTo>
                    <a:pt x="1326" y="462"/>
                  </a:lnTo>
                  <a:lnTo>
                    <a:pt x="1332" y="468"/>
                  </a:lnTo>
                  <a:lnTo>
                    <a:pt x="1332" y="468"/>
                  </a:lnTo>
                  <a:lnTo>
                    <a:pt x="1337" y="475"/>
                  </a:lnTo>
                  <a:lnTo>
                    <a:pt x="1337" y="475"/>
                  </a:lnTo>
                  <a:lnTo>
                    <a:pt x="1337" y="481"/>
                  </a:lnTo>
                  <a:lnTo>
                    <a:pt x="1337" y="481"/>
                  </a:lnTo>
                  <a:lnTo>
                    <a:pt x="1337" y="498"/>
                  </a:lnTo>
                  <a:lnTo>
                    <a:pt x="1337" y="498"/>
                  </a:lnTo>
                  <a:lnTo>
                    <a:pt x="1332" y="528"/>
                  </a:lnTo>
                  <a:lnTo>
                    <a:pt x="1332" y="528"/>
                  </a:lnTo>
                  <a:lnTo>
                    <a:pt x="1332" y="547"/>
                  </a:lnTo>
                  <a:lnTo>
                    <a:pt x="1337" y="558"/>
                  </a:lnTo>
                  <a:lnTo>
                    <a:pt x="1337" y="558"/>
                  </a:lnTo>
                  <a:lnTo>
                    <a:pt x="1349" y="594"/>
                  </a:lnTo>
                  <a:lnTo>
                    <a:pt x="1349" y="594"/>
                  </a:lnTo>
                  <a:lnTo>
                    <a:pt x="1355" y="606"/>
                  </a:lnTo>
                  <a:lnTo>
                    <a:pt x="1355" y="606"/>
                  </a:lnTo>
                  <a:lnTo>
                    <a:pt x="1355" y="612"/>
                  </a:lnTo>
                  <a:lnTo>
                    <a:pt x="1362" y="619"/>
                  </a:lnTo>
                  <a:lnTo>
                    <a:pt x="1362" y="619"/>
                  </a:lnTo>
                  <a:lnTo>
                    <a:pt x="1385" y="625"/>
                  </a:lnTo>
                  <a:lnTo>
                    <a:pt x="1398" y="625"/>
                  </a:lnTo>
                  <a:lnTo>
                    <a:pt x="1409" y="625"/>
                  </a:lnTo>
                  <a:lnTo>
                    <a:pt x="1409" y="625"/>
                  </a:lnTo>
                  <a:lnTo>
                    <a:pt x="1415" y="619"/>
                  </a:lnTo>
                  <a:lnTo>
                    <a:pt x="1427" y="612"/>
                  </a:lnTo>
                  <a:lnTo>
                    <a:pt x="1434" y="600"/>
                  </a:lnTo>
                  <a:lnTo>
                    <a:pt x="1445" y="600"/>
                  </a:lnTo>
                  <a:lnTo>
                    <a:pt x="1445" y="600"/>
                  </a:lnTo>
                  <a:lnTo>
                    <a:pt x="1451" y="600"/>
                  </a:lnTo>
                  <a:lnTo>
                    <a:pt x="1451" y="606"/>
                  </a:lnTo>
                  <a:lnTo>
                    <a:pt x="1451" y="612"/>
                  </a:lnTo>
                  <a:lnTo>
                    <a:pt x="1463" y="612"/>
                  </a:lnTo>
                  <a:lnTo>
                    <a:pt x="1463" y="612"/>
                  </a:lnTo>
                  <a:lnTo>
                    <a:pt x="1470" y="612"/>
                  </a:lnTo>
                  <a:lnTo>
                    <a:pt x="1476" y="600"/>
                  </a:lnTo>
                  <a:lnTo>
                    <a:pt x="1487" y="594"/>
                  </a:lnTo>
                  <a:lnTo>
                    <a:pt x="1493" y="594"/>
                  </a:lnTo>
                  <a:lnTo>
                    <a:pt x="1493" y="600"/>
                  </a:lnTo>
                  <a:lnTo>
                    <a:pt x="1493" y="600"/>
                  </a:lnTo>
                  <a:lnTo>
                    <a:pt x="1499" y="606"/>
                  </a:lnTo>
                  <a:lnTo>
                    <a:pt x="1499" y="612"/>
                  </a:lnTo>
                  <a:lnTo>
                    <a:pt x="1499" y="619"/>
                  </a:lnTo>
                  <a:lnTo>
                    <a:pt x="1512" y="625"/>
                  </a:lnTo>
                  <a:lnTo>
                    <a:pt x="1512" y="625"/>
                  </a:lnTo>
                  <a:lnTo>
                    <a:pt x="1512" y="630"/>
                  </a:lnTo>
                  <a:lnTo>
                    <a:pt x="1517" y="630"/>
                  </a:lnTo>
                  <a:lnTo>
                    <a:pt x="1529" y="630"/>
                  </a:lnTo>
                  <a:lnTo>
                    <a:pt x="1529" y="630"/>
                  </a:lnTo>
                  <a:lnTo>
                    <a:pt x="1548" y="636"/>
                  </a:lnTo>
                  <a:lnTo>
                    <a:pt x="1553" y="642"/>
                  </a:lnTo>
                  <a:lnTo>
                    <a:pt x="1559" y="648"/>
                  </a:lnTo>
                  <a:lnTo>
                    <a:pt x="1559" y="648"/>
                  </a:lnTo>
                  <a:lnTo>
                    <a:pt x="1553" y="666"/>
                  </a:lnTo>
                  <a:lnTo>
                    <a:pt x="1553" y="684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9" y="697"/>
                  </a:lnTo>
                  <a:lnTo>
                    <a:pt x="1571" y="702"/>
                  </a:lnTo>
                  <a:lnTo>
                    <a:pt x="1571" y="702"/>
                  </a:lnTo>
                  <a:lnTo>
                    <a:pt x="1584" y="708"/>
                  </a:lnTo>
                  <a:lnTo>
                    <a:pt x="1589" y="702"/>
                  </a:lnTo>
                  <a:lnTo>
                    <a:pt x="1595" y="702"/>
                  </a:lnTo>
                  <a:lnTo>
                    <a:pt x="1595" y="702"/>
                  </a:lnTo>
                  <a:lnTo>
                    <a:pt x="1601" y="697"/>
                  </a:lnTo>
                  <a:lnTo>
                    <a:pt x="1601" y="691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14" y="684"/>
                  </a:lnTo>
                  <a:lnTo>
                    <a:pt x="1620" y="684"/>
                  </a:lnTo>
                  <a:lnTo>
                    <a:pt x="1620" y="684"/>
                  </a:lnTo>
                  <a:lnTo>
                    <a:pt x="1625" y="697"/>
                  </a:lnTo>
                  <a:lnTo>
                    <a:pt x="1637" y="708"/>
                  </a:lnTo>
                  <a:lnTo>
                    <a:pt x="1637" y="708"/>
                  </a:lnTo>
                  <a:lnTo>
                    <a:pt x="1656" y="727"/>
                  </a:lnTo>
                  <a:lnTo>
                    <a:pt x="1656" y="727"/>
                  </a:lnTo>
                  <a:lnTo>
                    <a:pt x="1673" y="738"/>
                  </a:lnTo>
                  <a:lnTo>
                    <a:pt x="1679" y="744"/>
                  </a:lnTo>
                  <a:lnTo>
                    <a:pt x="1679" y="750"/>
                  </a:lnTo>
                  <a:lnTo>
                    <a:pt x="1679" y="750"/>
                  </a:lnTo>
                  <a:lnTo>
                    <a:pt x="1679" y="756"/>
                  </a:lnTo>
                  <a:lnTo>
                    <a:pt x="1673" y="769"/>
                  </a:lnTo>
                  <a:lnTo>
                    <a:pt x="1667" y="774"/>
                  </a:lnTo>
                  <a:lnTo>
                    <a:pt x="1667" y="786"/>
                  </a:lnTo>
                  <a:lnTo>
                    <a:pt x="1667" y="786"/>
                  </a:lnTo>
                  <a:lnTo>
                    <a:pt x="1667" y="810"/>
                  </a:lnTo>
                  <a:lnTo>
                    <a:pt x="1679" y="822"/>
                  </a:lnTo>
                  <a:lnTo>
                    <a:pt x="1679" y="822"/>
                  </a:lnTo>
                  <a:lnTo>
                    <a:pt x="1686" y="835"/>
                  </a:lnTo>
                  <a:lnTo>
                    <a:pt x="1697" y="852"/>
                  </a:lnTo>
                  <a:lnTo>
                    <a:pt x="1697" y="852"/>
                  </a:lnTo>
                  <a:lnTo>
                    <a:pt x="1709" y="858"/>
                  </a:lnTo>
                  <a:lnTo>
                    <a:pt x="1722" y="864"/>
                  </a:lnTo>
                  <a:lnTo>
                    <a:pt x="1722" y="864"/>
                  </a:lnTo>
                  <a:lnTo>
                    <a:pt x="1722" y="877"/>
                  </a:lnTo>
                  <a:lnTo>
                    <a:pt x="1722" y="882"/>
                  </a:lnTo>
                  <a:lnTo>
                    <a:pt x="1722" y="888"/>
                  </a:lnTo>
                  <a:lnTo>
                    <a:pt x="1722" y="894"/>
                  </a:lnTo>
                  <a:lnTo>
                    <a:pt x="1722" y="894"/>
                  </a:lnTo>
                  <a:lnTo>
                    <a:pt x="1728" y="900"/>
                  </a:lnTo>
                  <a:lnTo>
                    <a:pt x="1739" y="900"/>
                  </a:lnTo>
                  <a:lnTo>
                    <a:pt x="1758" y="907"/>
                  </a:lnTo>
                  <a:lnTo>
                    <a:pt x="1758" y="907"/>
                  </a:lnTo>
                  <a:lnTo>
                    <a:pt x="1781" y="888"/>
                  </a:lnTo>
                  <a:lnTo>
                    <a:pt x="1794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82"/>
                  </a:lnTo>
                  <a:lnTo>
                    <a:pt x="1811" y="900"/>
                  </a:lnTo>
                  <a:lnTo>
                    <a:pt x="1811" y="900"/>
                  </a:lnTo>
                  <a:lnTo>
                    <a:pt x="1817" y="930"/>
                  </a:lnTo>
                  <a:lnTo>
                    <a:pt x="1817" y="930"/>
                  </a:lnTo>
                  <a:lnTo>
                    <a:pt x="1823" y="930"/>
                  </a:lnTo>
                  <a:lnTo>
                    <a:pt x="1836" y="949"/>
                  </a:lnTo>
                  <a:lnTo>
                    <a:pt x="1853" y="954"/>
                  </a:lnTo>
                  <a:lnTo>
                    <a:pt x="1853" y="954"/>
                  </a:lnTo>
                  <a:lnTo>
                    <a:pt x="1872" y="966"/>
                  </a:lnTo>
                  <a:lnTo>
                    <a:pt x="1889" y="972"/>
                  </a:lnTo>
                  <a:lnTo>
                    <a:pt x="1889" y="972"/>
                  </a:lnTo>
                  <a:lnTo>
                    <a:pt x="1895" y="972"/>
                  </a:lnTo>
                  <a:lnTo>
                    <a:pt x="1908" y="972"/>
                  </a:lnTo>
                  <a:lnTo>
                    <a:pt x="1925" y="972"/>
                  </a:lnTo>
                  <a:lnTo>
                    <a:pt x="1925" y="972"/>
                  </a:lnTo>
                  <a:lnTo>
                    <a:pt x="1944" y="954"/>
                  </a:lnTo>
                  <a:lnTo>
                    <a:pt x="1961" y="949"/>
                  </a:lnTo>
                  <a:lnTo>
                    <a:pt x="1961" y="949"/>
                  </a:lnTo>
                  <a:lnTo>
                    <a:pt x="1980" y="930"/>
                  </a:lnTo>
                  <a:lnTo>
                    <a:pt x="1985" y="918"/>
                  </a:lnTo>
                  <a:lnTo>
                    <a:pt x="1985" y="907"/>
                  </a:lnTo>
                  <a:lnTo>
                    <a:pt x="1985" y="907"/>
                  </a:lnTo>
                  <a:lnTo>
                    <a:pt x="1985" y="894"/>
                  </a:lnTo>
                  <a:lnTo>
                    <a:pt x="1985" y="882"/>
                  </a:lnTo>
                  <a:lnTo>
                    <a:pt x="1974" y="864"/>
                  </a:lnTo>
                  <a:lnTo>
                    <a:pt x="1974" y="864"/>
                  </a:lnTo>
                  <a:lnTo>
                    <a:pt x="1961" y="858"/>
                  </a:lnTo>
                  <a:lnTo>
                    <a:pt x="1955" y="852"/>
                  </a:lnTo>
                  <a:lnTo>
                    <a:pt x="1955" y="852"/>
                  </a:lnTo>
                  <a:lnTo>
                    <a:pt x="1949" y="841"/>
                  </a:lnTo>
                  <a:lnTo>
                    <a:pt x="1949" y="835"/>
                  </a:lnTo>
                  <a:lnTo>
                    <a:pt x="1949" y="835"/>
                  </a:lnTo>
                  <a:lnTo>
                    <a:pt x="1949" y="822"/>
                  </a:lnTo>
                  <a:lnTo>
                    <a:pt x="1949" y="810"/>
                  </a:lnTo>
                  <a:lnTo>
                    <a:pt x="1949" y="805"/>
                  </a:lnTo>
                  <a:lnTo>
                    <a:pt x="1949" y="792"/>
                  </a:lnTo>
                  <a:lnTo>
                    <a:pt x="1949" y="792"/>
                  </a:lnTo>
                  <a:lnTo>
                    <a:pt x="1938" y="786"/>
                  </a:lnTo>
                  <a:lnTo>
                    <a:pt x="1931" y="780"/>
                  </a:lnTo>
                  <a:lnTo>
                    <a:pt x="1925" y="780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63"/>
                  </a:lnTo>
                  <a:lnTo>
                    <a:pt x="1931" y="750"/>
                  </a:lnTo>
                  <a:lnTo>
                    <a:pt x="1931" y="744"/>
                  </a:lnTo>
                  <a:lnTo>
                    <a:pt x="1931" y="744"/>
                  </a:lnTo>
                  <a:lnTo>
                    <a:pt x="1925" y="738"/>
                  </a:lnTo>
                  <a:lnTo>
                    <a:pt x="1919" y="733"/>
                  </a:lnTo>
                  <a:lnTo>
                    <a:pt x="1919" y="727"/>
                  </a:lnTo>
                  <a:lnTo>
                    <a:pt x="1919" y="727"/>
                  </a:lnTo>
                  <a:lnTo>
                    <a:pt x="1913" y="708"/>
                  </a:lnTo>
                  <a:lnTo>
                    <a:pt x="1913" y="708"/>
                  </a:lnTo>
                  <a:lnTo>
                    <a:pt x="1919" y="697"/>
                  </a:lnTo>
                  <a:lnTo>
                    <a:pt x="1919" y="697"/>
                  </a:lnTo>
                  <a:lnTo>
                    <a:pt x="1938" y="697"/>
                  </a:lnTo>
                  <a:lnTo>
                    <a:pt x="1974" y="697"/>
                  </a:lnTo>
                  <a:lnTo>
                    <a:pt x="1974" y="697"/>
                  </a:lnTo>
                  <a:lnTo>
                    <a:pt x="1985" y="702"/>
                  </a:lnTo>
                  <a:lnTo>
                    <a:pt x="1991" y="708"/>
                  </a:lnTo>
                  <a:lnTo>
                    <a:pt x="1997" y="708"/>
                  </a:lnTo>
                  <a:lnTo>
                    <a:pt x="2003" y="714"/>
                  </a:lnTo>
                  <a:lnTo>
                    <a:pt x="2003" y="714"/>
                  </a:lnTo>
                  <a:lnTo>
                    <a:pt x="2021" y="714"/>
                  </a:lnTo>
                  <a:lnTo>
                    <a:pt x="2046" y="708"/>
                  </a:lnTo>
                  <a:lnTo>
                    <a:pt x="2046" y="708"/>
                  </a:lnTo>
                  <a:lnTo>
                    <a:pt x="2057" y="708"/>
                  </a:lnTo>
                  <a:lnTo>
                    <a:pt x="2057" y="697"/>
                  </a:lnTo>
                  <a:lnTo>
                    <a:pt x="2057" y="697"/>
                  </a:lnTo>
                  <a:lnTo>
                    <a:pt x="2063" y="672"/>
                  </a:lnTo>
                  <a:lnTo>
                    <a:pt x="2063" y="666"/>
                  </a:lnTo>
                  <a:lnTo>
                    <a:pt x="2063" y="666"/>
                  </a:lnTo>
                  <a:lnTo>
                    <a:pt x="2057" y="642"/>
                  </a:lnTo>
                  <a:lnTo>
                    <a:pt x="2057" y="625"/>
                  </a:lnTo>
                  <a:lnTo>
                    <a:pt x="2057" y="619"/>
                  </a:lnTo>
                  <a:lnTo>
                    <a:pt x="2057" y="619"/>
                  </a:lnTo>
                  <a:lnTo>
                    <a:pt x="2057" y="612"/>
                  </a:lnTo>
                  <a:lnTo>
                    <a:pt x="2069" y="612"/>
                  </a:lnTo>
                  <a:lnTo>
                    <a:pt x="2069" y="612"/>
                  </a:lnTo>
                  <a:lnTo>
                    <a:pt x="2087" y="619"/>
                  </a:lnTo>
                  <a:lnTo>
                    <a:pt x="2093" y="625"/>
                  </a:lnTo>
                  <a:lnTo>
                    <a:pt x="2099" y="625"/>
                  </a:lnTo>
                  <a:lnTo>
                    <a:pt x="2099" y="625"/>
                  </a:lnTo>
                  <a:lnTo>
                    <a:pt x="2129" y="619"/>
                  </a:lnTo>
                  <a:lnTo>
                    <a:pt x="2135" y="619"/>
                  </a:lnTo>
                  <a:lnTo>
                    <a:pt x="2147" y="619"/>
                  </a:lnTo>
                  <a:lnTo>
                    <a:pt x="2147" y="619"/>
                  </a:lnTo>
                  <a:lnTo>
                    <a:pt x="2154" y="625"/>
                  </a:lnTo>
                  <a:lnTo>
                    <a:pt x="2154" y="636"/>
                  </a:lnTo>
                  <a:lnTo>
                    <a:pt x="2159" y="642"/>
                  </a:lnTo>
                  <a:lnTo>
                    <a:pt x="2165" y="655"/>
                  </a:lnTo>
                  <a:lnTo>
                    <a:pt x="2165" y="655"/>
                  </a:lnTo>
                  <a:lnTo>
                    <a:pt x="2183" y="661"/>
                  </a:lnTo>
                  <a:lnTo>
                    <a:pt x="2207" y="666"/>
                  </a:lnTo>
                  <a:lnTo>
                    <a:pt x="2207" y="666"/>
                  </a:lnTo>
                  <a:lnTo>
                    <a:pt x="2213" y="666"/>
                  </a:lnTo>
                  <a:lnTo>
                    <a:pt x="2226" y="666"/>
                  </a:lnTo>
                  <a:lnTo>
                    <a:pt x="2231" y="666"/>
                  </a:lnTo>
                  <a:lnTo>
                    <a:pt x="2231" y="655"/>
                  </a:lnTo>
                  <a:lnTo>
                    <a:pt x="2231" y="655"/>
                  </a:lnTo>
                  <a:lnTo>
                    <a:pt x="2237" y="655"/>
                  </a:lnTo>
                  <a:lnTo>
                    <a:pt x="2231" y="642"/>
                  </a:lnTo>
                  <a:lnTo>
                    <a:pt x="2219" y="625"/>
                  </a:lnTo>
                  <a:lnTo>
                    <a:pt x="2219" y="625"/>
                  </a:lnTo>
                  <a:lnTo>
                    <a:pt x="2207" y="606"/>
                  </a:lnTo>
                  <a:lnTo>
                    <a:pt x="2190" y="594"/>
                  </a:lnTo>
                  <a:lnTo>
                    <a:pt x="2190" y="594"/>
                  </a:lnTo>
                  <a:lnTo>
                    <a:pt x="2183" y="589"/>
                  </a:lnTo>
                  <a:lnTo>
                    <a:pt x="2171" y="576"/>
                  </a:lnTo>
                  <a:lnTo>
                    <a:pt x="2165" y="570"/>
                  </a:lnTo>
                  <a:lnTo>
                    <a:pt x="2165" y="558"/>
                  </a:lnTo>
                  <a:lnTo>
                    <a:pt x="2171" y="558"/>
                  </a:lnTo>
                  <a:lnTo>
                    <a:pt x="2171" y="558"/>
                  </a:lnTo>
                  <a:lnTo>
                    <a:pt x="2177" y="540"/>
                  </a:lnTo>
                  <a:lnTo>
                    <a:pt x="2183" y="540"/>
                  </a:lnTo>
                  <a:lnTo>
                    <a:pt x="2190" y="534"/>
                  </a:lnTo>
                  <a:lnTo>
                    <a:pt x="2190" y="534"/>
                  </a:lnTo>
                  <a:lnTo>
                    <a:pt x="2195" y="540"/>
                  </a:lnTo>
                  <a:lnTo>
                    <a:pt x="2201" y="547"/>
                  </a:lnTo>
                  <a:lnTo>
                    <a:pt x="2213" y="553"/>
                  </a:lnTo>
                  <a:lnTo>
                    <a:pt x="2226" y="553"/>
                  </a:lnTo>
                  <a:lnTo>
                    <a:pt x="2226" y="553"/>
                  </a:lnTo>
                  <a:lnTo>
                    <a:pt x="2226" y="547"/>
                  </a:lnTo>
                  <a:lnTo>
                    <a:pt x="2231" y="540"/>
                  </a:lnTo>
                  <a:lnTo>
                    <a:pt x="2231" y="528"/>
                  </a:lnTo>
                  <a:lnTo>
                    <a:pt x="2226" y="522"/>
                  </a:lnTo>
                  <a:lnTo>
                    <a:pt x="2226" y="522"/>
                  </a:lnTo>
                  <a:lnTo>
                    <a:pt x="2226" y="517"/>
                  </a:lnTo>
                  <a:lnTo>
                    <a:pt x="2213" y="511"/>
                  </a:lnTo>
                  <a:lnTo>
                    <a:pt x="2207" y="504"/>
                  </a:lnTo>
                  <a:lnTo>
                    <a:pt x="2201" y="498"/>
                  </a:lnTo>
                  <a:lnTo>
                    <a:pt x="2201" y="498"/>
                  </a:lnTo>
                  <a:lnTo>
                    <a:pt x="2201" y="486"/>
                  </a:lnTo>
                  <a:lnTo>
                    <a:pt x="2201" y="481"/>
                  </a:lnTo>
                  <a:lnTo>
                    <a:pt x="2207" y="468"/>
                  </a:lnTo>
                  <a:lnTo>
                    <a:pt x="2207" y="468"/>
                  </a:lnTo>
                  <a:lnTo>
                    <a:pt x="2213" y="462"/>
                  </a:lnTo>
                  <a:lnTo>
                    <a:pt x="2213" y="456"/>
                  </a:lnTo>
                  <a:lnTo>
                    <a:pt x="2219" y="456"/>
                  </a:lnTo>
                  <a:lnTo>
                    <a:pt x="2226" y="456"/>
                  </a:lnTo>
                  <a:lnTo>
                    <a:pt x="2226" y="456"/>
                  </a:lnTo>
                  <a:lnTo>
                    <a:pt x="2231" y="450"/>
                  </a:lnTo>
                  <a:lnTo>
                    <a:pt x="2243" y="450"/>
                  </a:lnTo>
                  <a:lnTo>
                    <a:pt x="2249" y="450"/>
                  </a:lnTo>
                  <a:lnTo>
                    <a:pt x="2255" y="450"/>
                  </a:lnTo>
                  <a:lnTo>
                    <a:pt x="2255" y="450"/>
                  </a:lnTo>
                  <a:lnTo>
                    <a:pt x="2291" y="481"/>
                  </a:lnTo>
                  <a:lnTo>
                    <a:pt x="2291" y="481"/>
                  </a:lnTo>
                  <a:lnTo>
                    <a:pt x="2291" y="498"/>
                  </a:lnTo>
                  <a:lnTo>
                    <a:pt x="2291" y="498"/>
                  </a:lnTo>
                  <a:lnTo>
                    <a:pt x="2298" y="517"/>
                  </a:lnTo>
                  <a:lnTo>
                    <a:pt x="2298" y="517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15" y="522"/>
                  </a:lnTo>
                  <a:lnTo>
                    <a:pt x="2321" y="517"/>
                  </a:lnTo>
                  <a:lnTo>
                    <a:pt x="2321" y="517"/>
                  </a:lnTo>
                  <a:lnTo>
                    <a:pt x="2327" y="511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45" y="504"/>
                  </a:lnTo>
                  <a:lnTo>
                    <a:pt x="2362" y="517"/>
                  </a:lnTo>
                  <a:lnTo>
                    <a:pt x="2393" y="522"/>
                  </a:lnTo>
                  <a:lnTo>
                    <a:pt x="2393" y="522"/>
                  </a:lnTo>
                  <a:lnTo>
                    <a:pt x="2406" y="528"/>
                  </a:lnTo>
                  <a:lnTo>
                    <a:pt x="2411" y="534"/>
                  </a:lnTo>
                  <a:lnTo>
                    <a:pt x="2417" y="540"/>
                  </a:lnTo>
                  <a:lnTo>
                    <a:pt x="2417" y="540"/>
                  </a:lnTo>
                  <a:lnTo>
                    <a:pt x="2429" y="540"/>
                  </a:lnTo>
                  <a:lnTo>
                    <a:pt x="2442" y="540"/>
                  </a:lnTo>
                  <a:lnTo>
                    <a:pt x="2442" y="540"/>
                  </a:lnTo>
                  <a:lnTo>
                    <a:pt x="2447" y="540"/>
                  </a:lnTo>
                  <a:lnTo>
                    <a:pt x="2459" y="547"/>
                  </a:lnTo>
                  <a:lnTo>
                    <a:pt x="2459" y="547"/>
                  </a:lnTo>
                  <a:lnTo>
                    <a:pt x="2465" y="553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89" y="564"/>
                  </a:lnTo>
                  <a:lnTo>
                    <a:pt x="2489" y="570"/>
                  </a:lnTo>
                  <a:lnTo>
                    <a:pt x="2489" y="570"/>
                  </a:lnTo>
                  <a:lnTo>
                    <a:pt x="2489" y="576"/>
                  </a:lnTo>
                  <a:lnTo>
                    <a:pt x="2489" y="583"/>
                  </a:lnTo>
                  <a:lnTo>
                    <a:pt x="2489" y="589"/>
                  </a:lnTo>
                  <a:lnTo>
                    <a:pt x="2495" y="594"/>
                  </a:lnTo>
                  <a:lnTo>
                    <a:pt x="2495" y="594"/>
                  </a:lnTo>
                  <a:lnTo>
                    <a:pt x="2501" y="594"/>
                  </a:lnTo>
                  <a:lnTo>
                    <a:pt x="2506" y="589"/>
                  </a:lnTo>
                  <a:lnTo>
                    <a:pt x="2531" y="576"/>
                  </a:lnTo>
                  <a:lnTo>
                    <a:pt x="2531" y="576"/>
                  </a:lnTo>
                  <a:lnTo>
                    <a:pt x="2542" y="570"/>
                  </a:lnTo>
                  <a:lnTo>
                    <a:pt x="2555" y="576"/>
                  </a:lnTo>
                  <a:lnTo>
                    <a:pt x="2561" y="576"/>
                  </a:lnTo>
                  <a:lnTo>
                    <a:pt x="2573" y="589"/>
                  </a:lnTo>
                  <a:lnTo>
                    <a:pt x="2573" y="589"/>
                  </a:lnTo>
                  <a:lnTo>
                    <a:pt x="2578" y="594"/>
                  </a:lnTo>
                  <a:lnTo>
                    <a:pt x="2586" y="600"/>
                  </a:lnTo>
                  <a:lnTo>
                    <a:pt x="2586" y="600"/>
                  </a:lnTo>
                  <a:lnTo>
                    <a:pt x="2591" y="600"/>
                  </a:lnTo>
                  <a:lnTo>
                    <a:pt x="2609" y="600"/>
                  </a:lnTo>
                  <a:lnTo>
                    <a:pt x="2609" y="600"/>
                  </a:lnTo>
                  <a:lnTo>
                    <a:pt x="2622" y="600"/>
                  </a:lnTo>
                  <a:lnTo>
                    <a:pt x="2622" y="606"/>
                  </a:lnTo>
                  <a:lnTo>
                    <a:pt x="2633" y="612"/>
                  </a:lnTo>
                  <a:lnTo>
                    <a:pt x="2633" y="619"/>
                  </a:lnTo>
                  <a:lnTo>
                    <a:pt x="2645" y="625"/>
                  </a:lnTo>
                  <a:lnTo>
                    <a:pt x="2645" y="625"/>
                  </a:lnTo>
                  <a:lnTo>
                    <a:pt x="2650" y="619"/>
                  </a:lnTo>
                  <a:lnTo>
                    <a:pt x="2650" y="612"/>
                  </a:lnTo>
                  <a:lnTo>
                    <a:pt x="2663" y="600"/>
                  </a:lnTo>
                  <a:lnTo>
                    <a:pt x="2669" y="594"/>
                  </a:lnTo>
                  <a:lnTo>
                    <a:pt x="2669" y="594"/>
                  </a:lnTo>
                  <a:lnTo>
                    <a:pt x="2675" y="594"/>
                  </a:lnTo>
                  <a:lnTo>
                    <a:pt x="2686" y="594"/>
                  </a:lnTo>
                  <a:lnTo>
                    <a:pt x="2699" y="594"/>
                  </a:lnTo>
                  <a:lnTo>
                    <a:pt x="2699" y="594"/>
                  </a:lnTo>
                  <a:lnTo>
                    <a:pt x="2717" y="594"/>
                  </a:lnTo>
                  <a:lnTo>
                    <a:pt x="2741" y="600"/>
                  </a:lnTo>
                  <a:lnTo>
                    <a:pt x="2741" y="600"/>
                  </a:lnTo>
                  <a:lnTo>
                    <a:pt x="2747" y="606"/>
                  </a:lnTo>
                  <a:lnTo>
                    <a:pt x="2753" y="619"/>
                  </a:lnTo>
                  <a:lnTo>
                    <a:pt x="2753" y="619"/>
                  </a:lnTo>
                  <a:lnTo>
                    <a:pt x="2777" y="625"/>
                  </a:lnTo>
                  <a:lnTo>
                    <a:pt x="2802" y="630"/>
                  </a:lnTo>
                  <a:lnTo>
                    <a:pt x="2855" y="648"/>
                  </a:lnTo>
                  <a:lnTo>
                    <a:pt x="2855" y="648"/>
                  </a:lnTo>
                  <a:lnTo>
                    <a:pt x="2861" y="648"/>
                  </a:lnTo>
                  <a:lnTo>
                    <a:pt x="2879" y="648"/>
                  </a:lnTo>
                  <a:lnTo>
                    <a:pt x="2879" y="648"/>
                  </a:lnTo>
                  <a:lnTo>
                    <a:pt x="2885" y="655"/>
                  </a:lnTo>
                  <a:lnTo>
                    <a:pt x="2891" y="655"/>
                  </a:lnTo>
                  <a:lnTo>
                    <a:pt x="2897" y="666"/>
                  </a:lnTo>
                  <a:lnTo>
                    <a:pt x="2910" y="666"/>
                  </a:lnTo>
                  <a:lnTo>
                    <a:pt x="2910" y="666"/>
                  </a:lnTo>
                  <a:lnTo>
                    <a:pt x="2915" y="666"/>
                  </a:lnTo>
                  <a:lnTo>
                    <a:pt x="2921" y="666"/>
                  </a:lnTo>
                  <a:lnTo>
                    <a:pt x="2933" y="655"/>
                  </a:lnTo>
                  <a:lnTo>
                    <a:pt x="2946" y="655"/>
                  </a:lnTo>
                  <a:lnTo>
                    <a:pt x="2946" y="655"/>
                  </a:lnTo>
                  <a:lnTo>
                    <a:pt x="2951" y="661"/>
                  </a:lnTo>
                  <a:lnTo>
                    <a:pt x="2957" y="666"/>
                  </a:lnTo>
                  <a:lnTo>
                    <a:pt x="2969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87" y="661"/>
                  </a:lnTo>
                  <a:lnTo>
                    <a:pt x="2993" y="648"/>
                  </a:lnTo>
                  <a:lnTo>
                    <a:pt x="2993" y="648"/>
                  </a:lnTo>
                  <a:lnTo>
                    <a:pt x="2999" y="642"/>
                  </a:lnTo>
                  <a:lnTo>
                    <a:pt x="3010" y="642"/>
                  </a:lnTo>
                  <a:lnTo>
                    <a:pt x="3010" y="642"/>
                  </a:lnTo>
                  <a:lnTo>
                    <a:pt x="3029" y="642"/>
                  </a:lnTo>
                  <a:lnTo>
                    <a:pt x="3054" y="642"/>
                  </a:lnTo>
                  <a:lnTo>
                    <a:pt x="3054" y="642"/>
                  </a:lnTo>
                  <a:lnTo>
                    <a:pt x="3077" y="636"/>
                  </a:lnTo>
                  <a:lnTo>
                    <a:pt x="3095" y="630"/>
                  </a:lnTo>
                  <a:lnTo>
                    <a:pt x="3107" y="630"/>
                  </a:lnTo>
                  <a:lnTo>
                    <a:pt x="3107" y="630"/>
                  </a:lnTo>
                  <a:lnTo>
                    <a:pt x="3113" y="648"/>
                  </a:lnTo>
                  <a:lnTo>
                    <a:pt x="3126" y="666"/>
                  </a:lnTo>
                  <a:lnTo>
                    <a:pt x="3126" y="666"/>
                  </a:lnTo>
                  <a:lnTo>
                    <a:pt x="3143" y="678"/>
                  </a:lnTo>
                  <a:lnTo>
                    <a:pt x="3143" y="678"/>
                  </a:lnTo>
                  <a:lnTo>
                    <a:pt x="3154" y="697"/>
                  </a:lnTo>
                  <a:lnTo>
                    <a:pt x="3162" y="714"/>
                  </a:lnTo>
                  <a:lnTo>
                    <a:pt x="3167" y="727"/>
                  </a:lnTo>
                  <a:lnTo>
                    <a:pt x="3167" y="727"/>
                  </a:lnTo>
                  <a:lnTo>
                    <a:pt x="3185" y="733"/>
                  </a:lnTo>
                  <a:lnTo>
                    <a:pt x="3203" y="733"/>
                  </a:lnTo>
                  <a:lnTo>
                    <a:pt x="3203" y="733"/>
                  </a:lnTo>
                  <a:lnTo>
                    <a:pt x="3215" y="733"/>
                  </a:lnTo>
                  <a:lnTo>
                    <a:pt x="3239" y="727"/>
                  </a:lnTo>
                  <a:lnTo>
                    <a:pt x="3239" y="727"/>
                  </a:lnTo>
                  <a:lnTo>
                    <a:pt x="3239" y="733"/>
                  </a:lnTo>
                  <a:lnTo>
                    <a:pt x="3245" y="733"/>
                  </a:lnTo>
                  <a:lnTo>
                    <a:pt x="3251" y="738"/>
                  </a:lnTo>
                  <a:lnTo>
                    <a:pt x="3251" y="738"/>
                  </a:lnTo>
                  <a:lnTo>
                    <a:pt x="3251" y="750"/>
                  </a:lnTo>
                  <a:lnTo>
                    <a:pt x="3251" y="763"/>
                  </a:lnTo>
                  <a:lnTo>
                    <a:pt x="3245" y="792"/>
                  </a:lnTo>
                  <a:lnTo>
                    <a:pt x="3245" y="792"/>
                  </a:lnTo>
                  <a:lnTo>
                    <a:pt x="3239" y="810"/>
                  </a:lnTo>
                  <a:lnTo>
                    <a:pt x="3234" y="822"/>
                  </a:lnTo>
                  <a:lnTo>
                    <a:pt x="3234" y="822"/>
                  </a:lnTo>
                  <a:lnTo>
                    <a:pt x="3234" y="835"/>
                  </a:lnTo>
                  <a:lnTo>
                    <a:pt x="3239" y="841"/>
                  </a:lnTo>
                  <a:lnTo>
                    <a:pt x="3245" y="858"/>
                  </a:lnTo>
                  <a:lnTo>
                    <a:pt x="3245" y="858"/>
                  </a:lnTo>
                  <a:lnTo>
                    <a:pt x="3239" y="871"/>
                  </a:lnTo>
                  <a:lnTo>
                    <a:pt x="3221" y="882"/>
                  </a:lnTo>
                  <a:lnTo>
                    <a:pt x="3221" y="882"/>
                  </a:lnTo>
                  <a:lnTo>
                    <a:pt x="3221" y="888"/>
                  </a:lnTo>
                  <a:lnTo>
                    <a:pt x="3221" y="894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1" y="907"/>
                  </a:lnTo>
                  <a:lnTo>
                    <a:pt x="3209" y="907"/>
                  </a:lnTo>
                  <a:lnTo>
                    <a:pt x="3209" y="907"/>
                  </a:lnTo>
                  <a:lnTo>
                    <a:pt x="3203" y="913"/>
                  </a:lnTo>
                  <a:lnTo>
                    <a:pt x="3203" y="913"/>
                  </a:lnTo>
                  <a:lnTo>
                    <a:pt x="3198" y="918"/>
                  </a:lnTo>
                  <a:lnTo>
                    <a:pt x="3198" y="930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203" y="954"/>
                  </a:lnTo>
                  <a:lnTo>
                    <a:pt x="3221" y="954"/>
                  </a:lnTo>
                  <a:lnTo>
                    <a:pt x="3221" y="954"/>
                  </a:lnTo>
                  <a:lnTo>
                    <a:pt x="3221" y="960"/>
                  </a:lnTo>
                  <a:lnTo>
                    <a:pt x="3226" y="972"/>
                  </a:lnTo>
                  <a:lnTo>
                    <a:pt x="3226" y="972"/>
                  </a:lnTo>
                  <a:lnTo>
                    <a:pt x="3239" y="972"/>
                  </a:lnTo>
                  <a:lnTo>
                    <a:pt x="3251" y="972"/>
                  </a:lnTo>
                  <a:lnTo>
                    <a:pt x="3251" y="972"/>
                  </a:lnTo>
                  <a:lnTo>
                    <a:pt x="3262" y="972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87" y="966"/>
                  </a:lnTo>
                  <a:lnTo>
                    <a:pt x="3287" y="972"/>
                  </a:lnTo>
                  <a:lnTo>
                    <a:pt x="3287" y="972"/>
                  </a:lnTo>
                  <a:lnTo>
                    <a:pt x="3287" y="985"/>
                  </a:lnTo>
                  <a:lnTo>
                    <a:pt x="3293" y="990"/>
                  </a:lnTo>
                  <a:lnTo>
                    <a:pt x="3293" y="996"/>
                  </a:lnTo>
                  <a:lnTo>
                    <a:pt x="3293" y="996"/>
                  </a:lnTo>
                  <a:lnTo>
                    <a:pt x="3298" y="990"/>
                  </a:lnTo>
                  <a:lnTo>
                    <a:pt x="3306" y="979"/>
                  </a:lnTo>
                  <a:lnTo>
                    <a:pt x="3311" y="960"/>
                  </a:lnTo>
                  <a:lnTo>
                    <a:pt x="3311" y="960"/>
                  </a:lnTo>
                  <a:lnTo>
                    <a:pt x="3317" y="960"/>
                  </a:lnTo>
                  <a:lnTo>
                    <a:pt x="3317" y="966"/>
                  </a:lnTo>
                  <a:lnTo>
                    <a:pt x="3317" y="966"/>
                  </a:lnTo>
                  <a:lnTo>
                    <a:pt x="3323" y="979"/>
                  </a:lnTo>
                  <a:lnTo>
                    <a:pt x="3323" y="990"/>
                  </a:lnTo>
                  <a:lnTo>
                    <a:pt x="3323" y="990"/>
                  </a:lnTo>
                  <a:lnTo>
                    <a:pt x="3323" y="1002"/>
                  </a:lnTo>
                  <a:lnTo>
                    <a:pt x="3317" y="1008"/>
                  </a:lnTo>
                  <a:lnTo>
                    <a:pt x="3317" y="1021"/>
                  </a:lnTo>
                  <a:lnTo>
                    <a:pt x="3317" y="1021"/>
                  </a:lnTo>
                  <a:lnTo>
                    <a:pt x="3306" y="1032"/>
                  </a:lnTo>
                  <a:lnTo>
                    <a:pt x="3306" y="1044"/>
                  </a:lnTo>
                  <a:lnTo>
                    <a:pt x="3306" y="1044"/>
                  </a:lnTo>
                  <a:lnTo>
                    <a:pt x="3306" y="1051"/>
                  </a:lnTo>
                  <a:lnTo>
                    <a:pt x="3306" y="1051"/>
                  </a:lnTo>
                  <a:lnTo>
                    <a:pt x="3317" y="1051"/>
                  </a:lnTo>
                  <a:lnTo>
                    <a:pt x="3334" y="1044"/>
                  </a:lnTo>
                  <a:lnTo>
                    <a:pt x="3334" y="1044"/>
                  </a:lnTo>
                  <a:lnTo>
                    <a:pt x="3342" y="1044"/>
                  </a:lnTo>
                  <a:lnTo>
                    <a:pt x="3347" y="1032"/>
                  </a:lnTo>
                  <a:lnTo>
                    <a:pt x="3347" y="1026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65" y="1026"/>
                  </a:lnTo>
                  <a:lnTo>
                    <a:pt x="3378" y="1038"/>
                  </a:lnTo>
                  <a:lnTo>
                    <a:pt x="3378" y="1038"/>
                  </a:lnTo>
                  <a:lnTo>
                    <a:pt x="3378" y="1051"/>
                  </a:lnTo>
                  <a:lnTo>
                    <a:pt x="3378" y="1068"/>
                  </a:lnTo>
                  <a:lnTo>
                    <a:pt x="3378" y="1068"/>
                  </a:lnTo>
                  <a:lnTo>
                    <a:pt x="3383" y="1068"/>
                  </a:lnTo>
                  <a:lnTo>
                    <a:pt x="3389" y="1068"/>
                  </a:lnTo>
                  <a:lnTo>
                    <a:pt x="3401" y="1074"/>
                  </a:lnTo>
                  <a:lnTo>
                    <a:pt x="3401" y="1074"/>
                  </a:lnTo>
                  <a:lnTo>
                    <a:pt x="3406" y="1074"/>
                  </a:lnTo>
                  <a:lnTo>
                    <a:pt x="3425" y="1074"/>
                  </a:lnTo>
                  <a:lnTo>
                    <a:pt x="3442" y="1074"/>
                  </a:lnTo>
                  <a:lnTo>
                    <a:pt x="3442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42" y="1080"/>
                  </a:lnTo>
                  <a:lnTo>
                    <a:pt x="3442" y="1087"/>
                  </a:lnTo>
                  <a:lnTo>
                    <a:pt x="3425" y="1092"/>
                  </a:lnTo>
                  <a:lnTo>
                    <a:pt x="3389" y="1104"/>
                  </a:lnTo>
                  <a:lnTo>
                    <a:pt x="3389" y="1104"/>
                  </a:lnTo>
                  <a:lnTo>
                    <a:pt x="3383" y="1110"/>
                  </a:lnTo>
                  <a:lnTo>
                    <a:pt x="3378" y="1116"/>
                  </a:lnTo>
                  <a:lnTo>
                    <a:pt x="3370" y="1134"/>
                  </a:lnTo>
                  <a:lnTo>
                    <a:pt x="3370" y="1134"/>
                  </a:lnTo>
                  <a:lnTo>
                    <a:pt x="3370" y="1146"/>
                  </a:lnTo>
                  <a:lnTo>
                    <a:pt x="3378" y="1152"/>
                  </a:lnTo>
                  <a:lnTo>
                    <a:pt x="3378" y="1164"/>
                  </a:lnTo>
                  <a:lnTo>
                    <a:pt x="3383" y="1164"/>
                  </a:lnTo>
                  <a:lnTo>
                    <a:pt x="3383" y="1164"/>
                  </a:lnTo>
                  <a:lnTo>
                    <a:pt x="3406" y="1164"/>
                  </a:lnTo>
                  <a:lnTo>
                    <a:pt x="3431" y="1164"/>
                  </a:lnTo>
                  <a:lnTo>
                    <a:pt x="3431" y="1164"/>
                  </a:lnTo>
                  <a:lnTo>
                    <a:pt x="3437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50" y="1170"/>
                  </a:lnTo>
                  <a:lnTo>
                    <a:pt x="3467" y="1188"/>
                  </a:lnTo>
                  <a:lnTo>
                    <a:pt x="3467" y="1188"/>
                  </a:lnTo>
                  <a:lnTo>
                    <a:pt x="3478" y="1195"/>
                  </a:lnTo>
                  <a:lnTo>
                    <a:pt x="3478" y="1195"/>
                  </a:lnTo>
                  <a:lnTo>
                    <a:pt x="3491" y="1195"/>
                  </a:lnTo>
                  <a:lnTo>
                    <a:pt x="3491" y="1195"/>
                  </a:lnTo>
                  <a:lnTo>
                    <a:pt x="3491" y="1188"/>
                  </a:lnTo>
                  <a:lnTo>
                    <a:pt x="3491" y="1182"/>
                  </a:lnTo>
                  <a:lnTo>
                    <a:pt x="3491" y="1182"/>
                  </a:lnTo>
                  <a:lnTo>
                    <a:pt x="3491" y="1176"/>
                  </a:lnTo>
                  <a:lnTo>
                    <a:pt x="3491" y="1176"/>
                  </a:lnTo>
                  <a:lnTo>
                    <a:pt x="3503" y="1176"/>
                  </a:lnTo>
                  <a:lnTo>
                    <a:pt x="3514" y="1182"/>
                  </a:lnTo>
                  <a:lnTo>
                    <a:pt x="3514" y="1182"/>
                  </a:lnTo>
                  <a:lnTo>
                    <a:pt x="3522" y="1176"/>
                  </a:lnTo>
                  <a:lnTo>
                    <a:pt x="3527" y="1170"/>
                  </a:lnTo>
                  <a:lnTo>
                    <a:pt x="3527" y="1170"/>
                  </a:lnTo>
                  <a:lnTo>
                    <a:pt x="3533" y="1170"/>
                  </a:lnTo>
                  <a:lnTo>
                    <a:pt x="3533" y="1170"/>
                  </a:lnTo>
                  <a:lnTo>
                    <a:pt x="3558" y="1170"/>
                  </a:lnTo>
                  <a:lnTo>
                    <a:pt x="3575" y="1170"/>
                  </a:lnTo>
                  <a:lnTo>
                    <a:pt x="3575" y="1170"/>
                  </a:lnTo>
                  <a:lnTo>
                    <a:pt x="3586" y="1170"/>
                  </a:lnTo>
                  <a:lnTo>
                    <a:pt x="3594" y="1170"/>
                  </a:lnTo>
                  <a:lnTo>
                    <a:pt x="3605" y="1164"/>
                  </a:lnTo>
                  <a:lnTo>
                    <a:pt x="3605" y="1164"/>
                  </a:lnTo>
                  <a:lnTo>
                    <a:pt x="3617" y="1164"/>
                  </a:lnTo>
                  <a:lnTo>
                    <a:pt x="3622" y="1152"/>
                  </a:lnTo>
                  <a:lnTo>
                    <a:pt x="3630" y="1146"/>
                  </a:lnTo>
                  <a:lnTo>
                    <a:pt x="3635" y="1140"/>
                  </a:lnTo>
                  <a:lnTo>
                    <a:pt x="3635" y="1140"/>
                  </a:lnTo>
                  <a:lnTo>
                    <a:pt x="3658" y="1140"/>
                  </a:lnTo>
                  <a:lnTo>
                    <a:pt x="3677" y="1140"/>
                  </a:lnTo>
                  <a:lnTo>
                    <a:pt x="3677" y="1140"/>
                  </a:lnTo>
                  <a:lnTo>
                    <a:pt x="3694" y="1134"/>
                  </a:lnTo>
                  <a:lnTo>
                    <a:pt x="3707" y="1128"/>
                  </a:lnTo>
                  <a:lnTo>
                    <a:pt x="3719" y="1123"/>
                  </a:lnTo>
                  <a:lnTo>
                    <a:pt x="3719" y="1123"/>
                  </a:lnTo>
                  <a:lnTo>
                    <a:pt x="3738" y="1128"/>
                  </a:lnTo>
                  <a:lnTo>
                    <a:pt x="3749" y="1134"/>
                  </a:lnTo>
                  <a:lnTo>
                    <a:pt x="3761" y="1134"/>
                  </a:lnTo>
                  <a:lnTo>
                    <a:pt x="3761" y="1134"/>
                  </a:lnTo>
                  <a:lnTo>
                    <a:pt x="3766" y="1134"/>
                  </a:lnTo>
                  <a:lnTo>
                    <a:pt x="3779" y="1128"/>
                  </a:lnTo>
                  <a:lnTo>
                    <a:pt x="3779" y="1128"/>
                  </a:lnTo>
                  <a:lnTo>
                    <a:pt x="3785" y="1128"/>
                  </a:lnTo>
                  <a:lnTo>
                    <a:pt x="3785" y="1128"/>
                  </a:lnTo>
                  <a:lnTo>
                    <a:pt x="3791" y="1128"/>
                  </a:lnTo>
                  <a:lnTo>
                    <a:pt x="3791" y="1140"/>
                  </a:lnTo>
                  <a:lnTo>
                    <a:pt x="3791" y="1152"/>
                  </a:lnTo>
                  <a:lnTo>
                    <a:pt x="3791" y="1152"/>
                  </a:lnTo>
                  <a:lnTo>
                    <a:pt x="3785" y="1164"/>
                  </a:lnTo>
                  <a:lnTo>
                    <a:pt x="3773" y="1164"/>
                  </a:lnTo>
                  <a:lnTo>
                    <a:pt x="3766" y="1170"/>
                  </a:lnTo>
                  <a:lnTo>
                    <a:pt x="3755" y="1170"/>
                  </a:lnTo>
                  <a:lnTo>
                    <a:pt x="3755" y="1170"/>
                  </a:lnTo>
                  <a:lnTo>
                    <a:pt x="3738" y="1164"/>
                  </a:lnTo>
                  <a:lnTo>
                    <a:pt x="3725" y="1164"/>
                  </a:lnTo>
                  <a:lnTo>
                    <a:pt x="3725" y="1164"/>
                  </a:lnTo>
                  <a:lnTo>
                    <a:pt x="3725" y="1170"/>
                  </a:lnTo>
                  <a:lnTo>
                    <a:pt x="3725" y="1182"/>
                  </a:lnTo>
                  <a:lnTo>
                    <a:pt x="3730" y="1188"/>
                  </a:lnTo>
                  <a:lnTo>
                    <a:pt x="3730" y="1188"/>
                  </a:lnTo>
                  <a:lnTo>
                    <a:pt x="3738" y="1212"/>
                  </a:lnTo>
                  <a:lnTo>
                    <a:pt x="3749" y="1231"/>
                  </a:lnTo>
                  <a:lnTo>
                    <a:pt x="3749" y="1231"/>
                  </a:lnTo>
                  <a:lnTo>
                    <a:pt x="3779" y="1284"/>
                  </a:lnTo>
                  <a:lnTo>
                    <a:pt x="3779" y="1284"/>
                  </a:lnTo>
                  <a:lnTo>
                    <a:pt x="3797" y="1314"/>
                  </a:lnTo>
                  <a:lnTo>
                    <a:pt x="3815" y="1350"/>
                  </a:lnTo>
                  <a:lnTo>
                    <a:pt x="3815" y="1350"/>
                  </a:lnTo>
                  <a:lnTo>
                    <a:pt x="3833" y="1416"/>
                  </a:lnTo>
                  <a:lnTo>
                    <a:pt x="3851" y="1488"/>
                  </a:lnTo>
                  <a:lnTo>
                    <a:pt x="3851" y="1488"/>
                  </a:lnTo>
                  <a:lnTo>
                    <a:pt x="3869" y="1578"/>
                  </a:lnTo>
                  <a:lnTo>
                    <a:pt x="3869" y="1578"/>
                  </a:lnTo>
                  <a:lnTo>
                    <a:pt x="3887" y="1704"/>
                  </a:lnTo>
                  <a:lnTo>
                    <a:pt x="3905" y="1788"/>
                  </a:lnTo>
                  <a:lnTo>
                    <a:pt x="3910" y="1830"/>
                  </a:lnTo>
                  <a:lnTo>
                    <a:pt x="3910" y="1830"/>
                  </a:lnTo>
                  <a:lnTo>
                    <a:pt x="3917" y="1866"/>
                  </a:lnTo>
                  <a:lnTo>
                    <a:pt x="3923" y="1890"/>
                  </a:lnTo>
                  <a:lnTo>
                    <a:pt x="3923" y="1890"/>
                  </a:lnTo>
                  <a:lnTo>
                    <a:pt x="3929" y="1896"/>
                  </a:lnTo>
                  <a:lnTo>
                    <a:pt x="3929" y="1896"/>
                  </a:lnTo>
                  <a:lnTo>
                    <a:pt x="3935" y="1890"/>
                  </a:lnTo>
                  <a:lnTo>
                    <a:pt x="3946" y="1890"/>
                  </a:lnTo>
                  <a:lnTo>
                    <a:pt x="3959" y="1879"/>
                  </a:lnTo>
                  <a:lnTo>
                    <a:pt x="3959" y="1879"/>
                  </a:lnTo>
                  <a:lnTo>
                    <a:pt x="3959" y="1871"/>
                  </a:lnTo>
                  <a:lnTo>
                    <a:pt x="3965" y="1871"/>
                  </a:lnTo>
                  <a:lnTo>
                    <a:pt x="3977" y="1879"/>
                  </a:lnTo>
                  <a:lnTo>
                    <a:pt x="3982" y="1871"/>
                  </a:lnTo>
                  <a:lnTo>
                    <a:pt x="3982" y="1871"/>
                  </a:lnTo>
                  <a:lnTo>
                    <a:pt x="3989" y="1866"/>
                  </a:lnTo>
                  <a:lnTo>
                    <a:pt x="3989" y="1854"/>
                  </a:lnTo>
                  <a:lnTo>
                    <a:pt x="3989" y="1848"/>
                  </a:lnTo>
                  <a:lnTo>
                    <a:pt x="3989" y="1835"/>
                  </a:lnTo>
                  <a:lnTo>
                    <a:pt x="3989" y="1835"/>
                  </a:lnTo>
                  <a:lnTo>
                    <a:pt x="4007" y="1824"/>
                  </a:lnTo>
                  <a:lnTo>
                    <a:pt x="4025" y="1818"/>
                  </a:lnTo>
                  <a:lnTo>
                    <a:pt x="4037" y="1818"/>
                  </a:lnTo>
                  <a:lnTo>
                    <a:pt x="4037" y="1818"/>
                  </a:lnTo>
                  <a:lnTo>
                    <a:pt x="4043" y="1824"/>
                  </a:lnTo>
                  <a:lnTo>
                    <a:pt x="4043" y="1830"/>
                  </a:lnTo>
                  <a:lnTo>
                    <a:pt x="4054" y="1835"/>
                  </a:lnTo>
                  <a:lnTo>
                    <a:pt x="4054" y="1871"/>
                  </a:lnTo>
                  <a:lnTo>
                    <a:pt x="4054" y="1871"/>
                  </a:lnTo>
                  <a:lnTo>
                    <a:pt x="4054" y="1884"/>
                  </a:lnTo>
                  <a:lnTo>
                    <a:pt x="4054" y="1890"/>
                  </a:lnTo>
                  <a:lnTo>
                    <a:pt x="4054" y="1896"/>
                  </a:lnTo>
                  <a:lnTo>
                    <a:pt x="4054" y="1896"/>
                  </a:lnTo>
                  <a:lnTo>
                    <a:pt x="4061" y="1902"/>
                  </a:lnTo>
                  <a:lnTo>
                    <a:pt x="4067" y="1902"/>
                  </a:lnTo>
                  <a:lnTo>
                    <a:pt x="4079" y="1907"/>
                  </a:lnTo>
                  <a:lnTo>
                    <a:pt x="4084" y="1907"/>
                  </a:lnTo>
                  <a:lnTo>
                    <a:pt x="4084" y="1907"/>
                  </a:lnTo>
                  <a:lnTo>
                    <a:pt x="4084" y="1915"/>
                  </a:lnTo>
                  <a:lnTo>
                    <a:pt x="4084" y="1926"/>
                  </a:lnTo>
                  <a:lnTo>
                    <a:pt x="4079" y="1938"/>
                  </a:lnTo>
                  <a:lnTo>
                    <a:pt x="4084" y="1943"/>
                  </a:lnTo>
                  <a:lnTo>
                    <a:pt x="4084" y="1943"/>
                  </a:lnTo>
                  <a:lnTo>
                    <a:pt x="4097" y="1951"/>
                  </a:lnTo>
                  <a:lnTo>
                    <a:pt x="4115" y="1956"/>
                  </a:lnTo>
                  <a:lnTo>
                    <a:pt x="4126" y="1956"/>
                  </a:lnTo>
                  <a:lnTo>
                    <a:pt x="4139" y="1956"/>
                  </a:lnTo>
                  <a:lnTo>
                    <a:pt x="4139" y="1956"/>
                  </a:lnTo>
                  <a:lnTo>
                    <a:pt x="4151" y="1962"/>
                  </a:lnTo>
                  <a:lnTo>
                    <a:pt x="4156" y="1968"/>
                  </a:lnTo>
                  <a:lnTo>
                    <a:pt x="4169" y="1968"/>
                  </a:lnTo>
                  <a:lnTo>
                    <a:pt x="4169" y="1968"/>
                  </a:lnTo>
                  <a:lnTo>
                    <a:pt x="4192" y="1974"/>
                  </a:lnTo>
                  <a:lnTo>
                    <a:pt x="4192" y="1974"/>
                  </a:lnTo>
                  <a:lnTo>
                    <a:pt x="4198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23" y="1979"/>
                  </a:lnTo>
                  <a:lnTo>
                    <a:pt x="4228" y="1974"/>
                  </a:lnTo>
                  <a:lnTo>
                    <a:pt x="4241" y="1956"/>
                  </a:lnTo>
                  <a:lnTo>
                    <a:pt x="4241" y="1956"/>
                  </a:lnTo>
                  <a:lnTo>
                    <a:pt x="4264" y="1956"/>
                  </a:lnTo>
                  <a:lnTo>
                    <a:pt x="4277" y="1956"/>
                  </a:lnTo>
                  <a:lnTo>
                    <a:pt x="4289" y="1956"/>
                  </a:lnTo>
                  <a:lnTo>
                    <a:pt x="4289" y="1956"/>
                  </a:lnTo>
                  <a:lnTo>
                    <a:pt x="4306" y="1956"/>
                  </a:lnTo>
                  <a:lnTo>
                    <a:pt x="4319" y="1968"/>
                  </a:lnTo>
                  <a:lnTo>
                    <a:pt x="4336" y="1979"/>
                  </a:lnTo>
                  <a:lnTo>
                    <a:pt x="4336" y="1979"/>
                  </a:lnTo>
                  <a:lnTo>
                    <a:pt x="4355" y="1998"/>
                  </a:lnTo>
                  <a:lnTo>
                    <a:pt x="4372" y="2028"/>
                  </a:lnTo>
                  <a:lnTo>
                    <a:pt x="4372" y="2028"/>
                  </a:lnTo>
                  <a:lnTo>
                    <a:pt x="4372" y="2046"/>
                  </a:lnTo>
                  <a:lnTo>
                    <a:pt x="4372" y="2059"/>
                  </a:lnTo>
                  <a:lnTo>
                    <a:pt x="4372" y="2059"/>
                  </a:lnTo>
                  <a:lnTo>
                    <a:pt x="4378" y="2100"/>
                  </a:lnTo>
                  <a:lnTo>
                    <a:pt x="4378" y="2100"/>
                  </a:lnTo>
                  <a:lnTo>
                    <a:pt x="4372" y="2112"/>
                  </a:lnTo>
                  <a:lnTo>
                    <a:pt x="4372" y="2123"/>
                  </a:lnTo>
                  <a:lnTo>
                    <a:pt x="4378" y="2131"/>
                  </a:lnTo>
                  <a:lnTo>
                    <a:pt x="4378" y="2131"/>
                  </a:lnTo>
                  <a:lnTo>
                    <a:pt x="4385" y="2136"/>
                  </a:lnTo>
                  <a:lnTo>
                    <a:pt x="4397" y="2136"/>
                  </a:lnTo>
                  <a:lnTo>
                    <a:pt x="4421" y="2142"/>
                  </a:lnTo>
                  <a:lnTo>
                    <a:pt x="4421" y="2142"/>
                  </a:lnTo>
                  <a:lnTo>
                    <a:pt x="4427" y="2154"/>
                  </a:lnTo>
                  <a:lnTo>
                    <a:pt x="4439" y="2167"/>
                  </a:lnTo>
                  <a:lnTo>
                    <a:pt x="4450" y="2184"/>
                  </a:lnTo>
                  <a:lnTo>
                    <a:pt x="4450" y="2184"/>
                  </a:lnTo>
                  <a:lnTo>
                    <a:pt x="4450" y="2208"/>
                  </a:lnTo>
                  <a:lnTo>
                    <a:pt x="4450" y="2226"/>
                  </a:lnTo>
                  <a:lnTo>
                    <a:pt x="4450" y="2226"/>
                  </a:lnTo>
                  <a:lnTo>
                    <a:pt x="4457" y="2231"/>
                  </a:lnTo>
                  <a:lnTo>
                    <a:pt x="4450" y="2226"/>
                  </a:lnTo>
                  <a:lnTo>
                    <a:pt x="4463" y="2256"/>
                  </a:lnTo>
                  <a:lnTo>
                    <a:pt x="4463" y="2256"/>
                  </a:lnTo>
                  <a:lnTo>
                    <a:pt x="4469" y="2275"/>
                  </a:lnTo>
                  <a:lnTo>
                    <a:pt x="4469" y="2280"/>
                  </a:lnTo>
                  <a:lnTo>
                    <a:pt x="4475" y="2280"/>
                  </a:lnTo>
                  <a:lnTo>
                    <a:pt x="4475" y="2280"/>
                  </a:lnTo>
                  <a:lnTo>
                    <a:pt x="4486" y="2280"/>
                  </a:lnTo>
                  <a:lnTo>
                    <a:pt x="4493" y="2280"/>
                  </a:lnTo>
                  <a:lnTo>
                    <a:pt x="4499" y="2280"/>
                  </a:lnTo>
                  <a:lnTo>
                    <a:pt x="4499" y="2280"/>
                  </a:lnTo>
                  <a:lnTo>
                    <a:pt x="4505" y="2280"/>
                  </a:lnTo>
                  <a:lnTo>
                    <a:pt x="4516" y="2292"/>
                  </a:lnTo>
                  <a:lnTo>
                    <a:pt x="4516" y="2292"/>
                  </a:lnTo>
                  <a:lnTo>
                    <a:pt x="4535" y="2303"/>
                  </a:lnTo>
                  <a:lnTo>
                    <a:pt x="4547" y="2316"/>
                  </a:lnTo>
                  <a:lnTo>
                    <a:pt x="4547" y="2316"/>
                  </a:lnTo>
                  <a:lnTo>
                    <a:pt x="4565" y="2316"/>
                  </a:lnTo>
                  <a:lnTo>
                    <a:pt x="4577" y="2316"/>
                  </a:lnTo>
                  <a:lnTo>
                    <a:pt x="4577" y="2316"/>
                  </a:lnTo>
                  <a:lnTo>
                    <a:pt x="4594" y="2311"/>
                  </a:lnTo>
                  <a:lnTo>
                    <a:pt x="4607" y="2303"/>
                  </a:lnTo>
                  <a:lnTo>
                    <a:pt x="4619" y="2298"/>
                  </a:lnTo>
                  <a:lnTo>
                    <a:pt x="4619" y="2298"/>
                  </a:lnTo>
                  <a:lnTo>
                    <a:pt x="4624" y="2292"/>
                  </a:lnTo>
                  <a:lnTo>
                    <a:pt x="4630" y="2280"/>
                  </a:lnTo>
                  <a:lnTo>
                    <a:pt x="4643" y="2280"/>
                  </a:lnTo>
                  <a:lnTo>
                    <a:pt x="4643" y="2280"/>
                  </a:lnTo>
                  <a:lnTo>
                    <a:pt x="4649" y="2280"/>
                  </a:lnTo>
                  <a:lnTo>
                    <a:pt x="4649" y="2286"/>
                  </a:lnTo>
                  <a:lnTo>
                    <a:pt x="4649" y="2286"/>
                  </a:lnTo>
                  <a:lnTo>
                    <a:pt x="4649" y="2292"/>
                  </a:lnTo>
                  <a:lnTo>
                    <a:pt x="4643" y="2298"/>
                  </a:lnTo>
                  <a:lnTo>
                    <a:pt x="4643" y="2311"/>
                  </a:lnTo>
                  <a:lnTo>
                    <a:pt x="4643" y="2311"/>
                  </a:lnTo>
                  <a:lnTo>
                    <a:pt x="4643" y="2316"/>
                  </a:lnTo>
                  <a:lnTo>
                    <a:pt x="4649" y="2334"/>
                  </a:lnTo>
                  <a:lnTo>
                    <a:pt x="4649" y="2334"/>
                  </a:lnTo>
                  <a:lnTo>
                    <a:pt x="4655" y="2347"/>
                  </a:lnTo>
                  <a:lnTo>
                    <a:pt x="4655" y="2352"/>
                  </a:lnTo>
                  <a:lnTo>
                    <a:pt x="4655" y="2358"/>
                  </a:lnTo>
                  <a:lnTo>
                    <a:pt x="4655" y="2358"/>
                  </a:lnTo>
                  <a:lnTo>
                    <a:pt x="4666" y="2370"/>
                  </a:lnTo>
                  <a:lnTo>
                    <a:pt x="4679" y="2375"/>
                  </a:lnTo>
                  <a:lnTo>
                    <a:pt x="4679" y="2375"/>
                  </a:lnTo>
                  <a:lnTo>
                    <a:pt x="4685" y="2383"/>
                  </a:lnTo>
                  <a:lnTo>
                    <a:pt x="4691" y="2388"/>
                  </a:lnTo>
                  <a:lnTo>
                    <a:pt x="4696" y="2388"/>
                  </a:lnTo>
                  <a:lnTo>
                    <a:pt x="4696" y="2388"/>
                  </a:lnTo>
                  <a:lnTo>
                    <a:pt x="4696" y="2394"/>
                  </a:lnTo>
                  <a:lnTo>
                    <a:pt x="4691" y="2394"/>
                  </a:lnTo>
                  <a:lnTo>
                    <a:pt x="4691" y="2394"/>
                  </a:lnTo>
                  <a:lnTo>
                    <a:pt x="4696" y="2411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B0EB7C3-628F-4673-AF60-A39A4F6A0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2510"/>
              <a:ext cx="1565" cy="1154"/>
            </a:xfrm>
            <a:custGeom>
              <a:avLst/>
              <a:gdLst>
                <a:gd name="T0" fmla="*/ 4457 w 4696"/>
                <a:gd name="T1" fmla="*/ 2508 h 3462"/>
                <a:gd name="T2" fmla="*/ 4295 w 4696"/>
                <a:gd name="T3" fmla="*/ 2748 h 3462"/>
                <a:gd name="T4" fmla="*/ 3946 w 4696"/>
                <a:gd name="T5" fmla="*/ 2940 h 3462"/>
                <a:gd name="T6" fmla="*/ 3599 w 4696"/>
                <a:gd name="T7" fmla="*/ 2970 h 3462"/>
                <a:gd name="T8" fmla="*/ 3575 w 4696"/>
                <a:gd name="T9" fmla="*/ 3305 h 3462"/>
                <a:gd name="T10" fmla="*/ 3455 w 4696"/>
                <a:gd name="T11" fmla="*/ 3396 h 3462"/>
                <a:gd name="T12" fmla="*/ 3209 w 4696"/>
                <a:gd name="T13" fmla="*/ 3233 h 3462"/>
                <a:gd name="T14" fmla="*/ 2753 w 4696"/>
                <a:gd name="T15" fmla="*/ 2994 h 3462"/>
                <a:gd name="T16" fmla="*/ 2525 w 4696"/>
                <a:gd name="T17" fmla="*/ 3006 h 3462"/>
                <a:gd name="T18" fmla="*/ 2213 w 4696"/>
                <a:gd name="T19" fmla="*/ 2982 h 3462"/>
                <a:gd name="T20" fmla="*/ 1877 w 4696"/>
                <a:gd name="T21" fmla="*/ 3036 h 3462"/>
                <a:gd name="T22" fmla="*/ 1625 w 4696"/>
                <a:gd name="T23" fmla="*/ 2730 h 3462"/>
                <a:gd name="T24" fmla="*/ 1625 w 4696"/>
                <a:gd name="T25" fmla="*/ 2339 h 3462"/>
                <a:gd name="T26" fmla="*/ 1277 w 4696"/>
                <a:gd name="T27" fmla="*/ 1907 h 3462"/>
                <a:gd name="T28" fmla="*/ 1476 w 4696"/>
                <a:gd name="T29" fmla="*/ 1668 h 3462"/>
                <a:gd name="T30" fmla="*/ 1398 w 4696"/>
                <a:gd name="T31" fmla="*/ 1578 h 3462"/>
                <a:gd name="T32" fmla="*/ 1409 w 4696"/>
                <a:gd name="T33" fmla="*/ 1638 h 3462"/>
                <a:gd name="T34" fmla="*/ 1254 w 4696"/>
                <a:gd name="T35" fmla="*/ 1608 h 3462"/>
                <a:gd name="T36" fmla="*/ 1085 w 4696"/>
                <a:gd name="T37" fmla="*/ 1591 h 3462"/>
                <a:gd name="T38" fmla="*/ 239 w 4696"/>
                <a:gd name="T39" fmla="*/ 1699 h 3462"/>
                <a:gd name="T40" fmla="*/ 119 w 4696"/>
                <a:gd name="T41" fmla="*/ 1475 h 3462"/>
                <a:gd name="T42" fmla="*/ 125 w 4696"/>
                <a:gd name="T43" fmla="*/ 1140 h 3462"/>
                <a:gd name="T44" fmla="*/ 210 w 4696"/>
                <a:gd name="T45" fmla="*/ 1140 h 3462"/>
                <a:gd name="T46" fmla="*/ 269 w 4696"/>
                <a:gd name="T47" fmla="*/ 1056 h 3462"/>
                <a:gd name="T48" fmla="*/ 557 w 4696"/>
                <a:gd name="T49" fmla="*/ 1267 h 3462"/>
                <a:gd name="T50" fmla="*/ 365 w 4696"/>
                <a:gd name="T51" fmla="*/ 1344 h 3462"/>
                <a:gd name="T52" fmla="*/ 593 w 4696"/>
                <a:gd name="T53" fmla="*/ 1308 h 3462"/>
                <a:gd name="T54" fmla="*/ 593 w 4696"/>
                <a:gd name="T55" fmla="*/ 1224 h 3462"/>
                <a:gd name="T56" fmla="*/ 557 w 4696"/>
                <a:gd name="T57" fmla="*/ 1152 h 3462"/>
                <a:gd name="T58" fmla="*/ 671 w 4696"/>
                <a:gd name="T59" fmla="*/ 949 h 3462"/>
                <a:gd name="T60" fmla="*/ 545 w 4696"/>
                <a:gd name="T61" fmla="*/ 835 h 3462"/>
                <a:gd name="T62" fmla="*/ 288 w 4696"/>
                <a:gd name="T63" fmla="*/ 720 h 3462"/>
                <a:gd name="T64" fmla="*/ 282 w 4696"/>
                <a:gd name="T65" fmla="*/ 528 h 3462"/>
                <a:gd name="T66" fmla="*/ 227 w 4696"/>
                <a:gd name="T67" fmla="*/ 318 h 3462"/>
                <a:gd name="T68" fmla="*/ 407 w 4696"/>
                <a:gd name="T69" fmla="*/ 72 h 3462"/>
                <a:gd name="T70" fmla="*/ 617 w 4696"/>
                <a:gd name="T71" fmla="*/ 54 h 3462"/>
                <a:gd name="T72" fmla="*/ 737 w 4696"/>
                <a:gd name="T73" fmla="*/ 54 h 3462"/>
                <a:gd name="T74" fmla="*/ 894 w 4696"/>
                <a:gd name="T75" fmla="*/ 90 h 3462"/>
                <a:gd name="T76" fmla="*/ 1055 w 4696"/>
                <a:gd name="T77" fmla="*/ 85 h 3462"/>
                <a:gd name="T78" fmla="*/ 1121 w 4696"/>
                <a:gd name="T79" fmla="*/ 174 h 3462"/>
                <a:gd name="T80" fmla="*/ 1254 w 4696"/>
                <a:gd name="T81" fmla="*/ 324 h 3462"/>
                <a:gd name="T82" fmla="*/ 1271 w 4696"/>
                <a:gd name="T83" fmla="*/ 522 h 3462"/>
                <a:gd name="T84" fmla="*/ 1409 w 4696"/>
                <a:gd name="T85" fmla="*/ 625 h 3462"/>
                <a:gd name="T86" fmla="*/ 1559 w 4696"/>
                <a:gd name="T87" fmla="*/ 697 h 3462"/>
                <a:gd name="T88" fmla="*/ 1709 w 4696"/>
                <a:gd name="T89" fmla="*/ 858 h 3462"/>
                <a:gd name="T90" fmla="*/ 1961 w 4696"/>
                <a:gd name="T91" fmla="*/ 949 h 3462"/>
                <a:gd name="T92" fmla="*/ 1913 w 4696"/>
                <a:gd name="T93" fmla="*/ 708 h 3462"/>
                <a:gd name="T94" fmla="*/ 2154 w 4696"/>
                <a:gd name="T95" fmla="*/ 625 h 3462"/>
                <a:gd name="T96" fmla="*/ 2226 w 4696"/>
                <a:gd name="T97" fmla="*/ 547 h 3462"/>
                <a:gd name="T98" fmla="*/ 2321 w 4696"/>
                <a:gd name="T99" fmla="*/ 517 h 3462"/>
                <a:gd name="T100" fmla="*/ 2506 w 4696"/>
                <a:gd name="T101" fmla="*/ 589 h 3462"/>
                <a:gd name="T102" fmla="*/ 2777 w 4696"/>
                <a:gd name="T103" fmla="*/ 625 h 3462"/>
                <a:gd name="T104" fmla="*/ 3107 w 4696"/>
                <a:gd name="T105" fmla="*/ 630 h 3462"/>
                <a:gd name="T106" fmla="*/ 3221 w 4696"/>
                <a:gd name="T107" fmla="*/ 894 h 3462"/>
                <a:gd name="T108" fmla="*/ 3306 w 4696"/>
                <a:gd name="T109" fmla="*/ 979 h 3462"/>
                <a:gd name="T110" fmla="*/ 3401 w 4696"/>
                <a:gd name="T111" fmla="*/ 1074 h 3462"/>
                <a:gd name="T112" fmla="*/ 3491 w 4696"/>
                <a:gd name="T113" fmla="*/ 1195 h 3462"/>
                <a:gd name="T114" fmla="*/ 3761 w 4696"/>
                <a:gd name="T115" fmla="*/ 1134 h 3462"/>
                <a:gd name="T116" fmla="*/ 3869 w 4696"/>
                <a:gd name="T117" fmla="*/ 1578 h 3462"/>
                <a:gd name="T118" fmla="*/ 4054 w 4696"/>
                <a:gd name="T119" fmla="*/ 1896 h 3462"/>
                <a:gd name="T120" fmla="*/ 4306 w 4696"/>
                <a:gd name="T121" fmla="*/ 1956 h 3462"/>
                <a:gd name="T122" fmla="*/ 4486 w 4696"/>
                <a:gd name="T123" fmla="*/ 2280 h 3462"/>
                <a:gd name="T124" fmla="*/ 4666 w 4696"/>
                <a:gd name="T125" fmla="*/ 2370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96" h="3462">
                  <a:moveTo>
                    <a:pt x="4696" y="2419"/>
                  </a:move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24"/>
                  </a:lnTo>
                  <a:lnTo>
                    <a:pt x="4660" y="2411"/>
                  </a:lnTo>
                  <a:lnTo>
                    <a:pt x="4643" y="2400"/>
                  </a:lnTo>
                  <a:lnTo>
                    <a:pt x="4643" y="2400"/>
                  </a:lnTo>
                  <a:lnTo>
                    <a:pt x="4624" y="2400"/>
                  </a:lnTo>
                  <a:lnTo>
                    <a:pt x="4624" y="2400"/>
                  </a:lnTo>
                  <a:lnTo>
                    <a:pt x="4619" y="2406"/>
                  </a:lnTo>
                  <a:lnTo>
                    <a:pt x="4613" y="2411"/>
                  </a:lnTo>
                  <a:lnTo>
                    <a:pt x="4613" y="2424"/>
                  </a:lnTo>
                  <a:lnTo>
                    <a:pt x="4613" y="2424"/>
                  </a:lnTo>
                  <a:lnTo>
                    <a:pt x="4619" y="2455"/>
                  </a:lnTo>
                  <a:lnTo>
                    <a:pt x="4619" y="2455"/>
                  </a:lnTo>
                  <a:lnTo>
                    <a:pt x="4619" y="2460"/>
                  </a:lnTo>
                  <a:lnTo>
                    <a:pt x="4613" y="2472"/>
                  </a:lnTo>
                  <a:lnTo>
                    <a:pt x="4613" y="2472"/>
                  </a:lnTo>
                  <a:lnTo>
                    <a:pt x="4607" y="2483"/>
                  </a:lnTo>
                  <a:lnTo>
                    <a:pt x="4594" y="2496"/>
                  </a:lnTo>
                  <a:lnTo>
                    <a:pt x="4594" y="2496"/>
                  </a:lnTo>
                  <a:lnTo>
                    <a:pt x="4583" y="2502"/>
                  </a:lnTo>
                  <a:lnTo>
                    <a:pt x="4577" y="2508"/>
                  </a:lnTo>
                  <a:lnTo>
                    <a:pt x="4571" y="2508"/>
                  </a:lnTo>
                  <a:lnTo>
                    <a:pt x="4571" y="2508"/>
                  </a:lnTo>
                  <a:lnTo>
                    <a:pt x="4535" y="2508"/>
                  </a:lnTo>
                  <a:lnTo>
                    <a:pt x="4535" y="2508"/>
                  </a:lnTo>
                  <a:lnTo>
                    <a:pt x="4493" y="2502"/>
                  </a:lnTo>
                  <a:lnTo>
                    <a:pt x="4493" y="2502"/>
                  </a:lnTo>
                  <a:lnTo>
                    <a:pt x="4475" y="2502"/>
                  </a:lnTo>
                  <a:lnTo>
                    <a:pt x="4469" y="2502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7" y="2508"/>
                  </a:lnTo>
                  <a:lnTo>
                    <a:pt x="4450" y="2514"/>
                  </a:lnTo>
                  <a:lnTo>
                    <a:pt x="4450" y="2527"/>
                  </a:lnTo>
                  <a:lnTo>
                    <a:pt x="4450" y="2527"/>
                  </a:lnTo>
                  <a:lnTo>
                    <a:pt x="4450" y="2538"/>
                  </a:lnTo>
                  <a:lnTo>
                    <a:pt x="4444" y="2555"/>
                  </a:lnTo>
                  <a:lnTo>
                    <a:pt x="4444" y="2555"/>
                  </a:lnTo>
                  <a:lnTo>
                    <a:pt x="4439" y="2568"/>
                  </a:lnTo>
                  <a:lnTo>
                    <a:pt x="4433" y="2574"/>
                  </a:lnTo>
                  <a:lnTo>
                    <a:pt x="4433" y="2586"/>
                  </a:lnTo>
                  <a:lnTo>
                    <a:pt x="4433" y="2586"/>
                  </a:lnTo>
                  <a:lnTo>
                    <a:pt x="4427" y="2663"/>
                  </a:lnTo>
                  <a:lnTo>
                    <a:pt x="4427" y="2712"/>
                  </a:lnTo>
                  <a:lnTo>
                    <a:pt x="4427" y="2712"/>
                  </a:lnTo>
                  <a:lnTo>
                    <a:pt x="4427" y="2724"/>
                  </a:lnTo>
                  <a:lnTo>
                    <a:pt x="4421" y="2735"/>
                  </a:lnTo>
                  <a:lnTo>
                    <a:pt x="4421" y="2735"/>
                  </a:lnTo>
                  <a:lnTo>
                    <a:pt x="4408" y="2743"/>
                  </a:lnTo>
                  <a:lnTo>
                    <a:pt x="4397" y="2748"/>
                  </a:lnTo>
                  <a:lnTo>
                    <a:pt x="4397" y="2748"/>
                  </a:lnTo>
                  <a:lnTo>
                    <a:pt x="4355" y="2748"/>
                  </a:lnTo>
                  <a:lnTo>
                    <a:pt x="4355" y="2748"/>
                  </a:lnTo>
                  <a:lnTo>
                    <a:pt x="4349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36" y="2748"/>
                  </a:lnTo>
                  <a:lnTo>
                    <a:pt x="4319" y="2760"/>
                  </a:lnTo>
                  <a:lnTo>
                    <a:pt x="4313" y="2766"/>
                  </a:lnTo>
                  <a:lnTo>
                    <a:pt x="4313" y="2766"/>
                  </a:lnTo>
                  <a:lnTo>
                    <a:pt x="4300" y="2766"/>
                  </a:lnTo>
                  <a:lnTo>
                    <a:pt x="4295" y="2766"/>
                  </a:lnTo>
                  <a:lnTo>
                    <a:pt x="4295" y="2766"/>
                  </a:lnTo>
                  <a:lnTo>
                    <a:pt x="4295" y="2760"/>
                  </a:lnTo>
                  <a:lnTo>
                    <a:pt x="4295" y="2748"/>
                  </a:lnTo>
                  <a:lnTo>
                    <a:pt x="4295" y="2748"/>
                  </a:lnTo>
                  <a:lnTo>
                    <a:pt x="4295" y="2743"/>
                  </a:lnTo>
                  <a:lnTo>
                    <a:pt x="4289" y="2735"/>
                  </a:lnTo>
                  <a:lnTo>
                    <a:pt x="4289" y="2724"/>
                  </a:lnTo>
                  <a:lnTo>
                    <a:pt x="4289" y="2724"/>
                  </a:lnTo>
                  <a:lnTo>
                    <a:pt x="4264" y="2724"/>
                  </a:lnTo>
                  <a:lnTo>
                    <a:pt x="4241" y="2724"/>
                  </a:lnTo>
                  <a:lnTo>
                    <a:pt x="4241" y="2724"/>
                  </a:lnTo>
                  <a:lnTo>
                    <a:pt x="4211" y="2724"/>
                  </a:lnTo>
                  <a:lnTo>
                    <a:pt x="4198" y="2724"/>
                  </a:lnTo>
                  <a:lnTo>
                    <a:pt x="4187" y="2724"/>
                  </a:lnTo>
                  <a:lnTo>
                    <a:pt x="4187" y="2724"/>
                  </a:lnTo>
                  <a:lnTo>
                    <a:pt x="4175" y="2707"/>
                  </a:lnTo>
                  <a:lnTo>
                    <a:pt x="4151" y="2694"/>
                  </a:lnTo>
                  <a:lnTo>
                    <a:pt x="4133" y="2676"/>
                  </a:lnTo>
                  <a:lnTo>
                    <a:pt x="4120" y="2652"/>
                  </a:lnTo>
                  <a:lnTo>
                    <a:pt x="4120" y="2652"/>
                  </a:lnTo>
                  <a:lnTo>
                    <a:pt x="4115" y="2652"/>
                  </a:lnTo>
                  <a:lnTo>
                    <a:pt x="4115" y="2646"/>
                  </a:lnTo>
                  <a:lnTo>
                    <a:pt x="4109" y="2646"/>
                  </a:lnTo>
                  <a:lnTo>
                    <a:pt x="4109" y="2646"/>
                  </a:lnTo>
                  <a:lnTo>
                    <a:pt x="4103" y="2646"/>
                  </a:lnTo>
                  <a:lnTo>
                    <a:pt x="4097" y="2646"/>
                  </a:lnTo>
                  <a:lnTo>
                    <a:pt x="4090" y="2652"/>
                  </a:lnTo>
                  <a:lnTo>
                    <a:pt x="4090" y="2652"/>
                  </a:lnTo>
                  <a:lnTo>
                    <a:pt x="4067" y="2676"/>
                  </a:lnTo>
                  <a:lnTo>
                    <a:pt x="4061" y="2694"/>
                  </a:lnTo>
                  <a:lnTo>
                    <a:pt x="4001" y="2790"/>
                  </a:lnTo>
                  <a:lnTo>
                    <a:pt x="3917" y="2904"/>
                  </a:lnTo>
                  <a:lnTo>
                    <a:pt x="3917" y="2904"/>
                  </a:lnTo>
                  <a:lnTo>
                    <a:pt x="3910" y="2915"/>
                  </a:lnTo>
                  <a:lnTo>
                    <a:pt x="3905" y="2922"/>
                  </a:lnTo>
                  <a:lnTo>
                    <a:pt x="3910" y="2928"/>
                  </a:lnTo>
                  <a:lnTo>
                    <a:pt x="3917" y="2928"/>
                  </a:lnTo>
                  <a:lnTo>
                    <a:pt x="3917" y="2928"/>
                  </a:lnTo>
                  <a:lnTo>
                    <a:pt x="3946" y="2940"/>
                  </a:lnTo>
                  <a:lnTo>
                    <a:pt x="3959" y="2951"/>
                  </a:lnTo>
                  <a:lnTo>
                    <a:pt x="3959" y="2958"/>
                  </a:lnTo>
                  <a:lnTo>
                    <a:pt x="3959" y="2964"/>
                  </a:lnTo>
                  <a:lnTo>
                    <a:pt x="3959" y="2964"/>
                  </a:lnTo>
                  <a:lnTo>
                    <a:pt x="3959" y="2976"/>
                  </a:lnTo>
                  <a:lnTo>
                    <a:pt x="3959" y="2987"/>
                  </a:lnTo>
                  <a:lnTo>
                    <a:pt x="3946" y="2994"/>
                  </a:lnTo>
                  <a:lnTo>
                    <a:pt x="3941" y="3000"/>
                  </a:lnTo>
                  <a:lnTo>
                    <a:pt x="3941" y="3000"/>
                  </a:lnTo>
                  <a:lnTo>
                    <a:pt x="3929" y="2994"/>
                  </a:lnTo>
                  <a:lnTo>
                    <a:pt x="3910" y="2987"/>
                  </a:lnTo>
                  <a:lnTo>
                    <a:pt x="3893" y="2982"/>
                  </a:lnTo>
                  <a:lnTo>
                    <a:pt x="3887" y="2982"/>
                  </a:lnTo>
                  <a:lnTo>
                    <a:pt x="3881" y="2982"/>
                  </a:lnTo>
                  <a:lnTo>
                    <a:pt x="3881" y="2982"/>
                  </a:lnTo>
                  <a:lnTo>
                    <a:pt x="3869" y="2982"/>
                  </a:lnTo>
                  <a:lnTo>
                    <a:pt x="3863" y="2982"/>
                  </a:lnTo>
                  <a:lnTo>
                    <a:pt x="3857" y="2982"/>
                  </a:lnTo>
                  <a:lnTo>
                    <a:pt x="3851" y="2976"/>
                  </a:lnTo>
                  <a:lnTo>
                    <a:pt x="3851" y="2976"/>
                  </a:lnTo>
                  <a:lnTo>
                    <a:pt x="3851" y="2958"/>
                  </a:lnTo>
                  <a:lnTo>
                    <a:pt x="3851" y="2958"/>
                  </a:lnTo>
                  <a:lnTo>
                    <a:pt x="3851" y="2946"/>
                  </a:lnTo>
                  <a:lnTo>
                    <a:pt x="3851" y="2946"/>
                  </a:lnTo>
                  <a:lnTo>
                    <a:pt x="3845" y="2946"/>
                  </a:lnTo>
                  <a:lnTo>
                    <a:pt x="3827" y="2946"/>
                  </a:lnTo>
                  <a:lnTo>
                    <a:pt x="3785" y="2946"/>
                  </a:lnTo>
                  <a:lnTo>
                    <a:pt x="3730" y="2946"/>
                  </a:lnTo>
                  <a:lnTo>
                    <a:pt x="3605" y="2951"/>
                  </a:lnTo>
                  <a:lnTo>
                    <a:pt x="3605" y="2951"/>
                  </a:lnTo>
                  <a:lnTo>
                    <a:pt x="3594" y="2951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4" y="2958"/>
                  </a:lnTo>
                  <a:lnTo>
                    <a:pt x="3599" y="2970"/>
                  </a:lnTo>
                  <a:lnTo>
                    <a:pt x="3605" y="2976"/>
                  </a:lnTo>
                  <a:lnTo>
                    <a:pt x="3622" y="2982"/>
                  </a:lnTo>
                  <a:lnTo>
                    <a:pt x="3622" y="2982"/>
                  </a:lnTo>
                  <a:lnTo>
                    <a:pt x="3635" y="2987"/>
                  </a:lnTo>
                  <a:lnTo>
                    <a:pt x="3635" y="3000"/>
                  </a:lnTo>
                  <a:lnTo>
                    <a:pt x="3641" y="3018"/>
                  </a:lnTo>
                  <a:lnTo>
                    <a:pt x="3641" y="3030"/>
                  </a:lnTo>
                  <a:lnTo>
                    <a:pt x="3635" y="3036"/>
                  </a:lnTo>
                  <a:lnTo>
                    <a:pt x="3635" y="3036"/>
                  </a:lnTo>
                  <a:lnTo>
                    <a:pt x="3630" y="3048"/>
                  </a:lnTo>
                  <a:lnTo>
                    <a:pt x="3617" y="3066"/>
                  </a:lnTo>
                  <a:lnTo>
                    <a:pt x="3611" y="3078"/>
                  </a:lnTo>
                  <a:lnTo>
                    <a:pt x="3611" y="3095"/>
                  </a:lnTo>
                  <a:lnTo>
                    <a:pt x="3611" y="3095"/>
                  </a:lnTo>
                  <a:lnTo>
                    <a:pt x="3611" y="3131"/>
                  </a:lnTo>
                  <a:lnTo>
                    <a:pt x="3611" y="3144"/>
                  </a:lnTo>
                  <a:lnTo>
                    <a:pt x="3605" y="3161"/>
                  </a:lnTo>
                  <a:lnTo>
                    <a:pt x="3605" y="3161"/>
                  </a:lnTo>
                  <a:lnTo>
                    <a:pt x="3599" y="3174"/>
                  </a:lnTo>
                  <a:lnTo>
                    <a:pt x="3594" y="3180"/>
                  </a:lnTo>
                  <a:lnTo>
                    <a:pt x="3594" y="3192"/>
                  </a:lnTo>
                  <a:lnTo>
                    <a:pt x="3599" y="3216"/>
                  </a:lnTo>
                  <a:lnTo>
                    <a:pt x="3599" y="3216"/>
                  </a:lnTo>
                  <a:lnTo>
                    <a:pt x="3611" y="3233"/>
                  </a:lnTo>
                  <a:lnTo>
                    <a:pt x="3617" y="3246"/>
                  </a:lnTo>
                  <a:lnTo>
                    <a:pt x="3630" y="3258"/>
                  </a:lnTo>
                  <a:lnTo>
                    <a:pt x="3630" y="3275"/>
                  </a:lnTo>
                  <a:lnTo>
                    <a:pt x="3630" y="3275"/>
                  </a:lnTo>
                  <a:lnTo>
                    <a:pt x="3617" y="3288"/>
                  </a:lnTo>
                  <a:lnTo>
                    <a:pt x="3617" y="3300"/>
                  </a:lnTo>
                  <a:lnTo>
                    <a:pt x="3611" y="3305"/>
                  </a:lnTo>
                  <a:lnTo>
                    <a:pt x="3599" y="3305"/>
                  </a:lnTo>
                  <a:lnTo>
                    <a:pt x="3599" y="3305"/>
                  </a:lnTo>
                  <a:lnTo>
                    <a:pt x="3586" y="3305"/>
                  </a:lnTo>
                  <a:lnTo>
                    <a:pt x="3575" y="3305"/>
                  </a:lnTo>
                  <a:lnTo>
                    <a:pt x="3569" y="3305"/>
                  </a:lnTo>
                  <a:lnTo>
                    <a:pt x="3563" y="3305"/>
                  </a:lnTo>
                  <a:lnTo>
                    <a:pt x="3563" y="3305"/>
                  </a:lnTo>
                  <a:lnTo>
                    <a:pt x="3563" y="3311"/>
                  </a:lnTo>
                  <a:lnTo>
                    <a:pt x="3563" y="3318"/>
                  </a:lnTo>
                  <a:lnTo>
                    <a:pt x="3563" y="3318"/>
                  </a:lnTo>
                  <a:lnTo>
                    <a:pt x="3569" y="3324"/>
                  </a:lnTo>
                  <a:lnTo>
                    <a:pt x="3569" y="3324"/>
                  </a:lnTo>
                  <a:lnTo>
                    <a:pt x="3575" y="3336"/>
                  </a:lnTo>
                  <a:lnTo>
                    <a:pt x="3581" y="3341"/>
                  </a:lnTo>
                  <a:lnTo>
                    <a:pt x="3586" y="3347"/>
                  </a:lnTo>
                  <a:lnTo>
                    <a:pt x="3575" y="3354"/>
                  </a:lnTo>
                  <a:lnTo>
                    <a:pt x="3575" y="3354"/>
                  </a:lnTo>
                  <a:lnTo>
                    <a:pt x="3563" y="3360"/>
                  </a:lnTo>
                  <a:lnTo>
                    <a:pt x="3545" y="3360"/>
                  </a:lnTo>
                  <a:lnTo>
                    <a:pt x="3545" y="3360"/>
                  </a:lnTo>
                  <a:lnTo>
                    <a:pt x="3533" y="3360"/>
                  </a:lnTo>
                  <a:lnTo>
                    <a:pt x="3522" y="3360"/>
                  </a:lnTo>
                  <a:lnTo>
                    <a:pt x="3514" y="3360"/>
                  </a:lnTo>
                  <a:lnTo>
                    <a:pt x="3503" y="3377"/>
                  </a:lnTo>
                  <a:lnTo>
                    <a:pt x="3503" y="3377"/>
                  </a:lnTo>
                  <a:lnTo>
                    <a:pt x="3497" y="3396"/>
                  </a:lnTo>
                  <a:lnTo>
                    <a:pt x="3491" y="3413"/>
                  </a:lnTo>
                  <a:lnTo>
                    <a:pt x="3491" y="3438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55"/>
                  </a:lnTo>
                  <a:lnTo>
                    <a:pt x="3491" y="3462"/>
                  </a:lnTo>
                  <a:lnTo>
                    <a:pt x="3491" y="3455"/>
                  </a:lnTo>
                  <a:lnTo>
                    <a:pt x="3478" y="3438"/>
                  </a:lnTo>
                  <a:lnTo>
                    <a:pt x="3478" y="3438"/>
                  </a:lnTo>
                  <a:lnTo>
                    <a:pt x="3467" y="3413"/>
                  </a:lnTo>
                  <a:lnTo>
                    <a:pt x="3461" y="3402"/>
                  </a:lnTo>
                  <a:lnTo>
                    <a:pt x="3455" y="3396"/>
                  </a:lnTo>
                  <a:lnTo>
                    <a:pt x="3455" y="3396"/>
                  </a:lnTo>
                  <a:lnTo>
                    <a:pt x="3425" y="3383"/>
                  </a:lnTo>
                  <a:lnTo>
                    <a:pt x="3414" y="3383"/>
                  </a:lnTo>
                  <a:lnTo>
                    <a:pt x="3401" y="3377"/>
                  </a:lnTo>
                  <a:lnTo>
                    <a:pt x="3401" y="3377"/>
                  </a:lnTo>
                  <a:lnTo>
                    <a:pt x="3395" y="3372"/>
                  </a:lnTo>
                  <a:lnTo>
                    <a:pt x="3389" y="3366"/>
                  </a:lnTo>
                  <a:lnTo>
                    <a:pt x="3383" y="3347"/>
                  </a:lnTo>
                  <a:lnTo>
                    <a:pt x="3383" y="3318"/>
                  </a:lnTo>
                  <a:lnTo>
                    <a:pt x="3383" y="3318"/>
                  </a:lnTo>
                  <a:lnTo>
                    <a:pt x="3383" y="3311"/>
                  </a:lnTo>
                  <a:lnTo>
                    <a:pt x="3383" y="3305"/>
                  </a:lnTo>
                  <a:lnTo>
                    <a:pt x="3383" y="3300"/>
                  </a:lnTo>
                  <a:lnTo>
                    <a:pt x="3378" y="3294"/>
                  </a:lnTo>
                  <a:lnTo>
                    <a:pt x="3378" y="3294"/>
                  </a:lnTo>
                  <a:lnTo>
                    <a:pt x="3365" y="3294"/>
                  </a:lnTo>
                  <a:lnTo>
                    <a:pt x="3353" y="3300"/>
                  </a:lnTo>
                  <a:lnTo>
                    <a:pt x="3347" y="3300"/>
                  </a:lnTo>
                  <a:lnTo>
                    <a:pt x="3342" y="3294"/>
                  </a:lnTo>
                  <a:lnTo>
                    <a:pt x="3342" y="3294"/>
                  </a:lnTo>
                  <a:lnTo>
                    <a:pt x="3329" y="3282"/>
                  </a:lnTo>
                  <a:lnTo>
                    <a:pt x="3323" y="3269"/>
                  </a:lnTo>
                  <a:lnTo>
                    <a:pt x="3317" y="3264"/>
                  </a:lnTo>
                  <a:lnTo>
                    <a:pt x="3306" y="3258"/>
                  </a:lnTo>
                  <a:lnTo>
                    <a:pt x="3306" y="3258"/>
                  </a:lnTo>
                  <a:lnTo>
                    <a:pt x="3293" y="3258"/>
                  </a:lnTo>
                  <a:lnTo>
                    <a:pt x="3281" y="3258"/>
                  </a:lnTo>
                  <a:lnTo>
                    <a:pt x="3275" y="3258"/>
                  </a:lnTo>
                  <a:lnTo>
                    <a:pt x="3270" y="3258"/>
                  </a:lnTo>
                  <a:lnTo>
                    <a:pt x="3270" y="3258"/>
                  </a:lnTo>
                  <a:lnTo>
                    <a:pt x="3251" y="3246"/>
                  </a:lnTo>
                  <a:lnTo>
                    <a:pt x="3245" y="3233"/>
                  </a:lnTo>
                  <a:lnTo>
                    <a:pt x="3234" y="3233"/>
                  </a:lnTo>
                  <a:lnTo>
                    <a:pt x="3234" y="3233"/>
                  </a:lnTo>
                  <a:lnTo>
                    <a:pt x="3221" y="3233"/>
                  </a:lnTo>
                  <a:lnTo>
                    <a:pt x="3209" y="3233"/>
                  </a:lnTo>
                  <a:lnTo>
                    <a:pt x="3203" y="3233"/>
                  </a:lnTo>
                  <a:lnTo>
                    <a:pt x="3203" y="3233"/>
                  </a:lnTo>
                  <a:lnTo>
                    <a:pt x="3185" y="3222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67" y="3216"/>
                  </a:lnTo>
                  <a:lnTo>
                    <a:pt x="3149" y="3210"/>
                  </a:lnTo>
                  <a:lnTo>
                    <a:pt x="3137" y="3197"/>
                  </a:lnTo>
                  <a:lnTo>
                    <a:pt x="3126" y="3192"/>
                  </a:lnTo>
                  <a:lnTo>
                    <a:pt x="3126" y="3192"/>
                  </a:lnTo>
                  <a:lnTo>
                    <a:pt x="3113" y="3180"/>
                  </a:lnTo>
                  <a:lnTo>
                    <a:pt x="3107" y="3180"/>
                  </a:lnTo>
                  <a:lnTo>
                    <a:pt x="3101" y="3174"/>
                  </a:lnTo>
                  <a:lnTo>
                    <a:pt x="3082" y="3174"/>
                  </a:lnTo>
                  <a:lnTo>
                    <a:pt x="3082" y="3174"/>
                  </a:lnTo>
                  <a:lnTo>
                    <a:pt x="3054" y="3167"/>
                  </a:lnTo>
                  <a:lnTo>
                    <a:pt x="3010" y="3156"/>
                  </a:lnTo>
                  <a:lnTo>
                    <a:pt x="3010" y="3156"/>
                  </a:lnTo>
                  <a:lnTo>
                    <a:pt x="2999" y="3144"/>
                  </a:lnTo>
                  <a:lnTo>
                    <a:pt x="2993" y="3138"/>
                  </a:lnTo>
                  <a:lnTo>
                    <a:pt x="2987" y="3131"/>
                  </a:lnTo>
                  <a:lnTo>
                    <a:pt x="2963" y="3125"/>
                  </a:lnTo>
                  <a:lnTo>
                    <a:pt x="2963" y="3125"/>
                  </a:lnTo>
                  <a:lnTo>
                    <a:pt x="2933" y="3120"/>
                  </a:lnTo>
                  <a:lnTo>
                    <a:pt x="2927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21" y="3125"/>
                  </a:lnTo>
                  <a:lnTo>
                    <a:pt x="2902" y="3125"/>
                  </a:lnTo>
                  <a:lnTo>
                    <a:pt x="2874" y="3108"/>
                  </a:lnTo>
                  <a:lnTo>
                    <a:pt x="2830" y="3072"/>
                  </a:lnTo>
                  <a:lnTo>
                    <a:pt x="2807" y="3054"/>
                  </a:lnTo>
                  <a:lnTo>
                    <a:pt x="2783" y="3030"/>
                  </a:lnTo>
                  <a:lnTo>
                    <a:pt x="2783" y="3030"/>
                  </a:lnTo>
                  <a:lnTo>
                    <a:pt x="2753" y="2994"/>
                  </a:lnTo>
                  <a:lnTo>
                    <a:pt x="2741" y="2970"/>
                  </a:lnTo>
                  <a:lnTo>
                    <a:pt x="2735" y="2970"/>
                  </a:lnTo>
                  <a:lnTo>
                    <a:pt x="2730" y="2970"/>
                  </a:lnTo>
                  <a:lnTo>
                    <a:pt x="2711" y="2976"/>
                  </a:lnTo>
                  <a:lnTo>
                    <a:pt x="2711" y="2976"/>
                  </a:lnTo>
                  <a:lnTo>
                    <a:pt x="2699" y="2987"/>
                  </a:lnTo>
                  <a:lnTo>
                    <a:pt x="2694" y="2987"/>
                  </a:lnTo>
                  <a:lnTo>
                    <a:pt x="2681" y="2987"/>
                  </a:lnTo>
                  <a:lnTo>
                    <a:pt x="2663" y="2994"/>
                  </a:lnTo>
                  <a:lnTo>
                    <a:pt x="2663" y="2994"/>
                  </a:lnTo>
                  <a:lnTo>
                    <a:pt x="2650" y="3000"/>
                  </a:lnTo>
                  <a:lnTo>
                    <a:pt x="2645" y="3000"/>
                  </a:lnTo>
                  <a:lnTo>
                    <a:pt x="2645" y="3006"/>
                  </a:lnTo>
                  <a:lnTo>
                    <a:pt x="2645" y="3012"/>
                  </a:lnTo>
                  <a:lnTo>
                    <a:pt x="2639" y="3018"/>
                  </a:lnTo>
                  <a:lnTo>
                    <a:pt x="2633" y="3018"/>
                  </a:lnTo>
                  <a:lnTo>
                    <a:pt x="2622" y="3018"/>
                  </a:lnTo>
                  <a:lnTo>
                    <a:pt x="2622" y="3018"/>
                  </a:lnTo>
                  <a:lnTo>
                    <a:pt x="2603" y="3023"/>
                  </a:lnTo>
                  <a:lnTo>
                    <a:pt x="2597" y="3030"/>
                  </a:lnTo>
                  <a:lnTo>
                    <a:pt x="2597" y="3036"/>
                  </a:lnTo>
                  <a:lnTo>
                    <a:pt x="2597" y="3054"/>
                  </a:lnTo>
                  <a:lnTo>
                    <a:pt x="2597" y="3054"/>
                  </a:lnTo>
                  <a:lnTo>
                    <a:pt x="2586" y="3066"/>
                  </a:lnTo>
                  <a:lnTo>
                    <a:pt x="2586" y="3072"/>
                  </a:lnTo>
                  <a:lnTo>
                    <a:pt x="2578" y="3078"/>
                  </a:lnTo>
                  <a:lnTo>
                    <a:pt x="2573" y="3078"/>
                  </a:lnTo>
                  <a:lnTo>
                    <a:pt x="2561" y="3066"/>
                  </a:lnTo>
                  <a:lnTo>
                    <a:pt x="2550" y="3059"/>
                  </a:lnTo>
                  <a:lnTo>
                    <a:pt x="2550" y="3059"/>
                  </a:lnTo>
                  <a:lnTo>
                    <a:pt x="2542" y="3054"/>
                  </a:lnTo>
                  <a:lnTo>
                    <a:pt x="2542" y="3042"/>
                  </a:lnTo>
                  <a:lnTo>
                    <a:pt x="2531" y="3030"/>
                  </a:lnTo>
                  <a:lnTo>
                    <a:pt x="2531" y="3012"/>
                  </a:lnTo>
                  <a:lnTo>
                    <a:pt x="2525" y="3006"/>
                  </a:lnTo>
                  <a:lnTo>
                    <a:pt x="2525" y="3000"/>
                  </a:lnTo>
                  <a:lnTo>
                    <a:pt x="2525" y="3000"/>
                  </a:lnTo>
                  <a:lnTo>
                    <a:pt x="2489" y="2987"/>
                  </a:lnTo>
                  <a:lnTo>
                    <a:pt x="2465" y="2976"/>
                  </a:lnTo>
                  <a:lnTo>
                    <a:pt x="2447" y="2964"/>
                  </a:lnTo>
                  <a:lnTo>
                    <a:pt x="2447" y="2964"/>
                  </a:lnTo>
                  <a:lnTo>
                    <a:pt x="2434" y="2946"/>
                  </a:lnTo>
                  <a:lnTo>
                    <a:pt x="2429" y="2928"/>
                  </a:lnTo>
                  <a:lnTo>
                    <a:pt x="2429" y="2922"/>
                  </a:lnTo>
                  <a:lnTo>
                    <a:pt x="2423" y="2915"/>
                  </a:lnTo>
                  <a:lnTo>
                    <a:pt x="2417" y="2915"/>
                  </a:lnTo>
                  <a:lnTo>
                    <a:pt x="2406" y="2915"/>
                  </a:lnTo>
                  <a:lnTo>
                    <a:pt x="2406" y="2915"/>
                  </a:lnTo>
                  <a:lnTo>
                    <a:pt x="2370" y="2922"/>
                  </a:lnTo>
                  <a:lnTo>
                    <a:pt x="2362" y="2922"/>
                  </a:lnTo>
                  <a:lnTo>
                    <a:pt x="2351" y="2922"/>
                  </a:lnTo>
                  <a:lnTo>
                    <a:pt x="2351" y="2922"/>
                  </a:lnTo>
                  <a:lnTo>
                    <a:pt x="2345" y="2910"/>
                  </a:lnTo>
                  <a:lnTo>
                    <a:pt x="2334" y="2904"/>
                  </a:lnTo>
                  <a:lnTo>
                    <a:pt x="2327" y="2904"/>
                  </a:lnTo>
                  <a:lnTo>
                    <a:pt x="2321" y="2904"/>
                  </a:lnTo>
                  <a:lnTo>
                    <a:pt x="2309" y="2915"/>
                  </a:lnTo>
                  <a:lnTo>
                    <a:pt x="2309" y="2915"/>
                  </a:lnTo>
                  <a:lnTo>
                    <a:pt x="2279" y="2940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55" y="2958"/>
                  </a:lnTo>
                  <a:lnTo>
                    <a:pt x="2249" y="2958"/>
                  </a:lnTo>
                  <a:lnTo>
                    <a:pt x="2249" y="2958"/>
                  </a:lnTo>
                  <a:lnTo>
                    <a:pt x="2231" y="2970"/>
                  </a:lnTo>
                  <a:lnTo>
                    <a:pt x="2231" y="2970"/>
                  </a:lnTo>
                  <a:lnTo>
                    <a:pt x="2226" y="2970"/>
                  </a:lnTo>
                  <a:lnTo>
                    <a:pt x="2213" y="2982"/>
                  </a:lnTo>
                  <a:lnTo>
                    <a:pt x="2213" y="2982"/>
                  </a:lnTo>
                  <a:lnTo>
                    <a:pt x="2201" y="2982"/>
                  </a:lnTo>
                  <a:lnTo>
                    <a:pt x="2190" y="2982"/>
                  </a:lnTo>
                  <a:lnTo>
                    <a:pt x="2190" y="2982"/>
                  </a:lnTo>
                  <a:lnTo>
                    <a:pt x="2165" y="2976"/>
                  </a:lnTo>
                  <a:lnTo>
                    <a:pt x="2154" y="2970"/>
                  </a:lnTo>
                  <a:lnTo>
                    <a:pt x="2141" y="2970"/>
                  </a:lnTo>
                  <a:lnTo>
                    <a:pt x="2141" y="2970"/>
                  </a:lnTo>
                  <a:lnTo>
                    <a:pt x="2135" y="2976"/>
                  </a:lnTo>
                  <a:lnTo>
                    <a:pt x="2129" y="2982"/>
                  </a:lnTo>
                  <a:lnTo>
                    <a:pt x="2129" y="2987"/>
                  </a:lnTo>
                  <a:lnTo>
                    <a:pt x="2118" y="2987"/>
                  </a:lnTo>
                  <a:lnTo>
                    <a:pt x="2118" y="2987"/>
                  </a:lnTo>
                  <a:lnTo>
                    <a:pt x="2111" y="2994"/>
                  </a:lnTo>
                  <a:lnTo>
                    <a:pt x="2105" y="3000"/>
                  </a:lnTo>
                  <a:lnTo>
                    <a:pt x="2093" y="3000"/>
                  </a:lnTo>
                  <a:lnTo>
                    <a:pt x="2087" y="3000"/>
                  </a:lnTo>
                  <a:lnTo>
                    <a:pt x="2087" y="3000"/>
                  </a:lnTo>
                  <a:lnTo>
                    <a:pt x="2069" y="2994"/>
                  </a:lnTo>
                  <a:lnTo>
                    <a:pt x="2051" y="2982"/>
                  </a:lnTo>
                  <a:lnTo>
                    <a:pt x="2051" y="2982"/>
                  </a:lnTo>
                  <a:lnTo>
                    <a:pt x="2033" y="2976"/>
                  </a:lnTo>
                  <a:lnTo>
                    <a:pt x="2021" y="2976"/>
                  </a:lnTo>
                  <a:lnTo>
                    <a:pt x="2021" y="2976"/>
                  </a:lnTo>
                  <a:lnTo>
                    <a:pt x="2003" y="2982"/>
                  </a:lnTo>
                  <a:lnTo>
                    <a:pt x="1985" y="2994"/>
                  </a:lnTo>
                  <a:lnTo>
                    <a:pt x="1985" y="2994"/>
                  </a:lnTo>
                  <a:lnTo>
                    <a:pt x="1955" y="3018"/>
                  </a:lnTo>
                  <a:lnTo>
                    <a:pt x="1938" y="3036"/>
                  </a:lnTo>
                  <a:lnTo>
                    <a:pt x="1938" y="3036"/>
                  </a:lnTo>
                  <a:lnTo>
                    <a:pt x="1925" y="3036"/>
                  </a:lnTo>
                  <a:lnTo>
                    <a:pt x="1913" y="3036"/>
                  </a:lnTo>
                  <a:lnTo>
                    <a:pt x="1913" y="3036"/>
                  </a:lnTo>
                  <a:lnTo>
                    <a:pt x="1895" y="3036"/>
                  </a:lnTo>
                  <a:lnTo>
                    <a:pt x="1877" y="3036"/>
                  </a:lnTo>
                  <a:lnTo>
                    <a:pt x="1877" y="3036"/>
                  </a:lnTo>
                  <a:lnTo>
                    <a:pt x="1866" y="3042"/>
                  </a:lnTo>
                  <a:lnTo>
                    <a:pt x="1859" y="3042"/>
                  </a:lnTo>
                  <a:lnTo>
                    <a:pt x="1859" y="3042"/>
                  </a:lnTo>
                  <a:lnTo>
                    <a:pt x="1841" y="3054"/>
                  </a:lnTo>
                  <a:lnTo>
                    <a:pt x="1841" y="3066"/>
                  </a:lnTo>
                  <a:lnTo>
                    <a:pt x="1836" y="3078"/>
                  </a:lnTo>
                  <a:lnTo>
                    <a:pt x="1823" y="3084"/>
                  </a:lnTo>
                  <a:lnTo>
                    <a:pt x="1823" y="3084"/>
                  </a:lnTo>
                  <a:lnTo>
                    <a:pt x="1817" y="3095"/>
                  </a:lnTo>
                  <a:lnTo>
                    <a:pt x="1805" y="3095"/>
                  </a:lnTo>
                  <a:lnTo>
                    <a:pt x="1800" y="3084"/>
                  </a:lnTo>
                  <a:lnTo>
                    <a:pt x="1794" y="3078"/>
                  </a:lnTo>
                  <a:lnTo>
                    <a:pt x="1781" y="3059"/>
                  </a:lnTo>
                  <a:lnTo>
                    <a:pt x="1781" y="3054"/>
                  </a:lnTo>
                  <a:lnTo>
                    <a:pt x="1781" y="3042"/>
                  </a:lnTo>
                  <a:lnTo>
                    <a:pt x="1781" y="3042"/>
                  </a:lnTo>
                  <a:lnTo>
                    <a:pt x="1794" y="3023"/>
                  </a:lnTo>
                  <a:lnTo>
                    <a:pt x="1805" y="3000"/>
                  </a:lnTo>
                  <a:lnTo>
                    <a:pt x="1805" y="3000"/>
                  </a:lnTo>
                  <a:lnTo>
                    <a:pt x="1805" y="2994"/>
                  </a:lnTo>
                  <a:lnTo>
                    <a:pt x="1805" y="2987"/>
                  </a:lnTo>
                  <a:lnTo>
                    <a:pt x="1805" y="2987"/>
                  </a:lnTo>
                  <a:lnTo>
                    <a:pt x="1805" y="2982"/>
                  </a:lnTo>
                  <a:lnTo>
                    <a:pt x="1811" y="2982"/>
                  </a:lnTo>
                  <a:lnTo>
                    <a:pt x="1811" y="2976"/>
                  </a:lnTo>
                  <a:lnTo>
                    <a:pt x="1811" y="2976"/>
                  </a:lnTo>
                  <a:lnTo>
                    <a:pt x="1805" y="2964"/>
                  </a:lnTo>
                  <a:lnTo>
                    <a:pt x="1787" y="2958"/>
                  </a:lnTo>
                  <a:lnTo>
                    <a:pt x="1625" y="2862"/>
                  </a:lnTo>
                  <a:lnTo>
                    <a:pt x="1625" y="2862"/>
                  </a:lnTo>
                  <a:lnTo>
                    <a:pt x="1631" y="2802"/>
                  </a:lnTo>
                  <a:lnTo>
                    <a:pt x="1643" y="2743"/>
                  </a:lnTo>
                  <a:lnTo>
                    <a:pt x="1643" y="2743"/>
                  </a:lnTo>
                  <a:lnTo>
                    <a:pt x="1637" y="2735"/>
                  </a:lnTo>
                  <a:lnTo>
                    <a:pt x="1625" y="2730"/>
                  </a:lnTo>
                  <a:lnTo>
                    <a:pt x="1614" y="2724"/>
                  </a:lnTo>
                  <a:lnTo>
                    <a:pt x="1607" y="2707"/>
                  </a:lnTo>
                  <a:lnTo>
                    <a:pt x="1607" y="2707"/>
                  </a:lnTo>
                  <a:lnTo>
                    <a:pt x="1607" y="2688"/>
                  </a:lnTo>
                  <a:lnTo>
                    <a:pt x="1614" y="2671"/>
                  </a:lnTo>
                  <a:lnTo>
                    <a:pt x="1625" y="2663"/>
                  </a:lnTo>
                  <a:lnTo>
                    <a:pt x="1631" y="2663"/>
                  </a:lnTo>
                  <a:lnTo>
                    <a:pt x="1637" y="2663"/>
                  </a:lnTo>
                  <a:lnTo>
                    <a:pt x="1650" y="2663"/>
                  </a:lnTo>
                  <a:lnTo>
                    <a:pt x="1650" y="2663"/>
                  </a:lnTo>
                  <a:lnTo>
                    <a:pt x="1667" y="2616"/>
                  </a:lnTo>
                  <a:lnTo>
                    <a:pt x="1673" y="2599"/>
                  </a:lnTo>
                  <a:lnTo>
                    <a:pt x="1679" y="2586"/>
                  </a:lnTo>
                  <a:lnTo>
                    <a:pt x="1679" y="2580"/>
                  </a:lnTo>
                  <a:lnTo>
                    <a:pt x="1679" y="2580"/>
                  </a:lnTo>
                  <a:lnTo>
                    <a:pt x="1667" y="2574"/>
                  </a:lnTo>
                  <a:lnTo>
                    <a:pt x="1656" y="2574"/>
                  </a:lnTo>
                  <a:lnTo>
                    <a:pt x="1631" y="2580"/>
                  </a:lnTo>
                  <a:lnTo>
                    <a:pt x="1631" y="2580"/>
                  </a:lnTo>
                  <a:lnTo>
                    <a:pt x="1631" y="2574"/>
                  </a:lnTo>
                  <a:lnTo>
                    <a:pt x="1625" y="2563"/>
                  </a:lnTo>
                  <a:lnTo>
                    <a:pt x="1631" y="2544"/>
                  </a:lnTo>
                  <a:lnTo>
                    <a:pt x="1643" y="2502"/>
                  </a:lnTo>
                  <a:lnTo>
                    <a:pt x="1650" y="2478"/>
                  </a:lnTo>
                  <a:lnTo>
                    <a:pt x="1650" y="2460"/>
                  </a:lnTo>
                  <a:lnTo>
                    <a:pt x="1643" y="2447"/>
                  </a:lnTo>
                  <a:lnTo>
                    <a:pt x="1643" y="2436"/>
                  </a:lnTo>
                  <a:lnTo>
                    <a:pt x="1631" y="2430"/>
                  </a:lnTo>
                  <a:lnTo>
                    <a:pt x="1625" y="2419"/>
                  </a:lnTo>
                  <a:lnTo>
                    <a:pt x="1625" y="2419"/>
                  </a:lnTo>
                  <a:lnTo>
                    <a:pt x="1625" y="2400"/>
                  </a:lnTo>
                  <a:lnTo>
                    <a:pt x="1625" y="2383"/>
                  </a:lnTo>
                  <a:lnTo>
                    <a:pt x="1631" y="2352"/>
                  </a:lnTo>
                  <a:lnTo>
                    <a:pt x="1625" y="2339"/>
                  </a:lnTo>
                  <a:lnTo>
                    <a:pt x="1625" y="2339"/>
                  </a:lnTo>
                  <a:lnTo>
                    <a:pt x="1620" y="2334"/>
                  </a:lnTo>
                  <a:lnTo>
                    <a:pt x="1614" y="2334"/>
                  </a:lnTo>
                  <a:lnTo>
                    <a:pt x="1589" y="2334"/>
                  </a:lnTo>
                  <a:lnTo>
                    <a:pt x="1571" y="2339"/>
                  </a:lnTo>
                  <a:lnTo>
                    <a:pt x="1565" y="2339"/>
                  </a:lnTo>
                  <a:lnTo>
                    <a:pt x="1553" y="2339"/>
                  </a:lnTo>
                  <a:lnTo>
                    <a:pt x="1553" y="2339"/>
                  </a:lnTo>
                  <a:lnTo>
                    <a:pt x="1535" y="2328"/>
                  </a:lnTo>
                  <a:lnTo>
                    <a:pt x="1499" y="2303"/>
                  </a:lnTo>
                  <a:lnTo>
                    <a:pt x="1445" y="2256"/>
                  </a:lnTo>
                  <a:lnTo>
                    <a:pt x="1445" y="2256"/>
                  </a:lnTo>
                  <a:lnTo>
                    <a:pt x="1427" y="2244"/>
                  </a:lnTo>
                  <a:lnTo>
                    <a:pt x="1404" y="2239"/>
                  </a:lnTo>
                  <a:lnTo>
                    <a:pt x="1343" y="2214"/>
                  </a:lnTo>
                  <a:lnTo>
                    <a:pt x="1296" y="2195"/>
                  </a:lnTo>
                  <a:lnTo>
                    <a:pt x="1277" y="2184"/>
                  </a:lnTo>
                  <a:lnTo>
                    <a:pt x="1265" y="2172"/>
                  </a:lnTo>
                  <a:lnTo>
                    <a:pt x="1265" y="2172"/>
                  </a:lnTo>
                  <a:lnTo>
                    <a:pt x="1254" y="2082"/>
                  </a:lnTo>
                  <a:lnTo>
                    <a:pt x="1241" y="2023"/>
                  </a:lnTo>
                  <a:lnTo>
                    <a:pt x="1235" y="1987"/>
                  </a:lnTo>
                  <a:lnTo>
                    <a:pt x="1235" y="1987"/>
                  </a:lnTo>
                  <a:lnTo>
                    <a:pt x="1241" y="1974"/>
                  </a:lnTo>
                  <a:lnTo>
                    <a:pt x="1241" y="1962"/>
                  </a:lnTo>
                  <a:lnTo>
                    <a:pt x="1241" y="1962"/>
                  </a:lnTo>
                  <a:lnTo>
                    <a:pt x="1241" y="1956"/>
                  </a:lnTo>
                  <a:lnTo>
                    <a:pt x="1235" y="1943"/>
                  </a:lnTo>
                  <a:lnTo>
                    <a:pt x="1235" y="1932"/>
                  </a:lnTo>
                  <a:lnTo>
                    <a:pt x="1224" y="1926"/>
                  </a:lnTo>
                  <a:lnTo>
                    <a:pt x="1224" y="1926"/>
                  </a:lnTo>
                  <a:lnTo>
                    <a:pt x="1235" y="1920"/>
                  </a:lnTo>
                  <a:lnTo>
                    <a:pt x="1241" y="1920"/>
                  </a:lnTo>
                  <a:lnTo>
                    <a:pt x="1271" y="1915"/>
                  </a:lnTo>
                  <a:lnTo>
                    <a:pt x="1271" y="1915"/>
                  </a:lnTo>
                  <a:lnTo>
                    <a:pt x="1277" y="1907"/>
                  </a:lnTo>
                  <a:lnTo>
                    <a:pt x="1290" y="1902"/>
                  </a:lnTo>
                  <a:lnTo>
                    <a:pt x="1290" y="1902"/>
                  </a:lnTo>
                  <a:lnTo>
                    <a:pt x="1296" y="1890"/>
                  </a:lnTo>
                  <a:lnTo>
                    <a:pt x="1296" y="1879"/>
                  </a:lnTo>
                  <a:lnTo>
                    <a:pt x="1296" y="1860"/>
                  </a:lnTo>
                  <a:lnTo>
                    <a:pt x="1296" y="1860"/>
                  </a:lnTo>
                  <a:lnTo>
                    <a:pt x="1301" y="1848"/>
                  </a:lnTo>
                  <a:lnTo>
                    <a:pt x="1301" y="1843"/>
                  </a:lnTo>
                  <a:lnTo>
                    <a:pt x="1307" y="1830"/>
                  </a:lnTo>
                  <a:lnTo>
                    <a:pt x="1307" y="1830"/>
                  </a:lnTo>
                  <a:lnTo>
                    <a:pt x="1319" y="1830"/>
                  </a:lnTo>
                  <a:lnTo>
                    <a:pt x="1326" y="1830"/>
                  </a:lnTo>
                  <a:lnTo>
                    <a:pt x="1332" y="1818"/>
                  </a:lnTo>
                  <a:lnTo>
                    <a:pt x="1332" y="1818"/>
                  </a:lnTo>
                  <a:lnTo>
                    <a:pt x="1332" y="1812"/>
                  </a:lnTo>
                  <a:lnTo>
                    <a:pt x="1332" y="1807"/>
                  </a:lnTo>
                  <a:lnTo>
                    <a:pt x="1332" y="1771"/>
                  </a:lnTo>
                  <a:lnTo>
                    <a:pt x="1343" y="1740"/>
                  </a:lnTo>
                  <a:lnTo>
                    <a:pt x="1343" y="1740"/>
                  </a:lnTo>
                  <a:lnTo>
                    <a:pt x="1343" y="1727"/>
                  </a:lnTo>
                  <a:lnTo>
                    <a:pt x="1349" y="1722"/>
                  </a:lnTo>
                  <a:lnTo>
                    <a:pt x="1355" y="1710"/>
                  </a:lnTo>
                  <a:lnTo>
                    <a:pt x="1355" y="1710"/>
                  </a:lnTo>
                  <a:lnTo>
                    <a:pt x="1362" y="1699"/>
                  </a:lnTo>
                  <a:lnTo>
                    <a:pt x="1373" y="1691"/>
                  </a:lnTo>
                  <a:lnTo>
                    <a:pt x="1391" y="1686"/>
                  </a:lnTo>
                  <a:lnTo>
                    <a:pt x="1391" y="1686"/>
                  </a:lnTo>
                  <a:lnTo>
                    <a:pt x="1398" y="1680"/>
                  </a:lnTo>
                  <a:lnTo>
                    <a:pt x="1415" y="1674"/>
                  </a:lnTo>
                  <a:lnTo>
                    <a:pt x="1415" y="1674"/>
                  </a:lnTo>
                  <a:lnTo>
                    <a:pt x="1427" y="1674"/>
                  </a:lnTo>
                  <a:lnTo>
                    <a:pt x="1445" y="1674"/>
                  </a:lnTo>
                  <a:lnTo>
                    <a:pt x="1445" y="1674"/>
                  </a:lnTo>
                  <a:lnTo>
                    <a:pt x="1463" y="1668"/>
                  </a:lnTo>
                  <a:lnTo>
                    <a:pt x="1476" y="1668"/>
                  </a:lnTo>
                  <a:lnTo>
                    <a:pt x="1476" y="1668"/>
                  </a:lnTo>
                  <a:lnTo>
                    <a:pt x="1487" y="1650"/>
                  </a:lnTo>
                  <a:lnTo>
                    <a:pt x="1493" y="1650"/>
                  </a:lnTo>
                  <a:lnTo>
                    <a:pt x="1493" y="1650"/>
                  </a:lnTo>
                  <a:lnTo>
                    <a:pt x="1499" y="1638"/>
                  </a:lnTo>
                  <a:lnTo>
                    <a:pt x="1506" y="1632"/>
                  </a:lnTo>
                  <a:lnTo>
                    <a:pt x="1512" y="1627"/>
                  </a:lnTo>
                  <a:lnTo>
                    <a:pt x="1512" y="1627"/>
                  </a:lnTo>
                  <a:lnTo>
                    <a:pt x="1512" y="1619"/>
                  </a:lnTo>
                  <a:lnTo>
                    <a:pt x="1499" y="1619"/>
                  </a:lnTo>
                  <a:lnTo>
                    <a:pt x="1499" y="1619"/>
                  </a:lnTo>
                  <a:lnTo>
                    <a:pt x="1493" y="1627"/>
                  </a:lnTo>
                  <a:lnTo>
                    <a:pt x="1487" y="1632"/>
                  </a:lnTo>
                  <a:lnTo>
                    <a:pt x="1481" y="1632"/>
                  </a:lnTo>
                  <a:lnTo>
                    <a:pt x="1476" y="1638"/>
                  </a:lnTo>
                  <a:lnTo>
                    <a:pt x="1476" y="1638"/>
                  </a:lnTo>
                  <a:lnTo>
                    <a:pt x="1463" y="1638"/>
                  </a:lnTo>
                  <a:lnTo>
                    <a:pt x="1451" y="1638"/>
                  </a:lnTo>
                  <a:lnTo>
                    <a:pt x="1451" y="1638"/>
                  </a:lnTo>
                  <a:lnTo>
                    <a:pt x="1445" y="1638"/>
                  </a:lnTo>
                  <a:lnTo>
                    <a:pt x="1440" y="1632"/>
                  </a:lnTo>
                  <a:lnTo>
                    <a:pt x="1434" y="1627"/>
                  </a:lnTo>
                  <a:lnTo>
                    <a:pt x="1434" y="1627"/>
                  </a:lnTo>
                  <a:lnTo>
                    <a:pt x="1434" y="1614"/>
                  </a:lnTo>
                  <a:lnTo>
                    <a:pt x="1434" y="1608"/>
                  </a:lnTo>
                  <a:lnTo>
                    <a:pt x="1434" y="1608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6"/>
                  </a:lnTo>
                  <a:lnTo>
                    <a:pt x="1445" y="1591"/>
                  </a:lnTo>
                  <a:lnTo>
                    <a:pt x="1445" y="1591"/>
                  </a:lnTo>
                  <a:lnTo>
                    <a:pt x="1440" y="1591"/>
                  </a:lnTo>
                  <a:lnTo>
                    <a:pt x="1440" y="1591"/>
                  </a:lnTo>
                  <a:lnTo>
                    <a:pt x="1415" y="1583"/>
                  </a:lnTo>
                  <a:lnTo>
                    <a:pt x="1398" y="1578"/>
                  </a:lnTo>
                  <a:lnTo>
                    <a:pt x="1398" y="1578"/>
                  </a:lnTo>
                  <a:lnTo>
                    <a:pt x="1391" y="1572"/>
                  </a:lnTo>
                  <a:lnTo>
                    <a:pt x="1391" y="1566"/>
                  </a:lnTo>
                  <a:lnTo>
                    <a:pt x="1391" y="1566"/>
                  </a:lnTo>
                  <a:lnTo>
                    <a:pt x="1391" y="1555"/>
                  </a:lnTo>
                  <a:lnTo>
                    <a:pt x="1404" y="1547"/>
                  </a:lnTo>
                  <a:lnTo>
                    <a:pt x="1404" y="1547"/>
                  </a:lnTo>
                  <a:lnTo>
                    <a:pt x="1398" y="1547"/>
                  </a:lnTo>
                  <a:lnTo>
                    <a:pt x="1398" y="1542"/>
                  </a:lnTo>
                  <a:lnTo>
                    <a:pt x="1385" y="1542"/>
                  </a:lnTo>
                  <a:lnTo>
                    <a:pt x="1385" y="1542"/>
                  </a:lnTo>
                  <a:lnTo>
                    <a:pt x="1362" y="1542"/>
                  </a:lnTo>
                  <a:lnTo>
                    <a:pt x="1337" y="1555"/>
                  </a:lnTo>
                  <a:lnTo>
                    <a:pt x="1337" y="1555"/>
                  </a:lnTo>
                  <a:lnTo>
                    <a:pt x="1332" y="1560"/>
                  </a:lnTo>
                  <a:lnTo>
                    <a:pt x="1326" y="1560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2" y="1572"/>
                  </a:lnTo>
                  <a:lnTo>
                    <a:pt x="1337" y="1578"/>
                  </a:lnTo>
                  <a:lnTo>
                    <a:pt x="1343" y="1591"/>
                  </a:lnTo>
                  <a:lnTo>
                    <a:pt x="1343" y="1591"/>
                  </a:lnTo>
                  <a:lnTo>
                    <a:pt x="1368" y="1596"/>
                  </a:lnTo>
                  <a:lnTo>
                    <a:pt x="1379" y="1596"/>
                  </a:lnTo>
                  <a:lnTo>
                    <a:pt x="1385" y="1596"/>
                  </a:lnTo>
                  <a:lnTo>
                    <a:pt x="1385" y="1596"/>
                  </a:lnTo>
                  <a:lnTo>
                    <a:pt x="1391" y="1608"/>
                  </a:lnTo>
                  <a:lnTo>
                    <a:pt x="1385" y="1614"/>
                  </a:lnTo>
                  <a:lnTo>
                    <a:pt x="1385" y="1614"/>
                  </a:lnTo>
                  <a:lnTo>
                    <a:pt x="1391" y="1627"/>
                  </a:lnTo>
                  <a:lnTo>
                    <a:pt x="1391" y="1627"/>
                  </a:lnTo>
                  <a:lnTo>
                    <a:pt x="1404" y="1632"/>
                  </a:lnTo>
                  <a:lnTo>
                    <a:pt x="1409" y="1632"/>
                  </a:lnTo>
                  <a:lnTo>
                    <a:pt x="1409" y="1638"/>
                  </a:lnTo>
                  <a:lnTo>
                    <a:pt x="1409" y="1638"/>
                  </a:lnTo>
                  <a:lnTo>
                    <a:pt x="1404" y="1655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91" y="1674"/>
                  </a:lnTo>
                  <a:lnTo>
                    <a:pt x="1379" y="1668"/>
                  </a:lnTo>
                  <a:lnTo>
                    <a:pt x="1379" y="1668"/>
                  </a:lnTo>
                  <a:lnTo>
                    <a:pt x="1355" y="1650"/>
                  </a:lnTo>
                  <a:lnTo>
                    <a:pt x="1343" y="1632"/>
                  </a:lnTo>
                  <a:lnTo>
                    <a:pt x="1343" y="1632"/>
                  </a:lnTo>
                  <a:lnTo>
                    <a:pt x="1332" y="1627"/>
                  </a:lnTo>
                  <a:lnTo>
                    <a:pt x="1313" y="1614"/>
                  </a:lnTo>
                  <a:lnTo>
                    <a:pt x="1313" y="1614"/>
                  </a:lnTo>
                  <a:lnTo>
                    <a:pt x="1296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608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77" y="1596"/>
                  </a:lnTo>
                  <a:lnTo>
                    <a:pt x="1283" y="1583"/>
                  </a:lnTo>
                  <a:lnTo>
                    <a:pt x="1296" y="1572"/>
                  </a:lnTo>
                  <a:lnTo>
                    <a:pt x="1296" y="1572"/>
                  </a:lnTo>
                  <a:lnTo>
                    <a:pt x="1296" y="1566"/>
                  </a:lnTo>
                  <a:lnTo>
                    <a:pt x="1290" y="1560"/>
                  </a:lnTo>
                  <a:lnTo>
                    <a:pt x="1290" y="1560"/>
                  </a:lnTo>
                  <a:lnTo>
                    <a:pt x="1277" y="1555"/>
                  </a:lnTo>
                  <a:lnTo>
                    <a:pt x="1271" y="1555"/>
                  </a:lnTo>
                  <a:lnTo>
                    <a:pt x="1265" y="1555"/>
                  </a:lnTo>
                  <a:lnTo>
                    <a:pt x="1265" y="1555"/>
                  </a:lnTo>
                  <a:lnTo>
                    <a:pt x="1265" y="1560"/>
                  </a:lnTo>
                  <a:lnTo>
                    <a:pt x="1265" y="1566"/>
                  </a:lnTo>
                  <a:lnTo>
                    <a:pt x="1265" y="1572"/>
                  </a:lnTo>
                  <a:lnTo>
                    <a:pt x="1265" y="1583"/>
                  </a:lnTo>
                  <a:lnTo>
                    <a:pt x="1265" y="1583"/>
                  </a:lnTo>
                  <a:lnTo>
                    <a:pt x="1254" y="1608"/>
                  </a:lnTo>
                  <a:lnTo>
                    <a:pt x="1254" y="1614"/>
                  </a:lnTo>
                  <a:lnTo>
                    <a:pt x="1241" y="1627"/>
                  </a:lnTo>
                  <a:lnTo>
                    <a:pt x="1241" y="1627"/>
                  </a:lnTo>
                  <a:lnTo>
                    <a:pt x="1224" y="1632"/>
                  </a:lnTo>
                  <a:lnTo>
                    <a:pt x="1211" y="1632"/>
                  </a:lnTo>
                  <a:lnTo>
                    <a:pt x="1211" y="1632"/>
                  </a:lnTo>
                  <a:lnTo>
                    <a:pt x="1199" y="1632"/>
                  </a:lnTo>
                  <a:lnTo>
                    <a:pt x="1193" y="1627"/>
                  </a:lnTo>
                  <a:lnTo>
                    <a:pt x="1193" y="1627"/>
                  </a:lnTo>
                  <a:lnTo>
                    <a:pt x="1188" y="1614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82" y="1608"/>
                  </a:lnTo>
                  <a:lnTo>
                    <a:pt x="1193" y="1602"/>
                  </a:lnTo>
                  <a:lnTo>
                    <a:pt x="1205" y="1596"/>
                  </a:lnTo>
                  <a:lnTo>
                    <a:pt x="1229" y="1596"/>
                  </a:lnTo>
                  <a:lnTo>
                    <a:pt x="1229" y="1596"/>
                  </a:lnTo>
                  <a:lnTo>
                    <a:pt x="1235" y="1596"/>
                  </a:lnTo>
                  <a:lnTo>
                    <a:pt x="1241" y="1591"/>
                  </a:lnTo>
                  <a:lnTo>
                    <a:pt x="1241" y="1583"/>
                  </a:lnTo>
                  <a:lnTo>
                    <a:pt x="1241" y="1578"/>
                  </a:lnTo>
                  <a:lnTo>
                    <a:pt x="1235" y="1572"/>
                  </a:lnTo>
                  <a:lnTo>
                    <a:pt x="1235" y="1572"/>
                  </a:lnTo>
                  <a:lnTo>
                    <a:pt x="1211" y="1572"/>
                  </a:lnTo>
                  <a:lnTo>
                    <a:pt x="1188" y="1578"/>
                  </a:lnTo>
                  <a:lnTo>
                    <a:pt x="1188" y="1578"/>
                  </a:lnTo>
                  <a:lnTo>
                    <a:pt x="1182" y="1578"/>
                  </a:lnTo>
                  <a:lnTo>
                    <a:pt x="1175" y="1572"/>
                  </a:lnTo>
                  <a:lnTo>
                    <a:pt x="1169" y="1572"/>
                  </a:lnTo>
                  <a:lnTo>
                    <a:pt x="1157" y="1560"/>
                  </a:lnTo>
                  <a:lnTo>
                    <a:pt x="1152" y="1555"/>
                  </a:lnTo>
                  <a:lnTo>
                    <a:pt x="1152" y="1555"/>
                  </a:lnTo>
                  <a:lnTo>
                    <a:pt x="1139" y="1560"/>
                  </a:lnTo>
                  <a:lnTo>
                    <a:pt x="1121" y="1572"/>
                  </a:lnTo>
                  <a:lnTo>
                    <a:pt x="1085" y="1591"/>
                  </a:lnTo>
                  <a:lnTo>
                    <a:pt x="767" y="1475"/>
                  </a:lnTo>
                  <a:lnTo>
                    <a:pt x="767" y="1475"/>
                  </a:lnTo>
                  <a:lnTo>
                    <a:pt x="665" y="1614"/>
                  </a:lnTo>
                  <a:lnTo>
                    <a:pt x="557" y="1752"/>
                  </a:lnTo>
                  <a:lnTo>
                    <a:pt x="449" y="1890"/>
                  </a:lnTo>
                  <a:lnTo>
                    <a:pt x="341" y="2028"/>
                  </a:lnTo>
                  <a:lnTo>
                    <a:pt x="341" y="2028"/>
                  </a:lnTo>
                  <a:lnTo>
                    <a:pt x="329" y="2023"/>
                  </a:lnTo>
                  <a:lnTo>
                    <a:pt x="311" y="2010"/>
                  </a:lnTo>
                  <a:lnTo>
                    <a:pt x="311" y="2010"/>
                  </a:lnTo>
                  <a:lnTo>
                    <a:pt x="299" y="2010"/>
                  </a:lnTo>
                  <a:lnTo>
                    <a:pt x="294" y="2010"/>
                  </a:lnTo>
                  <a:lnTo>
                    <a:pt x="288" y="2010"/>
                  </a:lnTo>
                  <a:lnTo>
                    <a:pt x="282" y="2004"/>
                  </a:lnTo>
                  <a:lnTo>
                    <a:pt x="282" y="2004"/>
                  </a:lnTo>
                  <a:lnTo>
                    <a:pt x="275" y="1998"/>
                  </a:lnTo>
                  <a:lnTo>
                    <a:pt x="275" y="1987"/>
                  </a:lnTo>
                  <a:lnTo>
                    <a:pt x="275" y="1968"/>
                  </a:lnTo>
                  <a:lnTo>
                    <a:pt x="282" y="1943"/>
                  </a:lnTo>
                  <a:lnTo>
                    <a:pt x="282" y="1943"/>
                  </a:lnTo>
                  <a:lnTo>
                    <a:pt x="275" y="1915"/>
                  </a:lnTo>
                  <a:lnTo>
                    <a:pt x="275" y="1896"/>
                  </a:lnTo>
                  <a:lnTo>
                    <a:pt x="282" y="1879"/>
                  </a:lnTo>
                  <a:lnTo>
                    <a:pt x="282" y="1879"/>
                  </a:lnTo>
                  <a:lnTo>
                    <a:pt x="282" y="1860"/>
                  </a:lnTo>
                  <a:lnTo>
                    <a:pt x="282" y="1830"/>
                  </a:lnTo>
                  <a:lnTo>
                    <a:pt x="282" y="1830"/>
                  </a:lnTo>
                  <a:lnTo>
                    <a:pt x="282" y="1807"/>
                  </a:lnTo>
                  <a:lnTo>
                    <a:pt x="282" y="1788"/>
                  </a:lnTo>
                  <a:lnTo>
                    <a:pt x="282" y="1788"/>
                  </a:lnTo>
                  <a:lnTo>
                    <a:pt x="269" y="1763"/>
                  </a:lnTo>
                  <a:lnTo>
                    <a:pt x="263" y="1727"/>
                  </a:lnTo>
                  <a:lnTo>
                    <a:pt x="263" y="1727"/>
                  </a:lnTo>
                  <a:lnTo>
                    <a:pt x="258" y="1716"/>
                  </a:lnTo>
                  <a:lnTo>
                    <a:pt x="239" y="1699"/>
                  </a:lnTo>
                  <a:lnTo>
                    <a:pt x="216" y="1680"/>
                  </a:lnTo>
                  <a:lnTo>
                    <a:pt x="203" y="1674"/>
                  </a:lnTo>
                  <a:lnTo>
                    <a:pt x="203" y="1674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61" y="1655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25" y="1650"/>
                  </a:lnTo>
                  <a:lnTo>
                    <a:pt x="95" y="1638"/>
                  </a:lnTo>
                  <a:lnTo>
                    <a:pt x="53" y="1638"/>
                  </a:lnTo>
                  <a:lnTo>
                    <a:pt x="17" y="1638"/>
                  </a:lnTo>
                  <a:lnTo>
                    <a:pt x="17" y="1638"/>
                  </a:lnTo>
                  <a:lnTo>
                    <a:pt x="0" y="1644"/>
                  </a:lnTo>
                  <a:lnTo>
                    <a:pt x="0" y="1644"/>
                  </a:lnTo>
                  <a:lnTo>
                    <a:pt x="11" y="1619"/>
                  </a:lnTo>
                  <a:lnTo>
                    <a:pt x="11" y="1619"/>
                  </a:lnTo>
                  <a:lnTo>
                    <a:pt x="23" y="1602"/>
                  </a:lnTo>
                  <a:lnTo>
                    <a:pt x="30" y="1596"/>
                  </a:lnTo>
                  <a:lnTo>
                    <a:pt x="59" y="1572"/>
                  </a:lnTo>
                  <a:lnTo>
                    <a:pt x="78" y="1566"/>
                  </a:lnTo>
                  <a:lnTo>
                    <a:pt x="119" y="1547"/>
                  </a:lnTo>
                  <a:lnTo>
                    <a:pt x="119" y="1547"/>
                  </a:lnTo>
                  <a:lnTo>
                    <a:pt x="125" y="1542"/>
                  </a:lnTo>
                  <a:lnTo>
                    <a:pt x="131" y="1536"/>
                  </a:lnTo>
                  <a:lnTo>
                    <a:pt x="131" y="1536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24"/>
                  </a:lnTo>
                  <a:lnTo>
                    <a:pt x="138" y="1519"/>
                  </a:lnTo>
                  <a:lnTo>
                    <a:pt x="138" y="1500"/>
                  </a:lnTo>
                  <a:lnTo>
                    <a:pt x="138" y="1500"/>
                  </a:lnTo>
                  <a:lnTo>
                    <a:pt x="131" y="1494"/>
                  </a:lnTo>
                  <a:lnTo>
                    <a:pt x="125" y="1488"/>
                  </a:lnTo>
                  <a:lnTo>
                    <a:pt x="119" y="1475"/>
                  </a:lnTo>
                  <a:lnTo>
                    <a:pt x="102" y="1464"/>
                  </a:lnTo>
                  <a:lnTo>
                    <a:pt x="102" y="1464"/>
                  </a:lnTo>
                  <a:lnTo>
                    <a:pt x="102" y="1458"/>
                  </a:lnTo>
                  <a:lnTo>
                    <a:pt x="89" y="1447"/>
                  </a:lnTo>
                  <a:lnTo>
                    <a:pt x="89" y="1447"/>
                  </a:lnTo>
                  <a:lnTo>
                    <a:pt x="83" y="1439"/>
                  </a:lnTo>
                  <a:lnTo>
                    <a:pt x="78" y="1439"/>
                  </a:lnTo>
                  <a:lnTo>
                    <a:pt x="78" y="1439"/>
                  </a:lnTo>
                  <a:lnTo>
                    <a:pt x="72" y="1434"/>
                  </a:lnTo>
                  <a:lnTo>
                    <a:pt x="66" y="1434"/>
                  </a:lnTo>
                  <a:lnTo>
                    <a:pt x="66" y="1434"/>
                  </a:lnTo>
                  <a:lnTo>
                    <a:pt x="66" y="1422"/>
                  </a:lnTo>
                  <a:lnTo>
                    <a:pt x="72" y="1411"/>
                  </a:lnTo>
                  <a:lnTo>
                    <a:pt x="78" y="1392"/>
                  </a:lnTo>
                  <a:lnTo>
                    <a:pt x="78" y="1375"/>
                  </a:lnTo>
                  <a:lnTo>
                    <a:pt x="66" y="1356"/>
                  </a:lnTo>
                  <a:lnTo>
                    <a:pt x="66" y="1356"/>
                  </a:lnTo>
                  <a:lnTo>
                    <a:pt x="66" y="1350"/>
                  </a:lnTo>
                  <a:lnTo>
                    <a:pt x="59" y="1344"/>
                  </a:lnTo>
                  <a:lnTo>
                    <a:pt x="59" y="1344"/>
                  </a:lnTo>
                  <a:lnTo>
                    <a:pt x="53" y="1344"/>
                  </a:lnTo>
                  <a:lnTo>
                    <a:pt x="47" y="1344"/>
                  </a:lnTo>
                  <a:lnTo>
                    <a:pt x="47" y="1344"/>
                  </a:lnTo>
                  <a:lnTo>
                    <a:pt x="47" y="1339"/>
                  </a:lnTo>
                  <a:lnTo>
                    <a:pt x="47" y="1332"/>
                  </a:lnTo>
                  <a:lnTo>
                    <a:pt x="53" y="1320"/>
                  </a:lnTo>
                  <a:lnTo>
                    <a:pt x="72" y="1308"/>
                  </a:lnTo>
                  <a:lnTo>
                    <a:pt x="83" y="1296"/>
                  </a:lnTo>
                  <a:lnTo>
                    <a:pt x="95" y="1236"/>
                  </a:lnTo>
                  <a:lnTo>
                    <a:pt x="95" y="1224"/>
                  </a:lnTo>
                  <a:lnTo>
                    <a:pt x="102" y="1212"/>
                  </a:lnTo>
                  <a:lnTo>
                    <a:pt x="108" y="1206"/>
                  </a:lnTo>
                  <a:lnTo>
                    <a:pt x="114" y="1182"/>
                  </a:lnTo>
                  <a:lnTo>
                    <a:pt x="119" y="1159"/>
                  </a:lnTo>
                  <a:lnTo>
                    <a:pt x="125" y="1140"/>
                  </a:lnTo>
                  <a:lnTo>
                    <a:pt x="119" y="1123"/>
                  </a:lnTo>
                  <a:lnTo>
                    <a:pt x="119" y="1123"/>
                  </a:lnTo>
                  <a:lnTo>
                    <a:pt x="108" y="1110"/>
                  </a:lnTo>
                  <a:lnTo>
                    <a:pt x="102" y="1098"/>
                  </a:lnTo>
                  <a:lnTo>
                    <a:pt x="89" y="1087"/>
                  </a:lnTo>
                  <a:lnTo>
                    <a:pt x="89" y="1087"/>
                  </a:lnTo>
                  <a:lnTo>
                    <a:pt x="89" y="1074"/>
                  </a:lnTo>
                  <a:lnTo>
                    <a:pt x="83" y="1068"/>
                  </a:lnTo>
                  <a:lnTo>
                    <a:pt x="89" y="1056"/>
                  </a:lnTo>
                  <a:lnTo>
                    <a:pt x="102" y="1051"/>
                  </a:lnTo>
                  <a:lnTo>
                    <a:pt x="114" y="1044"/>
                  </a:lnTo>
                  <a:lnTo>
                    <a:pt x="114" y="1044"/>
                  </a:lnTo>
                  <a:lnTo>
                    <a:pt x="125" y="1032"/>
                  </a:lnTo>
                  <a:lnTo>
                    <a:pt x="131" y="1032"/>
                  </a:lnTo>
                  <a:lnTo>
                    <a:pt x="138" y="1032"/>
                  </a:lnTo>
                  <a:lnTo>
                    <a:pt x="144" y="1038"/>
                  </a:lnTo>
                  <a:lnTo>
                    <a:pt x="144" y="1038"/>
                  </a:lnTo>
                  <a:lnTo>
                    <a:pt x="150" y="1056"/>
                  </a:lnTo>
                  <a:lnTo>
                    <a:pt x="150" y="1068"/>
                  </a:lnTo>
                  <a:lnTo>
                    <a:pt x="161" y="1074"/>
                  </a:lnTo>
                  <a:lnTo>
                    <a:pt x="161" y="1074"/>
                  </a:lnTo>
                  <a:lnTo>
                    <a:pt x="167" y="1080"/>
                  </a:lnTo>
                  <a:lnTo>
                    <a:pt x="180" y="1080"/>
                  </a:lnTo>
                  <a:lnTo>
                    <a:pt x="186" y="1087"/>
                  </a:lnTo>
                  <a:lnTo>
                    <a:pt x="186" y="1098"/>
                  </a:lnTo>
                  <a:lnTo>
                    <a:pt x="186" y="1098"/>
                  </a:lnTo>
                  <a:lnTo>
                    <a:pt x="186" y="1116"/>
                  </a:lnTo>
                  <a:lnTo>
                    <a:pt x="186" y="1123"/>
                  </a:lnTo>
                  <a:lnTo>
                    <a:pt x="186" y="1123"/>
                  </a:lnTo>
                  <a:lnTo>
                    <a:pt x="191" y="1134"/>
                  </a:lnTo>
                  <a:lnTo>
                    <a:pt x="197" y="1134"/>
                  </a:lnTo>
                  <a:lnTo>
                    <a:pt x="197" y="1134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7" y="1146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39" y="1164"/>
                  </a:lnTo>
                  <a:lnTo>
                    <a:pt x="246" y="1164"/>
                  </a:lnTo>
                  <a:lnTo>
                    <a:pt x="246" y="1164"/>
                  </a:lnTo>
                  <a:lnTo>
                    <a:pt x="246" y="1152"/>
                  </a:lnTo>
                  <a:lnTo>
                    <a:pt x="239" y="1140"/>
                  </a:lnTo>
                  <a:lnTo>
                    <a:pt x="227" y="1110"/>
                  </a:lnTo>
                  <a:lnTo>
                    <a:pt x="227" y="1110"/>
                  </a:lnTo>
                  <a:lnTo>
                    <a:pt x="233" y="1110"/>
                  </a:lnTo>
                  <a:lnTo>
                    <a:pt x="233" y="1098"/>
                  </a:lnTo>
                  <a:lnTo>
                    <a:pt x="233" y="1098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33" y="1092"/>
                  </a:lnTo>
                  <a:lnTo>
                    <a:pt x="227" y="1087"/>
                  </a:lnTo>
                  <a:lnTo>
                    <a:pt x="222" y="1074"/>
                  </a:lnTo>
                  <a:lnTo>
                    <a:pt x="222" y="1074"/>
                  </a:lnTo>
                  <a:lnTo>
                    <a:pt x="216" y="1068"/>
                  </a:lnTo>
                  <a:lnTo>
                    <a:pt x="222" y="1056"/>
                  </a:lnTo>
                  <a:lnTo>
                    <a:pt x="222" y="1056"/>
                  </a:lnTo>
                  <a:lnTo>
                    <a:pt x="227" y="1051"/>
                  </a:lnTo>
                  <a:lnTo>
                    <a:pt x="239" y="1044"/>
                  </a:lnTo>
                  <a:lnTo>
                    <a:pt x="239" y="1044"/>
                  </a:lnTo>
                  <a:lnTo>
                    <a:pt x="246" y="1044"/>
                  </a:lnTo>
                  <a:lnTo>
                    <a:pt x="258" y="1044"/>
                  </a:lnTo>
                  <a:lnTo>
                    <a:pt x="258" y="1044"/>
                  </a:lnTo>
                  <a:lnTo>
                    <a:pt x="263" y="1051"/>
                  </a:lnTo>
                  <a:lnTo>
                    <a:pt x="263" y="1051"/>
                  </a:lnTo>
                  <a:lnTo>
                    <a:pt x="263" y="1056"/>
                  </a:lnTo>
                  <a:lnTo>
                    <a:pt x="269" y="1056"/>
                  </a:lnTo>
                  <a:lnTo>
                    <a:pt x="269" y="1056"/>
                  </a:lnTo>
                  <a:lnTo>
                    <a:pt x="275" y="1056"/>
                  </a:lnTo>
                  <a:lnTo>
                    <a:pt x="282" y="1056"/>
                  </a:lnTo>
                  <a:lnTo>
                    <a:pt x="282" y="1056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11" y="1038"/>
                  </a:lnTo>
                  <a:lnTo>
                    <a:pt x="324" y="1032"/>
                  </a:lnTo>
                  <a:lnTo>
                    <a:pt x="324" y="1032"/>
                  </a:lnTo>
                  <a:lnTo>
                    <a:pt x="329" y="1032"/>
                  </a:lnTo>
                  <a:lnTo>
                    <a:pt x="335" y="1038"/>
                  </a:lnTo>
                  <a:lnTo>
                    <a:pt x="335" y="1038"/>
                  </a:lnTo>
                  <a:lnTo>
                    <a:pt x="335" y="1044"/>
                  </a:lnTo>
                  <a:lnTo>
                    <a:pt x="341" y="1051"/>
                  </a:lnTo>
                  <a:lnTo>
                    <a:pt x="341" y="1051"/>
                  </a:lnTo>
                  <a:lnTo>
                    <a:pt x="354" y="1051"/>
                  </a:lnTo>
                  <a:lnTo>
                    <a:pt x="365" y="1051"/>
                  </a:lnTo>
                  <a:lnTo>
                    <a:pt x="365" y="1051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377" y="1056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37" y="1128"/>
                  </a:lnTo>
                  <a:lnTo>
                    <a:pt x="437" y="1128"/>
                  </a:lnTo>
                  <a:lnTo>
                    <a:pt x="455" y="1152"/>
                  </a:lnTo>
                  <a:lnTo>
                    <a:pt x="473" y="1176"/>
                  </a:lnTo>
                  <a:lnTo>
                    <a:pt x="504" y="1212"/>
                  </a:lnTo>
                  <a:lnTo>
                    <a:pt x="534" y="1224"/>
                  </a:lnTo>
                  <a:lnTo>
                    <a:pt x="551" y="1242"/>
                  </a:lnTo>
                  <a:lnTo>
                    <a:pt x="557" y="1254"/>
                  </a:lnTo>
                  <a:lnTo>
                    <a:pt x="557" y="1254"/>
                  </a:lnTo>
                  <a:lnTo>
                    <a:pt x="557" y="1260"/>
                  </a:lnTo>
                  <a:lnTo>
                    <a:pt x="557" y="1267"/>
                  </a:lnTo>
                  <a:lnTo>
                    <a:pt x="557" y="1267"/>
                  </a:lnTo>
                  <a:lnTo>
                    <a:pt x="551" y="1272"/>
                  </a:lnTo>
                  <a:lnTo>
                    <a:pt x="545" y="1278"/>
                  </a:lnTo>
                  <a:lnTo>
                    <a:pt x="534" y="1278"/>
                  </a:lnTo>
                  <a:lnTo>
                    <a:pt x="527" y="1284"/>
                  </a:lnTo>
                  <a:lnTo>
                    <a:pt x="527" y="1284"/>
                  </a:lnTo>
                  <a:lnTo>
                    <a:pt x="515" y="1290"/>
                  </a:lnTo>
                  <a:lnTo>
                    <a:pt x="509" y="1290"/>
                  </a:lnTo>
                  <a:lnTo>
                    <a:pt x="509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504" y="1290"/>
                  </a:lnTo>
                  <a:lnTo>
                    <a:pt x="498" y="1290"/>
                  </a:lnTo>
                  <a:lnTo>
                    <a:pt x="498" y="1290"/>
                  </a:lnTo>
                  <a:lnTo>
                    <a:pt x="479" y="1290"/>
                  </a:lnTo>
                  <a:lnTo>
                    <a:pt x="473" y="1290"/>
                  </a:lnTo>
                  <a:lnTo>
                    <a:pt x="432" y="1296"/>
                  </a:lnTo>
                  <a:lnTo>
                    <a:pt x="396" y="1303"/>
                  </a:lnTo>
                  <a:lnTo>
                    <a:pt x="396" y="1303"/>
                  </a:lnTo>
                  <a:lnTo>
                    <a:pt x="383" y="1303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7" y="1308"/>
                  </a:lnTo>
                  <a:lnTo>
                    <a:pt x="371" y="1308"/>
                  </a:lnTo>
                  <a:lnTo>
                    <a:pt x="371" y="1320"/>
                  </a:lnTo>
                  <a:lnTo>
                    <a:pt x="371" y="1320"/>
                  </a:lnTo>
                  <a:lnTo>
                    <a:pt x="365" y="1320"/>
                  </a:lnTo>
                  <a:lnTo>
                    <a:pt x="360" y="1326"/>
                  </a:lnTo>
                  <a:lnTo>
                    <a:pt x="360" y="1326"/>
                  </a:lnTo>
                  <a:lnTo>
                    <a:pt x="354" y="1332"/>
                  </a:lnTo>
                  <a:lnTo>
                    <a:pt x="354" y="1339"/>
                  </a:lnTo>
                  <a:lnTo>
                    <a:pt x="354" y="1339"/>
                  </a:lnTo>
                  <a:lnTo>
                    <a:pt x="347" y="1344"/>
                  </a:lnTo>
                  <a:lnTo>
                    <a:pt x="360" y="1344"/>
                  </a:lnTo>
                  <a:lnTo>
                    <a:pt x="360" y="1344"/>
                  </a:lnTo>
                  <a:lnTo>
                    <a:pt x="365" y="1344"/>
                  </a:lnTo>
                  <a:lnTo>
                    <a:pt x="371" y="1339"/>
                  </a:lnTo>
                  <a:lnTo>
                    <a:pt x="377" y="1332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396" y="1320"/>
                  </a:lnTo>
                  <a:lnTo>
                    <a:pt x="407" y="1314"/>
                  </a:lnTo>
                  <a:lnTo>
                    <a:pt x="407" y="1314"/>
                  </a:lnTo>
                  <a:lnTo>
                    <a:pt x="407" y="1320"/>
                  </a:lnTo>
                  <a:lnTo>
                    <a:pt x="419" y="1320"/>
                  </a:lnTo>
                  <a:lnTo>
                    <a:pt x="419" y="1320"/>
                  </a:lnTo>
                  <a:lnTo>
                    <a:pt x="426" y="1320"/>
                  </a:lnTo>
                  <a:lnTo>
                    <a:pt x="426" y="1320"/>
                  </a:lnTo>
                  <a:lnTo>
                    <a:pt x="462" y="1308"/>
                  </a:lnTo>
                  <a:lnTo>
                    <a:pt x="462" y="1308"/>
                  </a:lnTo>
                  <a:lnTo>
                    <a:pt x="485" y="1308"/>
                  </a:lnTo>
                  <a:lnTo>
                    <a:pt x="485" y="1308"/>
                  </a:lnTo>
                  <a:lnTo>
                    <a:pt x="504" y="1308"/>
                  </a:lnTo>
                  <a:lnTo>
                    <a:pt x="515" y="1308"/>
                  </a:lnTo>
                  <a:lnTo>
                    <a:pt x="515" y="1308"/>
                  </a:lnTo>
                  <a:lnTo>
                    <a:pt x="515" y="1314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34" y="1320"/>
                  </a:lnTo>
                  <a:lnTo>
                    <a:pt x="540" y="1320"/>
                  </a:lnTo>
                  <a:lnTo>
                    <a:pt x="540" y="1320"/>
                  </a:lnTo>
                  <a:lnTo>
                    <a:pt x="545" y="1314"/>
                  </a:lnTo>
                  <a:lnTo>
                    <a:pt x="545" y="1308"/>
                  </a:lnTo>
                  <a:lnTo>
                    <a:pt x="545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57" y="1308"/>
                  </a:lnTo>
                  <a:lnTo>
                    <a:pt x="576" y="1308"/>
                  </a:lnTo>
                  <a:lnTo>
                    <a:pt x="593" y="1308"/>
                  </a:lnTo>
                  <a:lnTo>
                    <a:pt x="593" y="1308"/>
                  </a:lnTo>
                  <a:lnTo>
                    <a:pt x="599" y="1308"/>
                  </a:lnTo>
                  <a:lnTo>
                    <a:pt x="606" y="1308"/>
                  </a:lnTo>
                  <a:lnTo>
                    <a:pt x="606" y="1308"/>
                  </a:lnTo>
                  <a:lnTo>
                    <a:pt x="612" y="1303"/>
                  </a:lnTo>
                  <a:lnTo>
                    <a:pt x="617" y="1303"/>
                  </a:lnTo>
                  <a:lnTo>
                    <a:pt x="617" y="1303"/>
                  </a:lnTo>
                  <a:lnTo>
                    <a:pt x="623" y="1308"/>
                  </a:lnTo>
                  <a:lnTo>
                    <a:pt x="635" y="1308"/>
                  </a:lnTo>
                  <a:lnTo>
                    <a:pt x="635" y="1308"/>
                  </a:lnTo>
                  <a:lnTo>
                    <a:pt x="642" y="1320"/>
                  </a:lnTo>
                  <a:lnTo>
                    <a:pt x="642" y="1320"/>
                  </a:lnTo>
                  <a:lnTo>
                    <a:pt x="659" y="1326"/>
                  </a:lnTo>
                  <a:lnTo>
                    <a:pt x="671" y="1314"/>
                  </a:lnTo>
                  <a:lnTo>
                    <a:pt x="671" y="1303"/>
                  </a:lnTo>
                  <a:lnTo>
                    <a:pt x="665" y="1248"/>
                  </a:lnTo>
                  <a:lnTo>
                    <a:pt x="665" y="1224"/>
                  </a:lnTo>
                  <a:lnTo>
                    <a:pt x="653" y="1206"/>
                  </a:lnTo>
                  <a:lnTo>
                    <a:pt x="642" y="1195"/>
                  </a:lnTo>
                  <a:lnTo>
                    <a:pt x="629" y="1182"/>
                  </a:lnTo>
                  <a:lnTo>
                    <a:pt x="612" y="1176"/>
                  </a:lnTo>
                  <a:lnTo>
                    <a:pt x="593" y="1170"/>
                  </a:lnTo>
                  <a:lnTo>
                    <a:pt x="593" y="1170"/>
                  </a:lnTo>
                  <a:lnTo>
                    <a:pt x="587" y="1176"/>
                  </a:lnTo>
                  <a:lnTo>
                    <a:pt x="587" y="1176"/>
                  </a:lnTo>
                  <a:lnTo>
                    <a:pt x="581" y="1182"/>
                  </a:lnTo>
                  <a:lnTo>
                    <a:pt x="581" y="1182"/>
                  </a:lnTo>
                  <a:lnTo>
                    <a:pt x="587" y="1188"/>
                  </a:lnTo>
                  <a:lnTo>
                    <a:pt x="587" y="1195"/>
                  </a:lnTo>
                  <a:lnTo>
                    <a:pt x="593" y="1200"/>
                  </a:lnTo>
                  <a:lnTo>
                    <a:pt x="593" y="1200"/>
                  </a:lnTo>
                  <a:lnTo>
                    <a:pt x="593" y="1206"/>
                  </a:lnTo>
                  <a:lnTo>
                    <a:pt x="593" y="1212"/>
                  </a:lnTo>
                  <a:lnTo>
                    <a:pt x="593" y="1218"/>
                  </a:lnTo>
                  <a:lnTo>
                    <a:pt x="593" y="1218"/>
                  </a:lnTo>
                  <a:lnTo>
                    <a:pt x="593" y="1224"/>
                  </a:lnTo>
                  <a:lnTo>
                    <a:pt x="587" y="1224"/>
                  </a:lnTo>
                  <a:lnTo>
                    <a:pt x="581" y="1224"/>
                  </a:lnTo>
                  <a:lnTo>
                    <a:pt x="570" y="1218"/>
                  </a:lnTo>
                  <a:lnTo>
                    <a:pt x="557" y="1206"/>
                  </a:lnTo>
                  <a:lnTo>
                    <a:pt x="551" y="1195"/>
                  </a:lnTo>
                  <a:lnTo>
                    <a:pt x="551" y="1195"/>
                  </a:lnTo>
                  <a:lnTo>
                    <a:pt x="551" y="1188"/>
                  </a:lnTo>
                  <a:lnTo>
                    <a:pt x="545" y="1188"/>
                  </a:lnTo>
                  <a:lnTo>
                    <a:pt x="545" y="1188"/>
                  </a:lnTo>
                  <a:lnTo>
                    <a:pt x="534" y="1188"/>
                  </a:lnTo>
                  <a:lnTo>
                    <a:pt x="527" y="1188"/>
                  </a:lnTo>
                  <a:lnTo>
                    <a:pt x="527" y="1188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82"/>
                  </a:lnTo>
                  <a:lnTo>
                    <a:pt x="515" y="1170"/>
                  </a:lnTo>
                  <a:lnTo>
                    <a:pt x="504" y="1164"/>
                  </a:lnTo>
                  <a:lnTo>
                    <a:pt x="504" y="1164"/>
                  </a:lnTo>
                  <a:lnTo>
                    <a:pt x="504" y="1152"/>
                  </a:lnTo>
                  <a:lnTo>
                    <a:pt x="504" y="1146"/>
                  </a:lnTo>
                  <a:lnTo>
                    <a:pt x="509" y="1134"/>
                  </a:lnTo>
                  <a:lnTo>
                    <a:pt x="509" y="1134"/>
                  </a:lnTo>
                  <a:lnTo>
                    <a:pt x="515" y="1128"/>
                  </a:lnTo>
                  <a:lnTo>
                    <a:pt x="515" y="1128"/>
                  </a:lnTo>
                  <a:lnTo>
                    <a:pt x="527" y="1128"/>
                  </a:lnTo>
                  <a:lnTo>
                    <a:pt x="527" y="1128"/>
                  </a:lnTo>
                  <a:lnTo>
                    <a:pt x="534" y="1128"/>
                  </a:lnTo>
                  <a:lnTo>
                    <a:pt x="540" y="1128"/>
                  </a:lnTo>
                  <a:lnTo>
                    <a:pt x="545" y="1140"/>
                  </a:lnTo>
                  <a:lnTo>
                    <a:pt x="545" y="1140"/>
                  </a:lnTo>
                  <a:lnTo>
                    <a:pt x="545" y="1146"/>
                  </a:lnTo>
                  <a:lnTo>
                    <a:pt x="551" y="1146"/>
                  </a:lnTo>
                  <a:lnTo>
                    <a:pt x="551" y="1152"/>
                  </a:lnTo>
                  <a:lnTo>
                    <a:pt x="551" y="1152"/>
                  </a:lnTo>
                  <a:lnTo>
                    <a:pt x="557" y="1152"/>
                  </a:lnTo>
                  <a:lnTo>
                    <a:pt x="563" y="1146"/>
                  </a:lnTo>
                  <a:lnTo>
                    <a:pt x="563" y="1146"/>
                  </a:lnTo>
                  <a:lnTo>
                    <a:pt x="563" y="1134"/>
                  </a:lnTo>
                  <a:lnTo>
                    <a:pt x="557" y="1128"/>
                  </a:lnTo>
                  <a:lnTo>
                    <a:pt x="557" y="1110"/>
                  </a:lnTo>
                  <a:lnTo>
                    <a:pt x="570" y="1092"/>
                  </a:lnTo>
                  <a:lnTo>
                    <a:pt x="587" y="1080"/>
                  </a:lnTo>
                  <a:lnTo>
                    <a:pt x="606" y="1056"/>
                  </a:lnTo>
                  <a:lnTo>
                    <a:pt x="617" y="1021"/>
                  </a:lnTo>
                  <a:lnTo>
                    <a:pt x="623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35" y="1008"/>
                  </a:lnTo>
                  <a:lnTo>
                    <a:pt x="642" y="1002"/>
                  </a:lnTo>
                  <a:lnTo>
                    <a:pt x="642" y="1002"/>
                  </a:lnTo>
                  <a:lnTo>
                    <a:pt x="653" y="1002"/>
                  </a:lnTo>
                  <a:lnTo>
                    <a:pt x="653" y="1008"/>
                  </a:lnTo>
                  <a:lnTo>
                    <a:pt x="659" y="1008"/>
                  </a:lnTo>
                  <a:lnTo>
                    <a:pt x="659" y="1008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9" y="1002"/>
                  </a:lnTo>
                  <a:lnTo>
                    <a:pt x="653" y="996"/>
                  </a:lnTo>
                  <a:lnTo>
                    <a:pt x="653" y="985"/>
                  </a:lnTo>
                  <a:lnTo>
                    <a:pt x="653" y="985"/>
                  </a:lnTo>
                  <a:lnTo>
                    <a:pt x="659" y="979"/>
                  </a:lnTo>
                  <a:lnTo>
                    <a:pt x="659" y="979"/>
                  </a:lnTo>
                  <a:lnTo>
                    <a:pt x="665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1" y="972"/>
                  </a:lnTo>
                  <a:lnTo>
                    <a:pt x="678" y="966"/>
                  </a:lnTo>
                  <a:lnTo>
                    <a:pt x="678" y="966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71" y="949"/>
                  </a:lnTo>
                  <a:lnTo>
                    <a:pt x="665" y="943"/>
                  </a:lnTo>
                  <a:lnTo>
                    <a:pt x="665" y="943"/>
                  </a:lnTo>
                  <a:lnTo>
                    <a:pt x="659" y="936"/>
                  </a:lnTo>
                  <a:lnTo>
                    <a:pt x="653" y="930"/>
                  </a:lnTo>
                  <a:lnTo>
                    <a:pt x="653" y="930"/>
                  </a:lnTo>
                  <a:lnTo>
                    <a:pt x="642" y="900"/>
                  </a:lnTo>
                  <a:lnTo>
                    <a:pt x="642" y="900"/>
                  </a:lnTo>
                  <a:lnTo>
                    <a:pt x="635" y="894"/>
                  </a:lnTo>
                  <a:lnTo>
                    <a:pt x="629" y="894"/>
                  </a:lnTo>
                  <a:lnTo>
                    <a:pt x="623" y="888"/>
                  </a:lnTo>
                  <a:lnTo>
                    <a:pt x="612" y="888"/>
                  </a:lnTo>
                  <a:lnTo>
                    <a:pt x="593" y="888"/>
                  </a:lnTo>
                  <a:lnTo>
                    <a:pt x="587" y="888"/>
                  </a:lnTo>
                  <a:lnTo>
                    <a:pt x="587" y="888"/>
                  </a:lnTo>
                  <a:lnTo>
                    <a:pt x="587" y="894"/>
                  </a:lnTo>
                  <a:lnTo>
                    <a:pt x="576" y="894"/>
                  </a:lnTo>
                  <a:lnTo>
                    <a:pt x="576" y="894"/>
                  </a:lnTo>
                  <a:lnTo>
                    <a:pt x="576" y="882"/>
                  </a:lnTo>
                  <a:lnTo>
                    <a:pt x="576" y="882"/>
                  </a:lnTo>
                  <a:lnTo>
                    <a:pt x="576" y="871"/>
                  </a:lnTo>
                  <a:lnTo>
                    <a:pt x="576" y="871"/>
                  </a:lnTo>
                  <a:lnTo>
                    <a:pt x="570" y="864"/>
                  </a:lnTo>
                  <a:lnTo>
                    <a:pt x="570" y="864"/>
                  </a:lnTo>
                  <a:lnTo>
                    <a:pt x="563" y="852"/>
                  </a:lnTo>
                  <a:lnTo>
                    <a:pt x="557" y="852"/>
                  </a:lnTo>
                  <a:lnTo>
                    <a:pt x="557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5" y="852"/>
                  </a:lnTo>
                  <a:lnTo>
                    <a:pt x="540" y="852"/>
                  </a:lnTo>
                  <a:lnTo>
                    <a:pt x="540" y="852"/>
                  </a:lnTo>
                  <a:lnTo>
                    <a:pt x="545" y="841"/>
                  </a:lnTo>
                  <a:lnTo>
                    <a:pt x="545" y="841"/>
                  </a:lnTo>
                  <a:lnTo>
                    <a:pt x="545" y="835"/>
                  </a:lnTo>
                  <a:lnTo>
                    <a:pt x="551" y="828"/>
                  </a:lnTo>
                  <a:lnTo>
                    <a:pt x="551" y="828"/>
                  </a:lnTo>
                  <a:lnTo>
                    <a:pt x="545" y="805"/>
                  </a:lnTo>
                  <a:lnTo>
                    <a:pt x="545" y="786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34" y="774"/>
                  </a:lnTo>
                  <a:lnTo>
                    <a:pt x="527" y="774"/>
                  </a:lnTo>
                  <a:lnTo>
                    <a:pt x="527" y="774"/>
                  </a:lnTo>
                  <a:lnTo>
                    <a:pt x="515" y="769"/>
                  </a:lnTo>
                  <a:lnTo>
                    <a:pt x="509" y="763"/>
                  </a:lnTo>
                  <a:lnTo>
                    <a:pt x="491" y="750"/>
                  </a:lnTo>
                  <a:lnTo>
                    <a:pt x="491" y="750"/>
                  </a:lnTo>
                  <a:lnTo>
                    <a:pt x="479" y="750"/>
                  </a:lnTo>
                  <a:lnTo>
                    <a:pt x="473" y="750"/>
                  </a:lnTo>
                  <a:lnTo>
                    <a:pt x="455" y="750"/>
                  </a:lnTo>
                  <a:lnTo>
                    <a:pt x="437" y="750"/>
                  </a:lnTo>
                  <a:lnTo>
                    <a:pt x="437" y="750"/>
                  </a:lnTo>
                  <a:lnTo>
                    <a:pt x="432" y="750"/>
                  </a:lnTo>
                  <a:lnTo>
                    <a:pt x="426" y="744"/>
                  </a:lnTo>
                  <a:lnTo>
                    <a:pt x="426" y="744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419" y="738"/>
                  </a:lnTo>
                  <a:lnTo>
                    <a:pt x="396" y="733"/>
                  </a:lnTo>
                  <a:lnTo>
                    <a:pt x="371" y="733"/>
                  </a:lnTo>
                  <a:lnTo>
                    <a:pt x="371" y="733"/>
                  </a:lnTo>
                  <a:lnTo>
                    <a:pt x="365" y="733"/>
                  </a:lnTo>
                  <a:lnTo>
                    <a:pt x="365" y="727"/>
                  </a:lnTo>
                  <a:lnTo>
                    <a:pt x="360" y="727"/>
                  </a:lnTo>
                  <a:lnTo>
                    <a:pt x="360" y="727"/>
                  </a:lnTo>
                  <a:lnTo>
                    <a:pt x="341" y="727"/>
                  </a:lnTo>
                  <a:lnTo>
                    <a:pt x="305" y="727"/>
                  </a:lnTo>
                  <a:lnTo>
                    <a:pt x="288" y="720"/>
                  </a:lnTo>
                  <a:lnTo>
                    <a:pt x="263" y="702"/>
                  </a:lnTo>
                  <a:lnTo>
                    <a:pt x="263" y="702"/>
                  </a:lnTo>
                  <a:lnTo>
                    <a:pt x="258" y="702"/>
                  </a:lnTo>
                  <a:lnTo>
                    <a:pt x="252" y="697"/>
                  </a:lnTo>
                  <a:lnTo>
                    <a:pt x="246" y="697"/>
                  </a:lnTo>
                  <a:lnTo>
                    <a:pt x="239" y="684"/>
                  </a:lnTo>
                  <a:lnTo>
                    <a:pt x="227" y="666"/>
                  </a:lnTo>
                  <a:lnTo>
                    <a:pt x="222" y="642"/>
                  </a:lnTo>
                  <a:lnTo>
                    <a:pt x="210" y="619"/>
                  </a:lnTo>
                  <a:lnTo>
                    <a:pt x="210" y="619"/>
                  </a:lnTo>
                  <a:lnTo>
                    <a:pt x="203" y="600"/>
                  </a:lnTo>
                  <a:lnTo>
                    <a:pt x="203" y="600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03" y="583"/>
                  </a:lnTo>
                  <a:lnTo>
                    <a:pt x="203" y="576"/>
                  </a:lnTo>
                  <a:lnTo>
                    <a:pt x="210" y="576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9" y="600"/>
                  </a:lnTo>
                  <a:lnTo>
                    <a:pt x="239" y="600"/>
                  </a:lnTo>
                  <a:lnTo>
                    <a:pt x="246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58" y="612"/>
                  </a:lnTo>
                  <a:lnTo>
                    <a:pt x="263" y="612"/>
                  </a:lnTo>
                  <a:lnTo>
                    <a:pt x="269" y="600"/>
                  </a:lnTo>
                  <a:lnTo>
                    <a:pt x="269" y="600"/>
                  </a:lnTo>
                  <a:lnTo>
                    <a:pt x="282" y="589"/>
                  </a:lnTo>
                  <a:lnTo>
                    <a:pt x="282" y="576"/>
                  </a:lnTo>
                  <a:lnTo>
                    <a:pt x="282" y="576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2" y="528"/>
                  </a:lnTo>
                  <a:lnTo>
                    <a:pt x="282" y="528"/>
                  </a:lnTo>
                  <a:lnTo>
                    <a:pt x="294" y="511"/>
                  </a:lnTo>
                  <a:lnTo>
                    <a:pt x="294" y="511"/>
                  </a:lnTo>
                  <a:lnTo>
                    <a:pt x="299" y="486"/>
                  </a:lnTo>
                  <a:lnTo>
                    <a:pt x="299" y="486"/>
                  </a:lnTo>
                  <a:lnTo>
                    <a:pt x="299" y="475"/>
                  </a:lnTo>
                  <a:lnTo>
                    <a:pt x="299" y="475"/>
                  </a:lnTo>
                  <a:lnTo>
                    <a:pt x="299" y="450"/>
                  </a:lnTo>
                  <a:lnTo>
                    <a:pt x="299" y="450"/>
                  </a:lnTo>
                  <a:lnTo>
                    <a:pt x="311" y="432"/>
                  </a:lnTo>
                  <a:lnTo>
                    <a:pt x="311" y="432"/>
                  </a:lnTo>
                  <a:lnTo>
                    <a:pt x="311" y="420"/>
                  </a:lnTo>
                  <a:lnTo>
                    <a:pt x="311" y="409"/>
                  </a:lnTo>
                  <a:lnTo>
                    <a:pt x="311" y="409"/>
                  </a:lnTo>
                  <a:lnTo>
                    <a:pt x="299" y="403"/>
                  </a:lnTo>
                  <a:lnTo>
                    <a:pt x="294" y="390"/>
                  </a:lnTo>
                  <a:lnTo>
                    <a:pt x="282" y="390"/>
                  </a:lnTo>
                  <a:lnTo>
                    <a:pt x="282" y="384"/>
                  </a:lnTo>
                  <a:lnTo>
                    <a:pt x="282" y="384"/>
                  </a:lnTo>
                  <a:lnTo>
                    <a:pt x="275" y="378"/>
                  </a:lnTo>
                  <a:lnTo>
                    <a:pt x="275" y="378"/>
                  </a:lnTo>
                  <a:lnTo>
                    <a:pt x="275" y="360"/>
                  </a:lnTo>
                  <a:lnTo>
                    <a:pt x="275" y="360"/>
                  </a:lnTo>
                  <a:lnTo>
                    <a:pt x="275" y="348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63" y="342"/>
                  </a:lnTo>
                  <a:lnTo>
                    <a:pt x="258" y="342"/>
                  </a:lnTo>
                  <a:lnTo>
                    <a:pt x="258" y="342"/>
                  </a:lnTo>
                  <a:lnTo>
                    <a:pt x="246" y="348"/>
                  </a:lnTo>
                  <a:lnTo>
                    <a:pt x="239" y="354"/>
                  </a:lnTo>
                  <a:lnTo>
                    <a:pt x="239" y="354"/>
                  </a:lnTo>
                  <a:lnTo>
                    <a:pt x="233" y="348"/>
                  </a:lnTo>
                  <a:lnTo>
                    <a:pt x="233" y="337"/>
                  </a:lnTo>
                  <a:lnTo>
                    <a:pt x="233" y="337"/>
                  </a:lnTo>
                  <a:lnTo>
                    <a:pt x="227" y="318"/>
                  </a:lnTo>
                  <a:lnTo>
                    <a:pt x="227" y="312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3" y="276"/>
                  </a:lnTo>
                  <a:lnTo>
                    <a:pt x="275" y="252"/>
                  </a:lnTo>
                  <a:lnTo>
                    <a:pt x="275" y="252"/>
                  </a:lnTo>
                  <a:lnTo>
                    <a:pt x="282" y="234"/>
                  </a:lnTo>
                  <a:lnTo>
                    <a:pt x="282" y="223"/>
                  </a:lnTo>
                  <a:lnTo>
                    <a:pt x="282" y="223"/>
                  </a:lnTo>
                  <a:lnTo>
                    <a:pt x="275" y="193"/>
                  </a:lnTo>
                  <a:lnTo>
                    <a:pt x="275" y="193"/>
                  </a:lnTo>
                  <a:lnTo>
                    <a:pt x="269" y="180"/>
                  </a:lnTo>
                  <a:lnTo>
                    <a:pt x="269" y="168"/>
                  </a:lnTo>
                  <a:lnTo>
                    <a:pt x="269" y="168"/>
                  </a:lnTo>
                  <a:lnTo>
                    <a:pt x="282" y="162"/>
                  </a:lnTo>
                  <a:lnTo>
                    <a:pt x="282" y="157"/>
                  </a:lnTo>
                  <a:lnTo>
                    <a:pt x="288" y="151"/>
                  </a:lnTo>
                  <a:lnTo>
                    <a:pt x="288" y="151"/>
                  </a:lnTo>
                  <a:lnTo>
                    <a:pt x="311" y="144"/>
                  </a:lnTo>
                  <a:lnTo>
                    <a:pt x="329" y="138"/>
                  </a:lnTo>
                  <a:lnTo>
                    <a:pt x="329" y="138"/>
                  </a:lnTo>
                  <a:lnTo>
                    <a:pt x="360" y="138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396" y="132"/>
                  </a:lnTo>
                  <a:lnTo>
                    <a:pt x="401" y="126"/>
                  </a:lnTo>
                  <a:lnTo>
                    <a:pt x="401" y="126"/>
                  </a:lnTo>
                  <a:lnTo>
                    <a:pt x="407" y="11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96"/>
                  </a:lnTo>
                  <a:lnTo>
                    <a:pt x="407" y="85"/>
                  </a:lnTo>
                  <a:lnTo>
                    <a:pt x="407" y="72"/>
                  </a:lnTo>
                  <a:lnTo>
                    <a:pt x="407" y="72"/>
                  </a:lnTo>
                  <a:lnTo>
                    <a:pt x="413" y="66"/>
                  </a:lnTo>
                  <a:lnTo>
                    <a:pt x="413" y="66"/>
                  </a:lnTo>
                  <a:lnTo>
                    <a:pt x="419" y="54"/>
                  </a:lnTo>
                  <a:lnTo>
                    <a:pt x="419" y="54"/>
                  </a:lnTo>
                  <a:lnTo>
                    <a:pt x="426" y="54"/>
                  </a:lnTo>
                  <a:lnTo>
                    <a:pt x="426" y="54"/>
                  </a:lnTo>
                  <a:lnTo>
                    <a:pt x="432" y="43"/>
                  </a:lnTo>
                  <a:lnTo>
                    <a:pt x="443" y="36"/>
                  </a:lnTo>
                  <a:lnTo>
                    <a:pt x="443" y="36"/>
                  </a:lnTo>
                  <a:lnTo>
                    <a:pt x="455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73" y="30"/>
                  </a:lnTo>
                  <a:lnTo>
                    <a:pt x="473" y="30"/>
                  </a:lnTo>
                  <a:lnTo>
                    <a:pt x="491" y="30"/>
                  </a:lnTo>
                  <a:lnTo>
                    <a:pt x="491" y="30"/>
                  </a:lnTo>
                  <a:lnTo>
                    <a:pt x="504" y="30"/>
                  </a:lnTo>
                  <a:lnTo>
                    <a:pt x="504" y="30"/>
                  </a:lnTo>
                  <a:lnTo>
                    <a:pt x="527" y="24"/>
                  </a:lnTo>
                  <a:lnTo>
                    <a:pt x="527" y="24"/>
                  </a:lnTo>
                  <a:lnTo>
                    <a:pt x="545" y="18"/>
                  </a:lnTo>
                  <a:lnTo>
                    <a:pt x="545" y="18"/>
                  </a:lnTo>
                  <a:lnTo>
                    <a:pt x="570" y="7"/>
                  </a:lnTo>
                  <a:lnTo>
                    <a:pt x="581" y="0"/>
                  </a:lnTo>
                  <a:lnTo>
                    <a:pt x="593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12" y="13"/>
                  </a:lnTo>
                  <a:lnTo>
                    <a:pt x="612" y="13"/>
                  </a:lnTo>
                  <a:lnTo>
                    <a:pt x="612" y="18"/>
                  </a:lnTo>
                  <a:lnTo>
                    <a:pt x="612" y="24"/>
                  </a:lnTo>
                  <a:lnTo>
                    <a:pt x="612" y="24"/>
                  </a:lnTo>
                  <a:lnTo>
                    <a:pt x="617" y="54"/>
                  </a:lnTo>
                  <a:lnTo>
                    <a:pt x="617" y="54"/>
                  </a:lnTo>
                  <a:lnTo>
                    <a:pt x="617" y="85"/>
                  </a:lnTo>
                  <a:lnTo>
                    <a:pt x="617" y="85"/>
                  </a:lnTo>
                  <a:lnTo>
                    <a:pt x="606" y="108"/>
                  </a:lnTo>
                  <a:lnTo>
                    <a:pt x="599" y="126"/>
                  </a:lnTo>
                  <a:lnTo>
                    <a:pt x="599" y="126"/>
                  </a:lnTo>
                  <a:lnTo>
                    <a:pt x="599" y="138"/>
                  </a:lnTo>
                  <a:lnTo>
                    <a:pt x="606" y="151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29" y="162"/>
                  </a:lnTo>
                  <a:lnTo>
                    <a:pt x="653" y="168"/>
                  </a:lnTo>
                  <a:lnTo>
                    <a:pt x="653" y="168"/>
                  </a:lnTo>
                  <a:lnTo>
                    <a:pt x="665" y="168"/>
                  </a:lnTo>
                  <a:lnTo>
                    <a:pt x="671" y="168"/>
                  </a:lnTo>
                  <a:lnTo>
                    <a:pt x="671" y="168"/>
                  </a:lnTo>
                  <a:lnTo>
                    <a:pt x="671" y="162"/>
                  </a:lnTo>
                  <a:lnTo>
                    <a:pt x="671" y="151"/>
                  </a:lnTo>
                  <a:lnTo>
                    <a:pt x="671" y="151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26"/>
                  </a:lnTo>
                  <a:lnTo>
                    <a:pt x="678" y="121"/>
                  </a:lnTo>
                  <a:lnTo>
                    <a:pt x="684" y="115"/>
                  </a:lnTo>
                  <a:lnTo>
                    <a:pt x="689" y="96"/>
                  </a:lnTo>
                  <a:lnTo>
                    <a:pt x="689" y="96"/>
                  </a:lnTo>
                  <a:lnTo>
                    <a:pt x="695" y="90"/>
                  </a:lnTo>
                  <a:lnTo>
                    <a:pt x="695" y="90"/>
                  </a:lnTo>
                  <a:lnTo>
                    <a:pt x="707" y="60"/>
                  </a:lnTo>
                  <a:lnTo>
                    <a:pt x="707" y="60"/>
                  </a:lnTo>
                  <a:lnTo>
                    <a:pt x="714" y="54"/>
                  </a:lnTo>
                  <a:lnTo>
                    <a:pt x="720" y="54"/>
                  </a:lnTo>
                  <a:lnTo>
                    <a:pt x="731" y="54"/>
                  </a:lnTo>
                  <a:lnTo>
                    <a:pt x="731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7" y="66"/>
                  </a:lnTo>
                  <a:lnTo>
                    <a:pt x="737" y="66"/>
                  </a:lnTo>
                  <a:lnTo>
                    <a:pt x="743" y="72"/>
                  </a:lnTo>
                  <a:lnTo>
                    <a:pt x="743" y="72"/>
                  </a:lnTo>
                  <a:lnTo>
                    <a:pt x="750" y="72"/>
                  </a:lnTo>
                  <a:lnTo>
                    <a:pt x="750" y="72"/>
                  </a:lnTo>
                  <a:lnTo>
                    <a:pt x="756" y="79"/>
                  </a:lnTo>
                  <a:lnTo>
                    <a:pt x="756" y="79"/>
                  </a:lnTo>
                  <a:lnTo>
                    <a:pt x="803" y="85"/>
                  </a:lnTo>
                  <a:lnTo>
                    <a:pt x="803" y="85"/>
                  </a:lnTo>
                  <a:lnTo>
                    <a:pt x="815" y="90"/>
                  </a:lnTo>
                  <a:lnTo>
                    <a:pt x="815" y="90"/>
                  </a:lnTo>
                  <a:lnTo>
                    <a:pt x="828" y="85"/>
                  </a:lnTo>
                  <a:lnTo>
                    <a:pt x="833" y="85"/>
                  </a:lnTo>
                  <a:lnTo>
                    <a:pt x="833" y="85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845" y="60"/>
                  </a:lnTo>
                  <a:lnTo>
                    <a:pt x="845" y="60"/>
                  </a:lnTo>
                  <a:lnTo>
                    <a:pt x="851" y="54"/>
                  </a:lnTo>
                  <a:lnTo>
                    <a:pt x="851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4" y="54"/>
                  </a:lnTo>
                  <a:lnTo>
                    <a:pt x="869" y="60"/>
                  </a:lnTo>
                  <a:lnTo>
                    <a:pt x="869" y="60"/>
                  </a:lnTo>
                  <a:lnTo>
                    <a:pt x="875" y="79"/>
                  </a:lnTo>
                  <a:lnTo>
                    <a:pt x="875" y="85"/>
                  </a:lnTo>
                  <a:lnTo>
                    <a:pt x="881" y="85"/>
                  </a:lnTo>
                  <a:lnTo>
                    <a:pt x="881" y="85"/>
                  </a:lnTo>
                  <a:lnTo>
                    <a:pt x="894" y="90"/>
                  </a:lnTo>
                  <a:lnTo>
                    <a:pt x="894" y="90"/>
                  </a:lnTo>
                  <a:lnTo>
                    <a:pt x="911" y="85"/>
                  </a:lnTo>
                  <a:lnTo>
                    <a:pt x="911" y="85"/>
                  </a:lnTo>
                  <a:lnTo>
                    <a:pt x="917" y="85"/>
                  </a:lnTo>
                  <a:lnTo>
                    <a:pt x="917" y="85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30" y="90"/>
                  </a:lnTo>
                  <a:lnTo>
                    <a:pt x="930" y="90"/>
                  </a:lnTo>
                  <a:lnTo>
                    <a:pt x="936" y="96"/>
                  </a:lnTo>
                  <a:lnTo>
                    <a:pt x="936" y="96"/>
                  </a:lnTo>
                  <a:lnTo>
                    <a:pt x="941" y="96"/>
                  </a:lnTo>
                  <a:lnTo>
                    <a:pt x="953" y="96"/>
                  </a:lnTo>
                  <a:lnTo>
                    <a:pt x="953" y="96"/>
                  </a:lnTo>
                  <a:lnTo>
                    <a:pt x="959" y="96"/>
                  </a:lnTo>
                  <a:lnTo>
                    <a:pt x="959" y="96"/>
                  </a:lnTo>
                  <a:lnTo>
                    <a:pt x="977" y="96"/>
                  </a:lnTo>
                  <a:lnTo>
                    <a:pt x="989" y="96"/>
                  </a:lnTo>
                  <a:lnTo>
                    <a:pt x="989" y="96"/>
                  </a:lnTo>
                  <a:lnTo>
                    <a:pt x="1002" y="96"/>
                  </a:lnTo>
                  <a:lnTo>
                    <a:pt x="1002" y="96"/>
                  </a:lnTo>
                  <a:lnTo>
                    <a:pt x="1008" y="90"/>
                  </a:lnTo>
                  <a:lnTo>
                    <a:pt x="1008" y="90"/>
                  </a:lnTo>
                  <a:lnTo>
                    <a:pt x="1013" y="85"/>
                  </a:lnTo>
                  <a:lnTo>
                    <a:pt x="1019" y="79"/>
                  </a:lnTo>
                  <a:lnTo>
                    <a:pt x="1019" y="79"/>
                  </a:lnTo>
                  <a:lnTo>
                    <a:pt x="1019" y="85"/>
                  </a:lnTo>
                  <a:lnTo>
                    <a:pt x="1019" y="90"/>
                  </a:lnTo>
                  <a:lnTo>
                    <a:pt x="1019" y="90"/>
                  </a:lnTo>
                  <a:lnTo>
                    <a:pt x="1031" y="96"/>
                  </a:lnTo>
                  <a:lnTo>
                    <a:pt x="1038" y="96"/>
                  </a:lnTo>
                  <a:lnTo>
                    <a:pt x="1038" y="96"/>
                  </a:lnTo>
                  <a:lnTo>
                    <a:pt x="1044" y="96"/>
                  </a:lnTo>
                  <a:lnTo>
                    <a:pt x="1049" y="90"/>
                  </a:lnTo>
                  <a:lnTo>
                    <a:pt x="1049" y="90"/>
                  </a:lnTo>
                  <a:lnTo>
                    <a:pt x="1055" y="85"/>
                  </a:lnTo>
                  <a:lnTo>
                    <a:pt x="1055" y="79"/>
                  </a:lnTo>
                  <a:lnTo>
                    <a:pt x="1061" y="72"/>
                  </a:lnTo>
                  <a:lnTo>
                    <a:pt x="1061" y="72"/>
                  </a:lnTo>
                  <a:lnTo>
                    <a:pt x="1061" y="85"/>
                  </a:lnTo>
                  <a:lnTo>
                    <a:pt x="1061" y="85"/>
                  </a:lnTo>
                  <a:lnTo>
                    <a:pt x="1061" y="96"/>
                  </a:lnTo>
                  <a:lnTo>
                    <a:pt x="1061" y="96"/>
                  </a:lnTo>
                  <a:lnTo>
                    <a:pt x="1061" y="108"/>
                  </a:lnTo>
                  <a:lnTo>
                    <a:pt x="1061" y="108"/>
                  </a:lnTo>
                  <a:lnTo>
                    <a:pt x="1067" y="115"/>
                  </a:lnTo>
                  <a:lnTo>
                    <a:pt x="1067" y="115"/>
                  </a:lnTo>
                  <a:lnTo>
                    <a:pt x="1080" y="121"/>
                  </a:lnTo>
                  <a:lnTo>
                    <a:pt x="1080" y="121"/>
                  </a:lnTo>
                  <a:lnTo>
                    <a:pt x="1080" y="126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2"/>
                  </a:lnTo>
                  <a:lnTo>
                    <a:pt x="1085" y="138"/>
                  </a:lnTo>
                  <a:lnTo>
                    <a:pt x="1085" y="138"/>
                  </a:lnTo>
                  <a:lnTo>
                    <a:pt x="1080" y="144"/>
                  </a:lnTo>
                  <a:lnTo>
                    <a:pt x="1080" y="144"/>
                  </a:lnTo>
                  <a:lnTo>
                    <a:pt x="1074" y="151"/>
                  </a:lnTo>
                  <a:lnTo>
                    <a:pt x="1067" y="157"/>
                  </a:lnTo>
                  <a:lnTo>
                    <a:pt x="1067" y="157"/>
                  </a:lnTo>
                  <a:lnTo>
                    <a:pt x="1074" y="162"/>
                  </a:lnTo>
                  <a:lnTo>
                    <a:pt x="1080" y="174"/>
                  </a:lnTo>
                  <a:lnTo>
                    <a:pt x="1097" y="187"/>
                  </a:lnTo>
                  <a:lnTo>
                    <a:pt x="1097" y="187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16" y="193"/>
                  </a:lnTo>
                  <a:lnTo>
                    <a:pt x="1121" y="180"/>
                  </a:lnTo>
                  <a:lnTo>
                    <a:pt x="1121" y="180"/>
                  </a:lnTo>
                  <a:lnTo>
                    <a:pt x="1121" y="174"/>
                  </a:lnTo>
                  <a:lnTo>
                    <a:pt x="1121" y="174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27" y="168"/>
                  </a:lnTo>
                  <a:lnTo>
                    <a:pt x="1146" y="168"/>
                  </a:lnTo>
                  <a:lnTo>
                    <a:pt x="1146" y="168"/>
                  </a:lnTo>
                  <a:lnTo>
                    <a:pt x="1157" y="174"/>
                  </a:lnTo>
                  <a:lnTo>
                    <a:pt x="1169" y="187"/>
                  </a:lnTo>
                  <a:lnTo>
                    <a:pt x="1169" y="187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75" y="193"/>
                  </a:lnTo>
                  <a:lnTo>
                    <a:pt x="1188" y="193"/>
                  </a:lnTo>
                  <a:lnTo>
                    <a:pt x="1188" y="198"/>
                  </a:lnTo>
                  <a:lnTo>
                    <a:pt x="1188" y="198"/>
                  </a:lnTo>
                  <a:lnTo>
                    <a:pt x="1188" y="204"/>
                  </a:lnTo>
                  <a:lnTo>
                    <a:pt x="1188" y="210"/>
                  </a:lnTo>
                  <a:lnTo>
                    <a:pt x="1188" y="229"/>
                  </a:lnTo>
                  <a:lnTo>
                    <a:pt x="1188" y="229"/>
                  </a:lnTo>
                  <a:lnTo>
                    <a:pt x="1188" y="234"/>
                  </a:lnTo>
                  <a:lnTo>
                    <a:pt x="1182" y="246"/>
                  </a:lnTo>
                  <a:lnTo>
                    <a:pt x="1188" y="252"/>
                  </a:lnTo>
                  <a:lnTo>
                    <a:pt x="1188" y="252"/>
                  </a:lnTo>
                  <a:lnTo>
                    <a:pt x="1193" y="265"/>
                  </a:lnTo>
                  <a:lnTo>
                    <a:pt x="1205" y="270"/>
                  </a:lnTo>
                  <a:lnTo>
                    <a:pt x="1205" y="270"/>
                  </a:lnTo>
                  <a:lnTo>
                    <a:pt x="1235" y="288"/>
                  </a:lnTo>
                  <a:lnTo>
                    <a:pt x="1235" y="288"/>
                  </a:lnTo>
                  <a:lnTo>
                    <a:pt x="1241" y="295"/>
                  </a:lnTo>
                  <a:lnTo>
                    <a:pt x="1254" y="306"/>
                  </a:lnTo>
                  <a:lnTo>
                    <a:pt x="1254" y="306"/>
                  </a:lnTo>
                  <a:lnTo>
                    <a:pt x="1254" y="318"/>
                  </a:lnTo>
                  <a:lnTo>
                    <a:pt x="1254" y="324"/>
                  </a:lnTo>
                  <a:lnTo>
                    <a:pt x="1254" y="324"/>
                  </a:lnTo>
                  <a:lnTo>
                    <a:pt x="1254" y="348"/>
                  </a:lnTo>
                  <a:lnTo>
                    <a:pt x="1254" y="367"/>
                  </a:lnTo>
                  <a:lnTo>
                    <a:pt x="1254" y="367"/>
                  </a:lnTo>
                  <a:lnTo>
                    <a:pt x="1254" y="384"/>
                  </a:lnTo>
                  <a:lnTo>
                    <a:pt x="1265" y="390"/>
                  </a:lnTo>
                  <a:lnTo>
                    <a:pt x="1265" y="390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1" y="409"/>
                  </a:lnTo>
                  <a:lnTo>
                    <a:pt x="1277" y="426"/>
                  </a:lnTo>
                  <a:lnTo>
                    <a:pt x="1277" y="426"/>
                  </a:lnTo>
                  <a:lnTo>
                    <a:pt x="1277" y="439"/>
                  </a:lnTo>
                  <a:lnTo>
                    <a:pt x="1277" y="439"/>
                  </a:lnTo>
                  <a:lnTo>
                    <a:pt x="1271" y="450"/>
                  </a:lnTo>
                  <a:lnTo>
                    <a:pt x="1277" y="462"/>
                  </a:lnTo>
                  <a:lnTo>
                    <a:pt x="1277" y="462"/>
                  </a:lnTo>
                  <a:lnTo>
                    <a:pt x="1277" y="475"/>
                  </a:lnTo>
                  <a:lnTo>
                    <a:pt x="1277" y="475"/>
                  </a:lnTo>
                  <a:lnTo>
                    <a:pt x="1277" y="481"/>
                  </a:lnTo>
                  <a:lnTo>
                    <a:pt x="1277" y="486"/>
                  </a:lnTo>
                  <a:lnTo>
                    <a:pt x="1277" y="486"/>
                  </a:lnTo>
                  <a:lnTo>
                    <a:pt x="1265" y="498"/>
                  </a:lnTo>
                  <a:lnTo>
                    <a:pt x="1254" y="504"/>
                  </a:lnTo>
                  <a:lnTo>
                    <a:pt x="1247" y="517"/>
                  </a:lnTo>
                  <a:lnTo>
                    <a:pt x="1247" y="517"/>
                  </a:lnTo>
                  <a:lnTo>
                    <a:pt x="1241" y="522"/>
                  </a:lnTo>
                  <a:lnTo>
                    <a:pt x="1241" y="528"/>
                  </a:lnTo>
                  <a:lnTo>
                    <a:pt x="1247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34"/>
                  </a:lnTo>
                  <a:lnTo>
                    <a:pt x="1271" y="522"/>
                  </a:lnTo>
                  <a:lnTo>
                    <a:pt x="1271" y="522"/>
                  </a:lnTo>
                  <a:lnTo>
                    <a:pt x="1290" y="517"/>
                  </a:lnTo>
                  <a:lnTo>
                    <a:pt x="1290" y="517"/>
                  </a:lnTo>
                  <a:lnTo>
                    <a:pt x="1296" y="504"/>
                  </a:lnTo>
                  <a:lnTo>
                    <a:pt x="1296" y="492"/>
                  </a:lnTo>
                  <a:lnTo>
                    <a:pt x="1307" y="481"/>
                  </a:lnTo>
                  <a:lnTo>
                    <a:pt x="1313" y="475"/>
                  </a:lnTo>
                  <a:lnTo>
                    <a:pt x="1313" y="475"/>
                  </a:lnTo>
                  <a:lnTo>
                    <a:pt x="1319" y="475"/>
                  </a:lnTo>
                  <a:lnTo>
                    <a:pt x="1319" y="475"/>
                  </a:lnTo>
                  <a:lnTo>
                    <a:pt x="1326" y="462"/>
                  </a:lnTo>
                  <a:lnTo>
                    <a:pt x="1332" y="468"/>
                  </a:lnTo>
                  <a:lnTo>
                    <a:pt x="1332" y="468"/>
                  </a:lnTo>
                  <a:lnTo>
                    <a:pt x="1337" y="475"/>
                  </a:lnTo>
                  <a:lnTo>
                    <a:pt x="1337" y="475"/>
                  </a:lnTo>
                  <a:lnTo>
                    <a:pt x="1337" y="481"/>
                  </a:lnTo>
                  <a:lnTo>
                    <a:pt x="1337" y="481"/>
                  </a:lnTo>
                  <a:lnTo>
                    <a:pt x="1337" y="498"/>
                  </a:lnTo>
                  <a:lnTo>
                    <a:pt x="1337" y="498"/>
                  </a:lnTo>
                  <a:lnTo>
                    <a:pt x="1332" y="528"/>
                  </a:lnTo>
                  <a:lnTo>
                    <a:pt x="1332" y="528"/>
                  </a:lnTo>
                  <a:lnTo>
                    <a:pt x="1332" y="547"/>
                  </a:lnTo>
                  <a:lnTo>
                    <a:pt x="1337" y="558"/>
                  </a:lnTo>
                  <a:lnTo>
                    <a:pt x="1337" y="558"/>
                  </a:lnTo>
                  <a:lnTo>
                    <a:pt x="1349" y="594"/>
                  </a:lnTo>
                  <a:lnTo>
                    <a:pt x="1349" y="594"/>
                  </a:lnTo>
                  <a:lnTo>
                    <a:pt x="1355" y="606"/>
                  </a:lnTo>
                  <a:lnTo>
                    <a:pt x="1355" y="606"/>
                  </a:lnTo>
                  <a:lnTo>
                    <a:pt x="1355" y="612"/>
                  </a:lnTo>
                  <a:lnTo>
                    <a:pt x="1362" y="619"/>
                  </a:lnTo>
                  <a:lnTo>
                    <a:pt x="1362" y="619"/>
                  </a:lnTo>
                  <a:lnTo>
                    <a:pt x="1385" y="625"/>
                  </a:lnTo>
                  <a:lnTo>
                    <a:pt x="1398" y="625"/>
                  </a:lnTo>
                  <a:lnTo>
                    <a:pt x="1409" y="625"/>
                  </a:lnTo>
                  <a:lnTo>
                    <a:pt x="1409" y="625"/>
                  </a:lnTo>
                  <a:lnTo>
                    <a:pt x="1415" y="619"/>
                  </a:lnTo>
                  <a:lnTo>
                    <a:pt x="1427" y="612"/>
                  </a:lnTo>
                  <a:lnTo>
                    <a:pt x="1434" y="600"/>
                  </a:lnTo>
                  <a:lnTo>
                    <a:pt x="1445" y="600"/>
                  </a:lnTo>
                  <a:lnTo>
                    <a:pt x="1445" y="600"/>
                  </a:lnTo>
                  <a:lnTo>
                    <a:pt x="1451" y="600"/>
                  </a:lnTo>
                  <a:lnTo>
                    <a:pt x="1451" y="606"/>
                  </a:lnTo>
                  <a:lnTo>
                    <a:pt x="1451" y="612"/>
                  </a:lnTo>
                  <a:lnTo>
                    <a:pt x="1463" y="612"/>
                  </a:lnTo>
                  <a:lnTo>
                    <a:pt x="1463" y="612"/>
                  </a:lnTo>
                  <a:lnTo>
                    <a:pt x="1470" y="612"/>
                  </a:lnTo>
                  <a:lnTo>
                    <a:pt x="1476" y="600"/>
                  </a:lnTo>
                  <a:lnTo>
                    <a:pt x="1487" y="594"/>
                  </a:lnTo>
                  <a:lnTo>
                    <a:pt x="1493" y="594"/>
                  </a:lnTo>
                  <a:lnTo>
                    <a:pt x="1493" y="600"/>
                  </a:lnTo>
                  <a:lnTo>
                    <a:pt x="1493" y="600"/>
                  </a:lnTo>
                  <a:lnTo>
                    <a:pt x="1499" y="606"/>
                  </a:lnTo>
                  <a:lnTo>
                    <a:pt x="1499" y="612"/>
                  </a:lnTo>
                  <a:lnTo>
                    <a:pt x="1499" y="619"/>
                  </a:lnTo>
                  <a:lnTo>
                    <a:pt x="1512" y="625"/>
                  </a:lnTo>
                  <a:lnTo>
                    <a:pt x="1512" y="625"/>
                  </a:lnTo>
                  <a:lnTo>
                    <a:pt x="1512" y="630"/>
                  </a:lnTo>
                  <a:lnTo>
                    <a:pt x="1517" y="630"/>
                  </a:lnTo>
                  <a:lnTo>
                    <a:pt x="1529" y="630"/>
                  </a:lnTo>
                  <a:lnTo>
                    <a:pt x="1529" y="630"/>
                  </a:lnTo>
                  <a:lnTo>
                    <a:pt x="1548" y="636"/>
                  </a:lnTo>
                  <a:lnTo>
                    <a:pt x="1553" y="642"/>
                  </a:lnTo>
                  <a:lnTo>
                    <a:pt x="1559" y="648"/>
                  </a:lnTo>
                  <a:lnTo>
                    <a:pt x="1559" y="648"/>
                  </a:lnTo>
                  <a:lnTo>
                    <a:pt x="1553" y="666"/>
                  </a:lnTo>
                  <a:lnTo>
                    <a:pt x="1553" y="684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3" y="697"/>
                  </a:lnTo>
                  <a:lnTo>
                    <a:pt x="1559" y="697"/>
                  </a:lnTo>
                  <a:lnTo>
                    <a:pt x="1571" y="702"/>
                  </a:lnTo>
                  <a:lnTo>
                    <a:pt x="1571" y="702"/>
                  </a:lnTo>
                  <a:lnTo>
                    <a:pt x="1584" y="708"/>
                  </a:lnTo>
                  <a:lnTo>
                    <a:pt x="1589" y="702"/>
                  </a:lnTo>
                  <a:lnTo>
                    <a:pt x="1595" y="702"/>
                  </a:lnTo>
                  <a:lnTo>
                    <a:pt x="1595" y="702"/>
                  </a:lnTo>
                  <a:lnTo>
                    <a:pt x="1601" y="697"/>
                  </a:lnTo>
                  <a:lnTo>
                    <a:pt x="1601" y="691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07" y="684"/>
                  </a:lnTo>
                  <a:lnTo>
                    <a:pt x="1614" y="684"/>
                  </a:lnTo>
                  <a:lnTo>
                    <a:pt x="1620" y="684"/>
                  </a:lnTo>
                  <a:lnTo>
                    <a:pt x="1620" y="684"/>
                  </a:lnTo>
                  <a:lnTo>
                    <a:pt x="1625" y="697"/>
                  </a:lnTo>
                  <a:lnTo>
                    <a:pt x="1637" y="708"/>
                  </a:lnTo>
                  <a:lnTo>
                    <a:pt x="1637" y="708"/>
                  </a:lnTo>
                  <a:lnTo>
                    <a:pt x="1656" y="727"/>
                  </a:lnTo>
                  <a:lnTo>
                    <a:pt x="1656" y="727"/>
                  </a:lnTo>
                  <a:lnTo>
                    <a:pt x="1673" y="738"/>
                  </a:lnTo>
                  <a:lnTo>
                    <a:pt x="1679" y="744"/>
                  </a:lnTo>
                  <a:lnTo>
                    <a:pt x="1679" y="750"/>
                  </a:lnTo>
                  <a:lnTo>
                    <a:pt x="1679" y="750"/>
                  </a:lnTo>
                  <a:lnTo>
                    <a:pt x="1679" y="756"/>
                  </a:lnTo>
                  <a:lnTo>
                    <a:pt x="1673" y="769"/>
                  </a:lnTo>
                  <a:lnTo>
                    <a:pt x="1667" y="774"/>
                  </a:lnTo>
                  <a:lnTo>
                    <a:pt x="1667" y="786"/>
                  </a:lnTo>
                  <a:lnTo>
                    <a:pt x="1667" y="786"/>
                  </a:lnTo>
                  <a:lnTo>
                    <a:pt x="1667" y="810"/>
                  </a:lnTo>
                  <a:lnTo>
                    <a:pt x="1679" y="822"/>
                  </a:lnTo>
                  <a:lnTo>
                    <a:pt x="1679" y="822"/>
                  </a:lnTo>
                  <a:lnTo>
                    <a:pt x="1686" y="835"/>
                  </a:lnTo>
                  <a:lnTo>
                    <a:pt x="1697" y="852"/>
                  </a:lnTo>
                  <a:lnTo>
                    <a:pt x="1697" y="852"/>
                  </a:lnTo>
                  <a:lnTo>
                    <a:pt x="1709" y="858"/>
                  </a:lnTo>
                  <a:lnTo>
                    <a:pt x="1722" y="864"/>
                  </a:lnTo>
                  <a:lnTo>
                    <a:pt x="1722" y="864"/>
                  </a:lnTo>
                  <a:lnTo>
                    <a:pt x="1722" y="877"/>
                  </a:lnTo>
                  <a:lnTo>
                    <a:pt x="1722" y="882"/>
                  </a:lnTo>
                  <a:lnTo>
                    <a:pt x="1722" y="888"/>
                  </a:lnTo>
                  <a:lnTo>
                    <a:pt x="1722" y="894"/>
                  </a:lnTo>
                  <a:lnTo>
                    <a:pt x="1722" y="894"/>
                  </a:lnTo>
                  <a:lnTo>
                    <a:pt x="1728" y="900"/>
                  </a:lnTo>
                  <a:lnTo>
                    <a:pt x="1739" y="900"/>
                  </a:lnTo>
                  <a:lnTo>
                    <a:pt x="1758" y="907"/>
                  </a:lnTo>
                  <a:lnTo>
                    <a:pt x="1758" y="907"/>
                  </a:lnTo>
                  <a:lnTo>
                    <a:pt x="1781" y="888"/>
                  </a:lnTo>
                  <a:lnTo>
                    <a:pt x="1794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71"/>
                  </a:lnTo>
                  <a:lnTo>
                    <a:pt x="1805" y="882"/>
                  </a:lnTo>
                  <a:lnTo>
                    <a:pt x="1811" y="900"/>
                  </a:lnTo>
                  <a:lnTo>
                    <a:pt x="1811" y="900"/>
                  </a:lnTo>
                  <a:lnTo>
                    <a:pt x="1817" y="930"/>
                  </a:lnTo>
                  <a:lnTo>
                    <a:pt x="1817" y="930"/>
                  </a:lnTo>
                  <a:lnTo>
                    <a:pt x="1823" y="930"/>
                  </a:lnTo>
                  <a:lnTo>
                    <a:pt x="1836" y="949"/>
                  </a:lnTo>
                  <a:lnTo>
                    <a:pt x="1853" y="954"/>
                  </a:lnTo>
                  <a:lnTo>
                    <a:pt x="1853" y="954"/>
                  </a:lnTo>
                  <a:lnTo>
                    <a:pt x="1872" y="966"/>
                  </a:lnTo>
                  <a:lnTo>
                    <a:pt x="1889" y="972"/>
                  </a:lnTo>
                  <a:lnTo>
                    <a:pt x="1889" y="972"/>
                  </a:lnTo>
                  <a:lnTo>
                    <a:pt x="1895" y="972"/>
                  </a:lnTo>
                  <a:lnTo>
                    <a:pt x="1908" y="972"/>
                  </a:lnTo>
                  <a:lnTo>
                    <a:pt x="1925" y="972"/>
                  </a:lnTo>
                  <a:lnTo>
                    <a:pt x="1925" y="972"/>
                  </a:lnTo>
                  <a:lnTo>
                    <a:pt x="1944" y="954"/>
                  </a:lnTo>
                  <a:lnTo>
                    <a:pt x="1961" y="949"/>
                  </a:lnTo>
                  <a:lnTo>
                    <a:pt x="1961" y="949"/>
                  </a:lnTo>
                  <a:lnTo>
                    <a:pt x="1980" y="930"/>
                  </a:lnTo>
                  <a:lnTo>
                    <a:pt x="1985" y="918"/>
                  </a:lnTo>
                  <a:lnTo>
                    <a:pt x="1985" y="907"/>
                  </a:lnTo>
                  <a:lnTo>
                    <a:pt x="1985" y="907"/>
                  </a:lnTo>
                  <a:lnTo>
                    <a:pt x="1985" y="894"/>
                  </a:lnTo>
                  <a:lnTo>
                    <a:pt x="1985" y="882"/>
                  </a:lnTo>
                  <a:lnTo>
                    <a:pt x="1974" y="864"/>
                  </a:lnTo>
                  <a:lnTo>
                    <a:pt x="1974" y="864"/>
                  </a:lnTo>
                  <a:lnTo>
                    <a:pt x="1961" y="858"/>
                  </a:lnTo>
                  <a:lnTo>
                    <a:pt x="1955" y="852"/>
                  </a:lnTo>
                  <a:lnTo>
                    <a:pt x="1955" y="852"/>
                  </a:lnTo>
                  <a:lnTo>
                    <a:pt x="1949" y="841"/>
                  </a:lnTo>
                  <a:lnTo>
                    <a:pt x="1949" y="835"/>
                  </a:lnTo>
                  <a:lnTo>
                    <a:pt x="1949" y="835"/>
                  </a:lnTo>
                  <a:lnTo>
                    <a:pt x="1949" y="822"/>
                  </a:lnTo>
                  <a:lnTo>
                    <a:pt x="1949" y="810"/>
                  </a:lnTo>
                  <a:lnTo>
                    <a:pt x="1949" y="805"/>
                  </a:lnTo>
                  <a:lnTo>
                    <a:pt x="1949" y="792"/>
                  </a:lnTo>
                  <a:lnTo>
                    <a:pt x="1949" y="792"/>
                  </a:lnTo>
                  <a:lnTo>
                    <a:pt x="1938" y="786"/>
                  </a:lnTo>
                  <a:lnTo>
                    <a:pt x="1931" y="780"/>
                  </a:lnTo>
                  <a:lnTo>
                    <a:pt x="1925" y="780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74"/>
                  </a:lnTo>
                  <a:lnTo>
                    <a:pt x="1925" y="763"/>
                  </a:lnTo>
                  <a:lnTo>
                    <a:pt x="1931" y="750"/>
                  </a:lnTo>
                  <a:lnTo>
                    <a:pt x="1931" y="744"/>
                  </a:lnTo>
                  <a:lnTo>
                    <a:pt x="1931" y="744"/>
                  </a:lnTo>
                  <a:lnTo>
                    <a:pt x="1925" y="738"/>
                  </a:lnTo>
                  <a:lnTo>
                    <a:pt x="1919" y="733"/>
                  </a:lnTo>
                  <a:lnTo>
                    <a:pt x="1919" y="727"/>
                  </a:lnTo>
                  <a:lnTo>
                    <a:pt x="1919" y="727"/>
                  </a:lnTo>
                  <a:lnTo>
                    <a:pt x="1913" y="708"/>
                  </a:lnTo>
                  <a:lnTo>
                    <a:pt x="1913" y="708"/>
                  </a:lnTo>
                  <a:lnTo>
                    <a:pt x="1919" y="697"/>
                  </a:lnTo>
                  <a:lnTo>
                    <a:pt x="1919" y="697"/>
                  </a:lnTo>
                  <a:lnTo>
                    <a:pt x="1938" y="697"/>
                  </a:lnTo>
                  <a:lnTo>
                    <a:pt x="1974" y="697"/>
                  </a:lnTo>
                  <a:lnTo>
                    <a:pt x="1974" y="697"/>
                  </a:lnTo>
                  <a:lnTo>
                    <a:pt x="1985" y="702"/>
                  </a:lnTo>
                  <a:lnTo>
                    <a:pt x="1991" y="708"/>
                  </a:lnTo>
                  <a:lnTo>
                    <a:pt x="1997" y="708"/>
                  </a:lnTo>
                  <a:lnTo>
                    <a:pt x="2003" y="714"/>
                  </a:lnTo>
                  <a:lnTo>
                    <a:pt x="2003" y="714"/>
                  </a:lnTo>
                  <a:lnTo>
                    <a:pt x="2021" y="714"/>
                  </a:lnTo>
                  <a:lnTo>
                    <a:pt x="2046" y="708"/>
                  </a:lnTo>
                  <a:lnTo>
                    <a:pt x="2046" y="708"/>
                  </a:lnTo>
                  <a:lnTo>
                    <a:pt x="2057" y="708"/>
                  </a:lnTo>
                  <a:lnTo>
                    <a:pt x="2057" y="697"/>
                  </a:lnTo>
                  <a:lnTo>
                    <a:pt x="2057" y="697"/>
                  </a:lnTo>
                  <a:lnTo>
                    <a:pt x="2063" y="672"/>
                  </a:lnTo>
                  <a:lnTo>
                    <a:pt x="2063" y="666"/>
                  </a:lnTo>
                  <a:lnTo>
                    <a:pt x="2063" y="666"/>
                  </a:lnTo>
                  <a:lnTo>
                    <a:pt x="2057" y="642"/>
                  </a:lnTo>
                  <a:lnTo>
                    <a:pt x="2057" y="625"/>
                  </a:lnTo>
                  <a:lnTo>
                    <a:pt x="2057" y="619"/>
                  </a:lnTo>
                  <a:lnTo>
                    <a:pt x="2057" y="619"/>
                  </a:lnTo>
                  <a:lnTo>
                    <a:pt x="2057" y="612"/>
                  </a:lnTo>
                  <a:lnTo>
                    <a:pt x="2069" y="612"/>
                  </a:lnTo>
                  <a:lnTo>
                    <a:pt x="2069" y="612"/>
                  </a:lnTo>
                  <a:lnTo>
                    <a:pt x="2087" y="619"/>
                  </a:lnTo>
                  <a:lnTo>
                    <a:pt x="2093" y="625"/>
                  </a:lnTo>
                  <a:lnTo>
                    <a:pt x="2099" y="625"/>
                  </a:lnTo>
                  <a:lnTo>
                    <a:pt x="2099" y="625"/>
                  </a:lnTo>
                  <a:lnTo>
                    <a:pt x="2129" y="619"/>
                  </a:lnTo>
                  <a:lnTo>
                    <a:pt x="2135" y="619"/>
                  </a:lnTo>
                  <a:lnTo>
                    <a:pt x="2147" y="619"/>
                  </a:lnTo>
                  <a:lnTo>
                    <a:pt x="2147" y="619"/>
                  </a:lnTo>
                  <a:lnTo>
                    <a:pt x="2154" y="625"/>
                  </a:lnTo>
                  <a:lnTo>
                    <a:pt x="2154" y="636"/>
                  </a:lnTo>
                  <a:lnTo>
                    <a:pt x="2159" y="642"/>
                  </a:lnTo>
                  <a:lnTo>
                    <a:pt x="2165" y="655"/>
                  </a:lnTo>
                  <a:lnTo>
                    <a:pt x="2165" y="655"/>
                  </a:lnTo>
                  <a:lnTo>
                    <a:pt x="2183" y="661"/>
                  </a:lnTo>
                  <a:lnTo>
                    <a:pt x="2207" y="666"/>
                  </a:lnTo>
                  <a:lnTo>
                    <a:pt x="2207" y="666"/>
                  </a:lnTo>
                  <a:lnTo>
                    <a:pt x="2213" y="666"/>
                  </a:lnTo>
                  <a:lnTo>
                    <a:pt x="2226" y="666"/>
                  </a:lnTo>
                  <a:lnTo>
                    <a:pt x="2231" y="666"/>
                  </a:lnTo>
                  <a:lnTo>
                    <a:pt x="2231" y="655"/>
                  </a:lnTo>
                  <a:lnTo>
                    <a:pt x="2231" y="655"/>
                  </a:lnTo>
                  <a:lnTo>
                    <a:pt x="2237" y="655"/>
                  </a:lnTo>
                  <a:lnTo>
                    <a:pt x="2231" y="642"/>
                  </a:lnTo>
                  <a:lnTo>
                    <a:pt x="2219" y="625"/>
                  </a:lnTo>
                  <a:lnTo>
                    <a:pt x="2219" y="625"/>
                  </a:lnTo>
                  <a:lnTo>
                    <a:pt x="2207" y="606"/>
                  </a:lnTo>
                  <a:lnTo>
                    <a:pt x="2190" y="594"/>
                  </a:lnTo>
                  <a:lnTo>
                    <a:pt x="2190" y="594"/>
                  </a:lnTo>
                  <a:lnTo>
                    <a:pt x="2183" y="589"/>
                  </a:lnTo>
                  <a:lnTo>
                    <a:pt x="2171" y="576"/>
                  </a:lnTo>
                  <a:lnTo>
                    <a:pt x="2165" y="570"/>
                  </a:lnTo>
                  <a:lnTo>
                    <a:pt x="2165" y="558"/>
                  </a:lnTo>
                  <a:lnTo>
                    <a:pt x="2171" y="558"/>
                  </a:lnTo>
                  <a:lnTo>
                    <a:pt x="2171" y="558"/>
                  </a:lnTo>
                  <a:lnTo>
                    <a:pt x="2177" y="540"/>
                  </a:lnTo>
                  <a:lnTo>
                    <a:pt x="2183" y="540"/>
                  </a:lnTo>
                  <a:lnTo>
                    <a:pt x="2190" y="534"/>
                  </a:lnTo>
                  <a:lnTo>
                    <a:pt x="2190" y="534"/>
                  </a:lnTo>
                  <a:lnTo>
                    <a:pt x="2195" y="540"/>
                  </a:lnTo>
                  <a:lnTo>
                    <a:pt x="2201" y="547"/>
                  </a:lnTo>
                  <a:lnTo>
                    <a:pt x="2213" y="553"/>
                  </a:lnTo>
                  <a:lnTo>
                    <a:pt x="2226" y="553"/>
                  </a:lnTo>
                  <a:lnTo>
                    <a:pt x="2226" y="553"/>
                  </a:lnTo>
                  <a:lnTo>
                    <a:pt x="2226" y="547"/>
                  </a:lnTo>
                  <a:lnTo>
                    <a:pt x="2231" y="540"/>
                  </a:lnTo>
                  <a:lnTo>
                    <a:pt x="2231" y="528"/>
                  </a:lnTo>
                  <a:lnTo>
                    <a:pt x="2226" y="522"/>
                  </a:lnTo>
                  <a:lnTo>
                    <a:pt x="2226" y="522"/>
                  </a:lnTo>
                  <a:lnTo>
                    <a:pt x="2226" y="517"/>
                  </a:lnTo>
                  <a:lnTo>
                    <a:pt x="2213" y="511"/>
                  </a:lnTo>
                  <a:lnTo>
                    <a:pt x="2207" y="504"/>
                  </a:lnTo>
                  <a:lnTo>
                    <a:pt x="2201" y="498"/>
                  </a:lnTo>
                  <a:lnTo>
                    <a:pt x="2201" y="498"/>
                  </a:lnTo>
                  <a:lnTo>
                    <a:pt x="2201" y="486"/>
                  </a:lnTo>
                  <a:lnTo>
                    <a:pt x="2201" y="481"/>
                  </a:lnTo>
                  <a:lnTo>
                    <a:pt x="2207" y="468"/>
                  </a:lnTo>
                  <a:lnTo>
                    <a:pt x="2207" y="468"/>
                  </a:lnTo>
                  <a:lnTo>
                    <a:pt x="2213" y="462"/>
                  </a:lnTo>
                  <a:lnTo>
                    <a:pt x="2213" y="456"/>
                  </a:lnTo>
                  <a:lnTo>
                    <a:pt x="2219" y="456"/>
                  </a:lnTo>
                  <a:lnTo>
                    <a:pt x="2226" y="456"/>
                  </a:lnTo>
                  <a:lnTo>
                    <a:pt x="2226" y="456"/>
                  </a:lnTo>
                  <a:lnTo>
                    <a:pt x="2231" y="450"/>
                  </a:lnTo>
                  <a:lnTo>
                    <a:pt x="2243" y="450"/>
                  </a:lnTo>
                  <a:lnTo>
                    <a:pt x="2249" y="450"/>
                  </a:lnTo>
                  <a:lnTo>
                    <a:pt x="2255" y="450"/>
                  </a:lnTo>
                  <a:lnTo>
                    <a:pt x="2255" y="450"/>
                  </a:lnTo>
                  <a:lnTo>
                    <a:pt x="2291" y="481"/>
                  </a:lnTo>
                  <a:lnTo>
                    <a:pt x="2291" y="481"/>
                  </a:lnTo>
                  <a:lnTo>
                    <a:pt x="2291" y="498"/>
                  </a:lnTo>
                  <a:lnTo>
                    <a:pt x="2291" y="498"/>
                  </a:lnTo>
                  <a:lnTo>
                    <a:pt x="2298" y="517"/>
                  </a:lnTo>
                  <a:lnTo>
                    <a:pt x="2298" y="517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09" y="522"/>
                  </a:lnTo>
                  <a:lnTo>
                    <a:pt x="2315" y="522"/>
                  </a:lnTo>
                  <a:lnTo>
                    <a:pt x="2321" y="517"/>
                  </a:lnTo>
                  <a:lnTo>
                    <a:pt x="2321" y="517"/>
                  </a:lnTo>
                  <a:lnTo>
                    <a:pt x="2327" y="511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27" y="504"/>
                  </a:lnTo>
                  <a:lnTo>
                    <a:pt x="2345" y="504"/>
                  </a:lnTo>
                  <a:lnTo>
                    <a:pt x="2362" y="517"/>
                  </a:lnTo>
                  <a:lnTo>
                    <a:pt x="2393" y="522"/>
                  </a:lnTo>
                  <a:lnTo>
                    <a:pt x="2393" y="522"/>
                  </a:lnTo>
                  <a:lnTo>
                    <a:pt x="2406" y="528"/>
                  </a:lnTo>
                  <a:lnTo>
                    <a:pt x="2411" y="534"/>
                  </a:lnTo>
                  <a:lnTo>
                    <a:pt x="2417" y="540"/>
                  </a:lnTo>
                  <a:lnTo>
                    <a:pt x="2417" y="540"/>
                  </a:lnTo>
                  <a:lnTo>
                    <a:pt x="2429" y="540"/>
                  </a:lnTo>
                  <a:lnTo>
                    <a:pt x="2442" y="540"/>
                  </a:lnTo>
                  <a:lnTo>
                    <a:pt x="2442" y="540"/>
                  </a:lnTo>
                  <a:lnTo>
                    <a:pt x="2447" y="540"/>
                  </a:lnTo>
                  <a:lnTo>
                    <a:pt x="2459" y="547"/>
                  </a:lnTo>
                  <a:lnTo>
                    <a:pt x="2459" y="547"/>
                  </a:lnTo>
                  <a:lnTo>
                    <a:pt x="2465" y="553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78" y="553"/>
                  </a:lnTo>
                  <a:lnTo>
                    <a:pt x="2478" y="553"/>
                  </a:lnTo>
                  <a:lnTo>
                    <a:pt x="2483" y="558"/>
                  </a:lnTo>
                  <a:lnTo>
                    <a:pt x="2489" y="564"/>
                  </a:lnTo>
                  <a:lnTo>
                    <a:pt x="2489" y="570"/>
                  </a:lnTo>
                  <a:lnTo>
                    <a:pt x="2489" y="570"/>
                  </a:lnTo>
                  <a:lnTo>
                    <a:pt x="2489" y="576"/>
                  </a:lnTo>
                  <a:lnTo>
                    <a:pt x="2489" y="583"/>
                  </a:lnTo>
                  <a:lnTo>
                    <a:pt x="2489" y="589"/>
                  </a:lnTo>
                  <a:lnTo>
                    <a:pt x="2495" y="594"/>
                  </a:lnTo>
                  <a:lnTo>
                    <a:pt x="2495" y="594"/>
                  </a:lnTo>
                  <a:lnTo>
                    <a:pt x="2501" y="594"/>
                  </a:lnTo>
                  <a:lnTo>
                    <a:pt x="2506" y="589"/>
                  </a:lnTo>
                  <a:lnTo>
                    <a:pt x="2531" y="576"/>
                  </a:lnTo>
                  <a:lnTo>
                    <a:pt x="2531" y="576"/>
                  </a:lnTo>
                  <a:lnTo>
                    <a:pt x="2542" y="570"/>
                  </a:lnTo>
                  <a:lnTo>
                    <a:pt x="2555" y="576"/>
                  </a:lnTo>
                  <a:lnTo>
                    <a:pt x="2561" y="576"/>
                  </a:lnTo>
                  <a:lnTo>
                    <a:pt x="2573" y="589"/>
                  </a:lnTo>
                  <a:lnTo>
                    <a:pt x="2573" y="589"/>
                  </a:lnTo>
                  <a:lnTo>
                    <a:pt x="2578" y="594"/>
                  </a:lnTo>
                  <a:lnTo>
                    <a:pt x="2586" y="600"/>
                  </a:lnTo>
                  <a:lnTo>
                    <a:pt x="2586" y="600"/>
                  </a:lnTo>
                  <a:lnTo>
                    <a:pt x="2591" y="600"/>
                  </a:lnTo>
                  <a:lnTo>
                    <a:pt x="2609" y="600"/>
                  </a:lnTo>
                  <a:lnTo>
                    <a:pt x="2609" y="600"/>
                  </a:lnTo>
                  <a:lnTo>
                    <a:pt x="2622" y="600"/>
                  </a:lnTo>
                  <a:lnTo>
                    <a:pt x="2622" y="606"/>
                  </a:lnTo>
                  <a:lnTo>
                    <a:pt x="2633" y="612"/>
                  </a:lnTo>
                  <a:lnTo>
                    <a:pt x="2633" y="619"/>
                  </a:lnTo>
                  <a:lnTo>
                    <a:pt x="2645" y="625"/>
                  </a:lnTo>
                  <a:lnTo>
                    <a:pt x="2645" y="625"/>
                  </a:lnTo>
                  <a:lnTo>
                    <a:pt x="2650" y="619"/>
                  </a:lnTo>
                  <a:lnTo>
                    <a:pt x="2650" y="612"/>
                  </a:lnTo>
                  <a:lnTo>
                    <a:pt x="2663" y="600"/>
                  </a:lnTo>
                  <a:lnTo>
                    <a:pt x="2669" y="594"/>
                  </a:lnTo>
                  <a:lnTo>
                    <a:pt x="2669" y="594"/>
                  </a:lnTo>
                  <a:lnTo>
                    <a:pt x="2675" y="594"/>
                  </a:lnTo>
                  <a:lnTo>
                    <a:pt x="2686" y="594"/>
                  </a:lnTo>
                  <a:lnTo>
                    <a:pt x="2699" y="594"/>
                  </a:lnTo>
                  <a:lnTo>
                    <a:pt x="2699" y="594"/>
                  </a:lnTo>
                  <a:lnTo>
                    <a:pt x="2717" y="594"/>
                  </a:lnTo>
                  <a:lnTo>
                    <a:pt x="2741" y="600"/>
                  </a:lnTo>
                  <a:lnTo>
                    <a:pt x="2741" y="600"/>
                  </a:lnTo>
                  <a:lnTo>
                    <a:pt x="2747" y="606"/>
                  </a:lnTo>
                  <a:lnTo>
                    <a:pt x="2753" y="619"/>
                  </a:lnTo>
                  <a:lnTo>
                    <a:pt x="2753" y="619"/>
                  </a:lnTo>
                  <a:lnTo>
                    <a:pt x="2777" y="625"/>
                  </a:lnTo>
                  <a:lnTo>
                    <a:pt x="2802" y="630"/>
                  </a:lnTo>
                  <a:lnTo>
                    <a:pt x="2855" y="648"/>
                  </a:lnTo>
                  <a:lnTo>
                    <a:pt x="2855" y="648"/>
                  </a:lnTo>
                  <a:lnTo>
                    <a:pt x="2861" y="648"/>
                  </a:lnTo>
                  <a:lnTo>
                    <a:pt x="2879" y="648"/>
                  </a:lnTo>
                  <a:lnTo>
                    <a:pt x="2879" y="648"/>
                  </a:lnTo>
                  <a:lnTo>
                    <a:pt x="2885" y="655"/>
                  </a:lnTo>
                  <a:lnTo>
                    <a:pt x="2891" y="655"/>
                  </a:lnTo>
                  <a:lnTo>
                    <a:pt x="2897" y="666"/>
                  </a:lnTo>
                  <a:lnTo>
                    <a:pt x="2910" y="666"/>
                  </a:lnTo>
                  <a:lnTo>
                    <a:pt x="2910" y="666"/>
                  </a:lnTo>
                  <a:lnTo>
                    <a:pt x="2915" y="666"/>
                  </a:lnTo>
                  <a:lnTo>
                    <a:pt x="2921" y="666"/>
                  </a:lnTo>
                  <a:lnTo>
                    <a:pt x="2933" y="655"/>
                  </a:lnTo>
                  <a:lnTo>
                    <a:pt x="2946" y="655"/>
                  </a:lnTo>
                  <a:lnTo>
                    <a:pt x="2946" y="655"/>
                  </a:lnTo>
                  <a:lnTo>
                    <a:pt x="2951" y="661"/>
                  </a:lnTo>
                  <a:lnTo>
                    <a:pt x="2957" y="666"/>
                  </a:lnTo>
                  <a:lnTo>
                    <a:pt x="2969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74" y="666"/>
                  </a:lnTo>
                  <a:lnTo>
                    <a:pt x="2987" y="661"/>
                  </a:lnTo>
                  <a:lnTo>
                    <a:pt x="2993" y="648"/>
                  </a:lnTo>
                  <a:lnTo>
                    <a:pt x="2993" y="648"/>
                  </a:lnTo>
                  <a:lnTo>
                    <a:pt x="2999" y="642"/>
                  </a:lnTo>
                  <a:lnTo>
                    <a:pt x="3010" y="642"/>
                  </a:lnTo>
                  <a:lnTo>
                    <a:pt x="3010" y="642"/>
                  </a:lnTo>
                  <a:lnTo>
                    <a:pt x="3029" y="642"/>
                  </a:lnTo>
                  <a:lnTo>
                    <a:pt x="3054" y="642"/>
                  </a:lnTo>
                  <a:lnTo>
                    <a:pt x="3054" y="642"/>
                  </a:lnTo>
                  <a:lnTo>
                    <a:pt x="3077" y="636"/>
                  </a:lnTo>
                  <a:lnTo>
                    <a:pt x="3095" y="630"/>
                  </a:lnTo>
                  <a:lnTo>
                    <a:pt x="3107" y="630"/>
                  </a:lnTo>
                  <a:lnTo>
                    <a:pt x="3107" y="630"/>
                  </a:lnTo>
                  <a:lnTo>
                    <a:pt x="3113" y="648"/>
                  </a:lnTo>
                  <a:lnTo>
                    <a:pt x="3126" y="666"/>
                  </a:lnTo>
                  <a:lnTo>
                    <a:pt x="3126" y="666"/>
                  </a:lnTo>
                  <a:lnTo>
                    <a:pt x="3143" y="678"/>
                  </a:lnTo>
                  <a:lnTo>
                    <a:pt x="3143" y="678"/>
                  </a:lnTo>
                  <a:lnTo>
                    <a:pt x="3154" y="697"/>
                  </a:lnTo>
                  <a:lnTo>
                    <a:pt x="3162" y="714"/>
                  </a:lnTo>
                  <a:lnTo>
                    <a:pt x="3167" y="727"/>
                  </a:lnTo>
                  <a:lnTo>
                    <a:pt x="3167" y="727"/>
                  </a:lnTo>
                  <a:lnTo>
                    <a:pt x="3185" y="733"/>
                  </a:lnTo>
                  <a:lnTo>
                    <a:pt x="3203" y="733"/>
                  </a:lnTo>
                  <a:lnTo>
                    <a:pt x="3203" y="733"/>
                  </a:lnTo>
                  <a:lnTo>
                    <a:pt x="3215" y="733"/>
                  </a:lnTo>
                  <a:lnTo>
                    <a:pt x="3239" y="727"/>
                  </a:lnTo>
                  <a:lnTo>
                    <a:pt x="3239" y="727"/>
                  </a:lnTo>
                  <a:lnTo>
                    <a:pt x="3239" y="733"/>
                  </a:lnTo>
                  <a:lnTo>
                    <a:pt x="3245" y="733"/>
                  </a:lnTo>
                  <a:lnTo>
                    <a:pt x="3251" y="738"/>
                  </a:lnTo>
                  <a:lnTo>
                    <a:pt x="3251" y="738"/>
                  </a:lnTo>
                  <a:lnTo>
                    <a:pt x="3251" y="750"/>
                  </a:lnTo>
                  <a:lnTo>
                    <a:pt x="3251" y="763"/>
                  </a:lnTo>
                  <a:lnTo>
                    <a:pt x="3245" y="792"/>
                  </a:lnTo>
                  <a:lnTo>
                    <a:pt x="3245" y="792"/>
                  </a:lnTo>
                  <a:lnTo>
                    <a:pt x="3239" y="810"/>
                  </a:lnTo>
                  <a:lnTo>
                    <a:pt x="3234" y="822"/>
                  </a:lnTo>
                  <a:lnTo>
                    <a:pt x="3234" y="822"/>
                  </a:lnTo>
                  <a:lnTo>
                    <a:pt x="3234" y="835"/>
                  </a:lnTo>
                  <a:lnTo>
                    <a:pt x="3239" y="841"/>
                  </a:lnTo>
                  <a:lnTo>
                    <a:pt x="3245" y="858"/>
                  </a:lnTo>
                  <a:lnTo>
                    <a:pt x="3245" y="858"/>
                  </a:lnTo>
                  <a:lnTo>
                    <a:pt x="3239" y="871"/>
                  </a:lnTo>
                  <a:lnTo>
                    <a:pt x="3221" y="882"/>
                  </a:lnTo>
                  <a:lnTo>
                    <a:pt x="3221" y="882"/>
                  </a:lnTo>
                  <a:lnTo>
                    <a:pt x="3221" y="888"/>
                  </a:lnTo>
                  <a:lnTo>
                    <a:pt x="3221" y="894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6" y="900"/>
                  </a:lnTo>
                  <a:lnTo>
                    <a:pt x="3221" y="907"/>
                  </a:lnTo>
                  <a:lnTo>
                    <a:pt x="3209" y="907"/>
                  </a:lnTo>
                  <a:lnTo>
                    <a:pt x="3209" y="907"/>
                  </a:lnTo>
                  <a:lnTo>
                    <a:pt x="3203" y="913"/>
                  </a:lnTo>
                  <a:lnTo>
                    <a:pt x="3203" y="913"/>
                  </a:lnTo>
                  <a:lnTo>
                    <a:pt x="3198" y="918"/>
                  </a:lnTo>
                  <a:lnTo>
                    <a:pt x="3198" y="930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198" y="949"/>
                  </a:lnTo>
                  <a:lnTo>
                    <a:pt x="3203" y="954"/>
                  </a:lnTo>
                  <a:lnTo>
                    <a:pt x="3221" y="954"/>
                  </a:lnTo>
                  <a:lnTo>
                    <a:pt x="3221" y="954"/>
                  </a:lnTo>
                  <a:lnTo>
                    <a:pt x="3221" y="960"/>
                  </a:lnTo>
                  <a:lnTo>
                    <a:pt x="3226" y="972"/>
                  </a:lnTo>
                  <a:lnTo>
                    <a:pt x="3226" y="972"/>
                  </a:lnTo>
                  <a:lnTo>
                    <a:pt x="3239" y="972"/>
                  </a:lnTo>
                  <a:lnTo>
                    <a:pt x="3251" y="972"/>
                  </a:lnTo>
                  <a:lnTo>
                    <a:pt x="3251" y="972"/>
                  </a:lnTo>
                  <a:lnTo>
                    <a:pt x="3262" y="972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75" y="966"/>
                  </a:lnTo>
                  <a:lnTo>
                    <a:pt x="3287" y="966"/>
                  </a:lnTo>
                  <a:lnTo>
                    <a:pt x="3287" y="972"/>
                  </a:lnTo>
                  <a:lnTo>
                    <a:pt x="3287" y="972"/>
                  </a:lnTo>
                  <a:lnTo>
                    <a:pt x="3287" y="985"/>
                  </a:lnTo>
                  <a:lnTo>
                    <a:pt x="3293" y="990"/>
                  </a:lnTo>
                  <a:lnTo>
                    <a:pt x="3293" y="996"/>
                  </a:lnTo>
                  <a:lnTo>
                    <a:pt x="3293" y="996"/>
                  </a:lnTo>
                  <a:lnTo>
                    <a:pt x="3298" y="990"/>
                  </a:lnTo>
                  <a:lnTo>
                    <a:pt x="3306" y="979"/>
                  </a:lnTo>
                  <a:lnTo>
                    <a:pt x="3311" y="960"/>
                  </a:lnTo>
                  <a:lnTo>
                    <a:pt x="3311" y="960"/>
                  </a:lnTo>
                  <a:lnTo>
                    <a:pt x="3317" y="960"/>
                  </a:lnTo>
                  <a:lnTo>
                    <a:pt x="3317" y="966"/>
                  </a:lnTo>
                  <a:lnTo>
                    <a:pt x="3317" y="966"/>
                  </a:lnTo>
                  <a:lnTo>
                    <a:pt x="3323" y="979"/>
                  </a:lnTo>
                  <a:lnTo>
                    <a:pt x="3323" y="990"/>
                  </a:lnTo>
                  <a:lnTo>
                    <a:pt x="3323" y="990"/>
                  </a:lnTo>
                  <a:lnTo>
                    <a:pt x="3323" y="1002"/>
                  </a:lnTo>
                  <a:lnTo>
                    <a:pt x="3317" y="1008"/>
                  </a:lnTo>
                  <a:lnTo>
                    <a:pt x="3317" y="1021"/>
                  </a:lnTo>
                  <a:lnTo>
                    <a:pt x="3317" y="1021"/>
                  </a:lnTo>
                  <a:lnTo>
                    <a:pt x="3306" y="1032"/>
                  </a:lnTo>
                  <a:lnTo>
                    <a:pt x="3306" y="1044"/>
                  </a:lnTo>
                  <a:lnTo>
                    <a:pt x="3306" y="1044"/>
                  </a:lnTo>
                  <a:lnTo>
                    <a:pt x="3306" y="1051"/>
                  </a:lnTo>
                  <a:lnTo>
                    <a:pt x="3306" y="1051"/>
                  </a:lnTo>
                  <a:lnTo>
                    <a:pt x="3317" y="1051"/>
                  </a:lnTo>
                  <a:lnTo>
                    <a:pt x="3334" y="1044"/>
                  </a:lnTo>
                  <a:lnTo>
                    <a:pt x="3334" y="1044"/>
                  </a:lnTo>
                  <a:lnTo>
                    <a:pt x="3342" y="1044"/>
                  </a:lnTo>
                  <a:lnTo>
                    <a:pt x="3347" y="1032"/>
                  </a:lnTo>
                  <a:lnTo>
                    <a:pt x="3347" y="1026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59" y="1021"/>
                  </a:lnTo>
                  <a:lnTo>
                    <a:pt x="3365" y="1026"/>
                  </a:lnTo>
                  <a:lnTo>
                    <a:pt x="3378" y="1038"/>
                  </a:lnTo>
                  <a:lnTo>
                    <a:pt x="3378" y="1038"/>
                  </a:lnTo>
                  <a:lnTo>
                    <a:pt x="3378" y="1051"/>
                  </a:lnTo>
                  <a:lnTo>
                    <a:pt x="3378" y="1068"/>
                  </a:lnTo>
                  <a:lnTo>
                    <a:pt x="3378" y="1068"/>
                  </a:lnTo>
                  <a:lnTo>
                    <a:pt x="3383" y="1068"/>
                  </a:lnTo>
                  <a:lnTo>
                    <a:pt x="3389" y="1068"/>
                  </a:lnTo>
                  <a:lnTo>
                    <a:pt x="3401" y="1074"/>
                  </a:lnTo>
                  <a:lnTo>
                    <a:pt x="3401" y="1074"/>
                  </a:lnTo>
                  <a:lnTo>
                    <a:pt x="3406" y="1074"/>
                  </a:lnTo>
                  <a:lnTo>
                    <a:pt x="3425" y="1074"/>
                  </a:lnTo>
                  <a:lnTo>
                    <a:pt x="3442" y="1074"/>
                  </a:lnTo>
                  <a:lnTo>
                    <a:pt x="3442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42" y="1080"/>
                  </a:lnTo>
                  <a:lnTo>
                    <a:pt x="3442" y="1087"/>
                  </a:lnTo>
                  <a:lnTo>
                    <a:pt x="3425" y="1092"/>
                  </a:lnTo>
                  <a:lnTo>
                    <a:pt x="3389" y="1104"/>
                  </a:lnTo>
                  <a:lnTo>
                    <a:pt x="3389" y="1104"/>
                  </a:lnTo>
                  <a:lnTo>
                    <a:pt x="3383" y="1110"/>
                  </a:lnTo>
                  <a:lnTo>
                    <a:pt x="3378" y="1116"/>
                  </a:lnTo>
                  <a:lnTo>
                    <a:pt x="3370" y="1134"/>
                  </a:lnTo>
                  <a:lnTo>
                    <a:pt x="3370" y="1134"/>
                  </a:lnTo>
                  <a:lnTo>
                    <a:pt x="3370" y="1146"/>
                  </a:lnTo>
                  <a:lnTo>
                    <a:pt x="3378" y="1152"/>
                  </a:lnTo>
                  <a:lnTo>
                    <a:pt x="3378" y="1164"/>
                  </a:lnTo>
                  <a:lnTo>
                    <a:pt x="3383" y="1164"/>
                  </a:lnTo>
                  <a:lnTo>
                    <a:pt x="3383" y="1164"/>
                  </a:lnTo>
                  <a:lnTo>
                    <a:pt x="3406" y="1164"/>
                  </a:lnTo>
                  <a:lnTo>
                    <a:pt x="3431" y="1164"/>
                  </a:lnTo>
                  <a:lnTo>
                    <a:pt x="3431" y="1164"/>
                  </a:lnTo>
                  <a:lnTo>
                    <a:pt x="3437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42" y="1164"/>
                  </a:lnTo>
                  <a:lnTo>
                    <a:pt x="3450" y="1170"/>
                  </a:lnTo>
                  <a:lnTo>
                    <a:pt x="3467" y="1188"/>
                  </a:lnTo>
                  <a:lnTo>
                    <a:pt x="3467" y="1188"/>
                  </a:lnTo>
                  <a:lnTo>
                    <a:pt x="3478" y="1195"/>
                  </a:lnTo>
                  <a:lnTo>
                    <a:pt x="3478" y="1195"/>
                  </a:lnTo>
                  <a:lnTo>
                    <a:pt x="3491" y="1195"/>
                  </a:lnTo>
                  <a:lnTo>
                    <a:pt x="3491" y="1195"/>
                  </a:lnTo>
                  <a:lnTo>
                    <a:pt x="3491" y="1188"/>
                  </a:lnTo>
                  <a:lnTo>
                    <a:pt x="3491" y="1182"/>
                  </a:lnTo>
                  <a:lnTo>
                    <a:pt x="3491" y="1182"/>
                  </a:lnTo>
                  <a:lnTo>
                    <a:pt x="3491" y="1176"/>
                  </a:lnTo>
                  <a:lnTo>
                    <a:pt x="3491" y="1176"/>
                  </a:lnTo>
                  <a:lnTo>
                    <a:pt x="3503" y="1176"/>
                  </a:lnTo>
                  <a:lnTo>
                    <a:pt x="3514" y="1182"/>
                  </a:lnTo>
                  <a:lnTo>
                    <a:pt x="3514" y="1182"/>
                  </a:lnTo>
                  <a:lnTo>
                    <a:pt x="3522" y="1176"/>
                  </a:lnTo>
                  <a:lnTo>
                    <a:pt x="3527" y="1170"/>
                  </a:lnTo>
                  <a:lnTo>
                    <a:pt x="3527" y="1170"/>
                  </a:lnTo>
                  <a:lnTo>
                    <a:pt x="3533" y="1170"/>
                  </a:lnTo>
                  <a:lnTo>
                    <a:pt x="3533" y="1170"/>
                  </a:lnTo>
                  <a:lnTo>
                    <a:pt x="3558" y="1170"/>
                  </a:lnTo>
                  <a:lnTo>
                    <a:pt x="3575" y="1170"/>
                  </a:lnTo>
                  <a:lnTo>
                    <a:pt x="3575" y="1170"/>
                  </a:lnTo>
                  <a:lnTo>
                    <a:pt x="3586" y="1170"/>
                  </a:lnTo>
                  <a:lnTo>
                    <a:pt x="3594" y="1170"/>
                  </a:lnTo>
                  <a:lnTo>
                    <a:pt x="3605" y="1164"/>
                  </a:lnTo>
                  <a:lnTo>
                    <a:pt x="3605" y="1164"/>
                  </a:lnTo>
                  <a:lnTo>
                    <a:pt x="3617" y="1164"/>
                  </a:lnTo>
                  <a:lnTo>
                    <a:pt x="3622" y="1152"/>
                  </a:lnTo>
                  <a:lnTo>
                    <a:pt x="3630" y="1146"/>
                  </a:lnTo>
                  <a:lnTo>
                    <a:pt x="3635" y="1140"/>
                  </a:lnTo>
                  <a:lnTo>
                    <a:pt x="3635" y="1140"/>
                  </a:lnTo>
                  <a:lnTo>
                    <a:pt x="3658" y="1140"/>
                  </a:lnTo>
                  <a:lnTo>
                    <a:pt x="3677" y="1140"/>
                  </a:lnTo>
                  <a:lnTo>
                    <a:pt x="3677" y="1140"/>
                  </a:lnTo>
                  <a:lnTo>
                    <a:pt x="3694" y="1134"/>
                  </a:lnTo>
                  <a:lnTo>
                    <a:pt x="3707" y="1128"/>
                  </a:lnTo>
                  <a:lnTo>
                    <a:pt x="3719" y="1123"/>
                  </a:lnTo>
                  <a:lnTo>
                    <a:pt x="3719" y="1123"/>
                  </a:lnTo>
                  <a:lnTo>
                    <a:pt x="3738" y="1128"/>
                  </a:lnTo>
                  <a:lnTo>
                    <a:pt x="3749" y="1134"/>
                  </a:lnTo>
                  <a:lnTo>
                    <a:pt x="3761" y="1134"/>
                  </a:lnTo>
                  <a:lnTo>
                    <a:pt x="3761" y="1134"/>
                  </a:lnTo>
                  <a:lnTo>
                    <a:pt x="3766" y="1134"/>
                  </a:lnTo>
                  <a:lnTo>
                    <a:pt x="3779" y="1128"/>
                  </a:lnTo>
                  <a:lnTo>
                    <a:pt x="3779" y="1128"/>
                  </a:lnTo>
                  <a:lnTo>
                    <a:pt x="3785" y="1128"/>
                  </a:lnTo>
                  <a:lnTo>
                    <a:pt x="3785" y="1128"/>
                  </a:lnTo>
                  <a:lnTo>
                    <a:pt x="3791" y="1128"/>
                  </a:lnTo>
                  <a:lnTo>
                    <a:pt x="3791" y="1140"/>
                  </a:lnTo>
                  <a:lnTo>
                    <a:pt x="3791" y="1152"/>
                  </a:lnTo>
                  <a:lnTo>
                    <a:pt x="3791" y="1152"/>
                  </a:lnTo>
                  <a:lnTo>
                    <a:pt x="3785" y="1164"/>
                  </a:lnTo>
                  <a:lnTo>
                    <a:pt x="3773" y="1164"/>
                  </a:lnTo>
                  <a:lnTo>
                    <a:pt x="3766" y="1170"/>
                  </a:lnTo>
                  <a:lnTo>
                    <a:pt x="3755" y="1170"/>
                  </a:lnTo>
                  <a:lnTo>
                    <a:pt x="3755" y="1170"/>
                  </a:lnTo>
                  <a:lnTo>
                    <a:pt x="3738" y="1164"/>
                  </a:lnTo>
                  <a:lnTo>
                    <a:pt x="3725" y="1164"/>
                  </a:lnTo>
                  <a:lnTo>
                    <a:pt x="3725" y="1164"/>
                  </a:lnTo>
                  <a:lnTo>
                    <a:pt x="3725" y="1170"/>
                  </a:lnTo>
                  <a:lnTo>
                    <a:pt x="3725" y="1182"/>
                  </a:lnTo>
                  <a:lnTo>
                    <a:pt x="3730" y="1188"/>
                  </a:lnTo>
                  <a:lnTo>
                    <a:pt x="3730" y="1188"/>
                  </a:lnTo>
                  <a:lnTo>
                    <a:pt x="3738" y="1212"/>
                  </a:lnTo>
                  <a:lnTo>
                    <a:pt x="3749" y="1231"/>
                  </a:lnTo>
                  <a:lnTo>
                    <a:pt x="3749" y="1231"/>
                  </a:lnTo>
                  <a:lnTo>
                    <a:pt x="3779" y="1284"/>
                  </a:lnTo>
                  <a:lnTo>
                    <a:pt x="3779" y="1284"/>
                  </a:lnTo>
                  <a:lnTo>
                    <a:pt x="3797" y="1314"/>
                  </a:lnTo>
                  <a:lnTo>
                    <a:pt x="3815" y="1350"/>
                  </a:lnTo>
                  <a:lnTo>
                    <a:pt x="3815" y="1350"/>
                  </a:lnTo>
                  <a:lnTo>
                    <a:pt x="3833" y="1416"/>
                  </a:lnTo>
                  <a:lnTo>
                    <a:pt x="3851" y="1488"/>
                  </a:lnTo>
                  <a:lnTo>
                    <a:pt x="3851" y="1488"/>
                  </a:lnTo>
                  <a:lnTo>
                    <a:pt x="3869" y="1578"/>
                  </a:lnTo>
                  <a:lnTo>
                    <a:pt x="3869" y="1578"/>
                  </a:lnTo>
                  <a:lnTo>
                    <a:pt x="3887" y="1704"/>
                  </a:lnTo>
                  <a:lnTo>
                    <a:pt x="3905" y="1788"/>
                  </a:lnTo>
                  <a:lnTo>
                    <a:pt x="3910" y="1830"/>
                  </a:lnTo>
                  <a:lnTo>
                    <a:pt x="3910" y="1830"/>
                  </a:lnTo>
                  <a:lnTo>
                    <a:pt x="3917" y="1866"/>
                  </a:lnTo>
                  <a:lnTo>
                    <a:pt x="3923" y="1890"/>
                  </a:lnTo>
                  <a:lnTo>
                    <a:pt x="3923" y="1890"/>
                  </a:lnTo>
                  <a:lnTo>
                    <a:pt x="3929" y="1896"/>
                  </a:lnTo>
                  <a:lnTo>
                    <a:pt x="3929" y="1896"/>
                  </a:lnTo>
                  <a:lnTo>
                    <a:pt x="3935" y="1890"/>
                  </a:lnTo>
                  <a:lnTo>
                    <a:pt x="3946" y="1890"/>
                  </a:lnTo>
                  <a:lnTo>
                    <a:pt x="3959" y="1879"/>
                  </a:lnTo>
                  <a:lnTo>
                    <a:pt x="3959" y="1879"/>
                  </a:lnTo>
                  <a:lnTo>
                    <a:pt x="3959" y="1871"/>
                  </a:lnTo>
                  <a:lnTo>
                    <a:pt x="3965" y="1871"/>
                  </a:lnTo>
                  <a:lnTo>
                    <a:pt x="3977" y="1879"/>
                  </a:lnTo>
                  <a:lnTo>
                    <a:pt x="3982" y="1871"/>
                  </a:lnTo>
                  <a:lnTo>
                    <a:pt x="3982" y="1871"/>
                  </a:lnTo>
                  <a:lnTo>
                    <a:pt x="3989" y="1866"/>
                  </a:lnTo>
                  <a:lnTo>
                    <a:pt x="3989" y="1854"/>
                  </a:lnTo>
                  <a:lnTo>
                    <a:pt x="3989" y="1848"/>
                  </a:lnTo>
                  <a:lnTo>
                    <a:pt x="3989" y="1835"/>
                  </a:lnTo>
                  <a:lnTo>
                    <a:pt x="3989" y="1835"/>
                  </a:lnTo>
                  <a:lnTo>
                    <a:pt x="4007" y="1824"/>
                  </a:lnTo>
                  <a:lnTo>
                    <a:pt x="4025" y="1818"/>
                  </a:lnTo>
                  <a:lnTo>
                    <a:pt x="4037" y="1818"/>
                  </a:lnTo>
                  <a:lnTo>
                    <a:pt x="4037" y="1818"/>
                  </a:lnTo>
                  <a:lnTo>
                    <a:pt x="4043" y="1824"/>
                  </a:lnTo>
                  <a:lnTo>
                    <a:pt x="4043" y="1830"/>
                  </a:lnTo>
                  <a:lnTo>
                    <a:pt x="4054" y="1835"/>
                  </a:lnTo>
                  <a:lnTo>
                    <a:pt x="4054" y="1871"/>
                  </a:lnTo>
                  <a:lnTo>
                    <a:pt x="4054" y="1871"/>
                  </a:lnTo>
                  <a:lnTo>
                    <a:pt x="4054" y="1884"/>
                  </a:lnTo>
                  <a:lnTo>
                    <a:pt x="4054" y="1890"/>
                  </a:lnTo>
                  <a:lnTo>
                    <a:pt x="4054" y="1896"/>
                  </a:lnTo>
                  <a:lnTo>
                    <a:pt x="4054" y="1896"/>
                  </a:lnTo>
                  <a:lnTo>
                    <a:pt x="4061" y="1902"/>
                  </a:lnTo>
                  <a:lnTo>
                    <a:pt x="4067" y="1902"/>
                  </a:lnTo>
                  <a:lnTo>
                    <a:pt x="4079" y="1907"/>
                  </a:lnTo>
                  <a:lnTo>
                    <a:pt x="4084" y="1907"/>
                  </a:lnTo>
                  <a:lnTo>
                    <a:pt x="4084" y="1907"/>
                  </a:lnTo>
                  <a:lnTo>
                    <a:pt x="4084" y="1915"/>
                  </a:lnTo>
                  <a:lnTo>
                    <a:pt x="4084" y="1926"/>
                  </a:lnTo>
                  <a:lnTo>
                    <a:pt x="4079" y="1938"/>
                  </a:lnTo>
                  <a:lnTo>
                    <a:pt x="4084" y="1943"/>
                  </a:lnTo>
                  <a:lnTo>
                    <a:pt x="4084" y="1943"/>
                  </a:lnTo>
                  <a:lnTo>
                    <a:pt x="4097" y="1951"/>
                  </a:lnTo>
                  <a:lnTo>
                    <a:pt x="4115" y="1956"/>
                  </a:lnTo>
                  <a:lnTo>
                    <a:pt x="4126" y="1956"/>
                  </a:lnTo>
                  <a:lnTo>
                    <a:pt x="4139" y="1956"/>
                  </a:lnTo>
                  <a:lnTo>
                    <a:pt x="4139" y="1956"/>
                  </a:lnTo>
                  <a:lnTo>
                    <a:pt x="4151" y="1962"/>
                  </a:lnTo>
                  <a:lnTo>
                    <a:pt x="4156" y="1968"/>
                  </a:lnTo>
                  <a:lnTo>
                    <a:pt x="4169" y="1968"/>
                  </a:lnTo>
                  <a:lnTo>
                    <a:pt x="4169" y="1968"/>
                  </a:lnTo>
                  <a:lnTo>
                    <a:pt x="4192" y="1974"/>
                  </a:lnTo>
                  <a:lnTo>
                    <a:pt x="4192" y="1974"/>
                  </a:lnTo>
                  <a:lnTo>
                    <a:pt x="4198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11" y="1987"/>
                  </a:lnTo>
                  <a:lnTo>
                    <a:pt x="4223" y="1979"/>
                  </a:lnTo>
                  <a:lnTo>
                    <a:pt x="4228" y="1974"/>
                  </a:lnTo>
                  <a:lnTo>
                    <a:pt x="4241" y="1956"/>
                  </a:lnTo>
                  <a:lnTo>
                    <a:pt x="4241" y="1956"/>
                  </a:lnTo>
                  <a:lnTo>
                    <a:pt x="4264" y="1956"/>
                  </a:lnTo>
                  <a:lnTo>
                    <a:pt x="4277" y="1956"/>
                  </a:lnTo>
                  <a:lnTo>
                    <a:pt x="4289" y="1956"/>
                  </a:lnTo>
                  <a:lnTo>
                    <a:pt x="4289" y="1956"/>
                  </a:lnTo>
                  <a:lnTo>
                    <a:pt x="4306" y="1956"/>
                  </a:lnTo>
                  <a:lnTo>
                    <a:pt x="4319" y="1968"/>
                  </a:lnTo>
                  <a:lnTo>
                    <a:pt x="4336" y="1979"/>
                  </a:lnTo>
                  <a:lnTo>
                    <a:pt x="4336" y="1979"/>
                  </a:lnTo>
                  <a:lnTo>
                    <a:pt x="4355" y="1998"/>
                  </a:lnTo>
                  <a:lnTo>
                    <a:pt x="4372" y="2028"/>
                  </a:lnTo>
                  <a:lnTo>
                    <a:pt x="4372" y="2028"/>
                  </a:lnTo>
                  <a:lnTo>
                    <a:pt x="4372" y="2046"/>
                  </a:lnTo>
                  <a:lnTo>
                    <a:pt x="4372" y="2059"/>
                  </a:lnTo>
                  <a:lnTo>
                    <a:pt x="4372" y="2059"/>
                  </a:lnTo>
                  <a:lnTo>
                    <a:pt x="4378" y="2100"/>
                  </a:lnTo>
                  <a:lnTo>
                    <a:pt x="4378" y="2100"/>
                  </a:lnTo>
                  <a:lnTo>
                    <a:pt x="4372" y="2112"/>
                  </a:lnTo>
                  <a:lnTo>
                    <a:pt x="4372" y="2123"/>
                  </a:lnTo>
                  <a:lnTo>
                    <a:pt x="4378" y="2131"/>
                  </a:lnTo>
                  <a:lnTo>
                    <a:pt x="4378" y="2131"/>
                  </a:lnTo>
                  <a:lnTo>
                    <a:pt x="4385" y="2136"/>
                  </a:lnTo>
                  <a:lnTo>
                    <a:pt x="4397" y="2136"/>
                  </a:lnTo>
                  <a:lnTo>
                    <a:pt x="4421" y="2142"/>
                  </a:lnTo>
                  <a:lnTo>
                    <a:pt x="4421" y="2142"/>
                  </a:lnTo>
                  <a:lnTo>
                    <a:pt x="4427" y="2154"/>
                  </a:lnTo>
                  <a:lnTo>
                    <a:pt x="4439" y="2167"/>
                  </a:lnTo>
                  <a:lnTo>
                    <a:pt x="4450" y="2184"/>
                  </a:lnTo>
                  <a:lnTo>
                    <a:pt x="4450" y="2184"/>
                  </a:lnTo>
                  <a:lnTo>
                    <a:pt x="4450" y="2208"/>
                  </a:lnTo>
                  <a:lnTo>
                    <a:pt x="4450" y="2226"/>
                  </a:lnTo>
                  <a:lnTo>
                    <a:pt x="4450" y="2226"/>
                  </a:lnTo>
                  <a:lnTo>
                    <a:pt x="4457" y="2231"/>
                  </a:lnTo>
                  <a:lnTo>
                    <a:pt x="4450" y="2226"/>
                  </a:lnTo>
                  <a:lnTo>
                    <a:pt x="4463" y="2256"/>
                  </a:lnTo>
                  <a:lnTo>
                    <a:pt x="4463" y="2256"/>
                  </a:lnTo>
                  <a:lnTo>
                    <a:pt x="4469" y="2275"/>
                  </a:lnTo>
                  <a:lnTo>
                    <a:pt x="4469" y="2280"/>
                  </a:lnTo>
                  <a:lnTo>
                    <a:pt x="4475" y="2280"/>
                  </a:lnTo>
                  <a:lnTo>
                    <a:pt x="4475" y="2280"/>
                  </a:lnTo>
                  <a:lnTo>
                    <a:pt x="4486" y="2280"/>
                  </a:lnTo>
                  <a:lnTo>
                    <a:pt x="4493" y="2280"/>
                  </a:lnTo>
                  <a:lnTo>
                    <a:pt x="4499" y="2280"/>
                  </a:lnTo>
                  <a:lnTo>
                    <a:pt x="4499" y="2280"/>
                  </a:lnTo>
                  <a:lnTo>
                    <a:pt x="4505" y="2280"/>
                  </a:lnTo>
                  <a:lnTo>
                    <a:pt x="4516" y="2292"/>
                  </a:lnTo>
                  <a:lnTo>
                    <a:pt x="4516" y="2292"/>
                  </a:lnTo>
                  <a:lnTo>
                    <a:pt x="4535" y="2303"/>
                  </a:lnTo>
                  <a:lnTo>
                    <a:pt x="4547" y="2316"/>
                  </a:lnTo>
                  <a:lnTo>
                    <a:pt x="4547" y="2316"/>
                  </a:lnTo>
                  <a:lnTo>
                    <a:pt x="4565" y="2316"/>
                  </a:lnTo>
                  <a:lnTo>
                    <a:pt x="4577" y="2316"/>
                  </a:lnTo>
                  <a:lnTo>
                    <a:pt x="4577" y="2316"/>
                  </a:lnTo>
                  <a:lnTo>
                    <a:pt x="4594" y="2311"/>
                  </a:lnTo>
                  <a:lnTo>
                    <a:pt x="4607" y="2303"/>
                  </a:lnTo>
                  <a:lnTo>
                    <a:pt x="4619" y="2298"/>
                  </a:lnTo>
                  <a:lnTo>
                    <a:pt x="4619" y="2298"/>
                  </a:lnTo>
                  <a:lnTo>
                    <a:pt x="4624" y="2292"/>
                  </a:lnTo>
                  <a:lnTo>
                    <a:pt x="4630" y="2280"/>
                  </a:lnTo>
                  <a:lnTo>
                    <a:pt x="4643" y="2280"/>
                  </a:lnTo>
                  <a:lnTo>
                    <a:pt x="4643" y="2280"/>
                  </a:lnTo>
                  <a:lnTo>
                    <a:pt x="4649" y="2280"/>
                  </a:lnTo>
                  <a:lnTo>
                    <a:pt x="4649" y="2286"/>
                  </a:lnTo>
                  <a:lnTo>
                    <a:pt x="4649" y="2286"/>
                  </a:lnTo>
                  <a:lnTo>
                    <a:pt x="4649" y="2292"/>
                  </a:lnTo>
                  <a:lnTo>
                    <a:pt x="4643" y="2298"/>
                  </a:lnTo>
                  <a:lnTo>
                    <a:pt x="4643" y="2311"/>
                  </a:lnTo>
                  <a:lnTo>
                    <a:pt x="4643" y="2311"/>
                  </a:lnTo>
                  <a:lnTo>
                    <a:pt x="4643" y="2316"/>
                  </a:lnTo>
                  <a:lnTo>
                    <a:pt x="4649" y="2334"/>
                  </a:lnTo>
                  <a:lnTo>
                    <a:pt x="4649" y="2334"/>
                  </a:lnTo>
                  <a:lnTo>
                    <a:pt x="4655" y="2347"/>
                  </a:lnTo>
                  <a:lnTo>
                    <a:pt x="4655" y="2352"/>
                  </a:lnTo>
                  <a:lnTo>
                    <a:pt x="4655" y="2358"/>
                  </a:lnTo>
                  <a:lnTo>
                    <a:pt x="4655" y="2358"/>
                  </a:lnTo>
                  <a:lnTo>
                    <a:pt x="4666" y="2370"/>
                  </a:lnTo>
                  <a:lnTo>
                    <a:pt x="4679" y="2375"/>
                  </a:lnTo>
                  <a:lnTo>
                    <a:pt x="4679" y="2375"/>
                  </a:lnTo>
                  <a:lnTo>
                    <a:pt x="4685" y="2383"/>
                  </a:lnTo>
                  <a:lnTo>
                    <a:pt x="4691" y="2388"/>
                  </a:lnTo>
                  <a:lnTo>
                    <a:pt x="4696" y="2388"/>
                  </a:lnTo>
                  <a:lnTo>
                    <a:pt x="4696" y="2388"/>
                  </a:lnTo>
                  <a:lnTo>
                    <a:pt x="4696" y="2394"/>
                  </a:lnTo>
                  <a:lnTo>
                    <a:pt x="4691" y="2394"/>
                  </a:lnTo>
                  <a:lnTo>
                    <a:pt x="4691" y="2394"/>
                  </a:lnTo>
                  <a:lnTo>
                    <a:pt x="4696" y="2411"/>
                  </a:lnTo>
                  <a:lnTo>
                    <a:pt x="4696" y="2419"/>
                  </a:lnTo>
                  <a:lnTo>
                    <a:pt x="4696" y="2419"/>
                  </a:lnTo>
                  <a:lnTo>
                    <a:pt x="4696" y="2419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A53A93BD-9FD6-4A36-BB3D-AD1DD42C6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1" y="2748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303CAA2-329D-4F85-B1D3-51286DDE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" y="1869"/>
              <a:ext cx="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0 w 5"/>
                <a:gd name="T4" fmla="*/ 5 w 5"/>
                <a:gd name="T5" fmla="*/ 5 w 5"/>
                <a:gd name="T6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99A9DCE-E4B3-4979-AC60-568D0FDBD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1" y="961"/>
              <a:ext cx="4515" cy="2493"/>
            </a:xfrm>
            <a:custGeom>
              <a:avLst/>
              <a:gdLst>
                <a:gd name="T0" fmla="*/ 11141 w 13545"/>
                <a:gd name="T1" fmla="*/ 5118 h 7481"/>
                <a:gd name="T2" fmla="*/ 11986 w 13545"/>
                <a:gd name="T3" fmla="*/ 5039 h 7481"/>
                <a:gd name="T4" fmla="*/ 12592 w 13545"/>
                <a:gd name="T5" fmla="*/ 6113 h 7481"/>
                <a:gd name="T6" fmla="*/ 13390 w 13545"/>
                <a:gd name="T7" fmla="*/ 4554 h 7481"/>
                <a:gd name="T8" fmla="*/ 324 w 13545"/>
                <a:gd name="T9" fmla="*/ 4224 h 7481"/>
                <a:gd name="T10" fmla="*/ 12640 w 13545"/>
                <a:gd name="T11" fmla="*/ 2549 h 7481"/>
                <a:gd name="T12" fmla="*/ 7168 w 13545"/>
                <a:gd name="T13" fmla="*/ 2082 h 7481"/>
                <a:gd name="T14" fmla="*/ 5267 w 13545"/>
                <a:gd name="T15" fmla="*/ 1968 h 7481"/>
                <a:gd name="T16" fmla="*/ 9131 w 13545"/>
                <a:gd name="T17" fmla="*/ 1788 h 7481"/>
                <a:gd name="T18" fmla="*/ 6174 w 13545"/>
                <a:gd name="T19" fmla="*/ 1716 h 7481"/>
                <a:gd name="T20" fmla="*/ 5346 w 13545"/>
                <a:gd name="T21" fmla="*/ 1727 h 7481"/>
                <a:gd name="T22" fmla="*/ 7600 w 13545"/>
                <a:gd name="T23" fmla="*/ 1699 h 7481"/>
                <a:gd name="T24" fmla="*/ 9203 w 13545"/>
                <a:gd name="T25" fmla="*/ 1799 h 7481"/>
                <a:gd name="T26" fmla="*/ 7354 w 13545"/>
                <a:gd name="T27" fmla="*/ 1386 h 7481"/>
                <a:gd name="T28" fmla="*/ 7331 w 13545"/>
                <a:gd name="T29" fmla="*/ 1290 h 7481"/>
                <a:gd name="T30" fmla="*/ 6149 w 13545"/>
                <a:gd name="T31" fmla="*/ 888 h 7481"/>
                <a:gd name="T32" fmla="*/ 6058 w 13545"/>
                <a:gd name="T33" fmla="*/ 763 h 7481"/>
                <a:gd name="T34" fmla="*/ 6293 w 13545"/>
                <a:gd name="T35" fmla="*/ 672 h 7481"/>
                <a:gd name="T36" fmla="*/ 11314 w 13545"/>
                <a:gd name="T37" fmla="*/ 282 h 7481"/>
                <a:gd name="T38" fmla="*/ 12604 w 13545"/>
                <a:gd name="T39" fmla="*/ 384 h 7481"/>
                <a:gd name="T40" fmla="*/ 12238 w 13545"/>
                <a:gd name="T41" fmla="*/ 1056 h 7481"/>
                <a:gd name="T42" fmla="*/ 12622 w 13545"/>
                <a:gd name="T43" fmla="*/ 1223 h 7481"/>
                <a:gd name="T44" fmla="*/ 12532 w 13545"/>
                <a:gd name="T45" fmla="*/ 2418 h 7481"/>
                <a:gd name="T46" fmla="*/ 12946 w 13545"/>
                <a:gd name="T47" fmla="*/ 3030 h 7481"/>
                <a:gd name="T48" fmla="*/ 12892 w 13545"/>
                <a:gd name="T49" fmla="*/ 3894 h 7481"/>
                <a:gd name="T50" fmla="*/ 12070 w 13545"/>
                <a:gd name="T51" fmla="*/ 2261 h 7481"/>
                <a:gd name="T52" fmla="*/ 12052 w 13545"/>
                <a:gd name="T53" fmla="*/ 3228 h 7481"/>
                <a:gd name="T54" fmla="*/ 11206 w 13545"/>
                <a:gd name="T55" fmla="*/ 4025 h 7481"/>
                <a:gd name="T56" fmla="*/ 11380 w 13545"/>
                <a:gd name="T57" fmla="*/ 5226 h 7481"/>
                <a:gd name="T58" fmla="*/ 12124 w 13545"/>
                <a:gd name="T59" fmla="*/ 5921 h 7481"/>
                <a:gd name="T60" fmla="*/ 11615 w 13545"/>
                <a:gd name="T61" fmla="*/ 7481 h 7481"/>
                <a:gd name="T62" fmla="*/ 11236 w 13545"/>
                <a:gd name="T63" fmla="*/ 6551 h 7481"/>
                <a:gd name="T64" fmla="*/ 9821 w 13545"/>
                <a:gd name="T65" fmla="*/ 5988 h 7481"/>
                <a:gd name="T66" fmla="*/ 8375 w 13545"/>
                <a:gd name="T67" fmla="*/ 6983 h 7481"/>
                <a:gd name="T68" fmla="*/ 6647 w 13545"/>
                <a:gd name="T69" fmla="*/ 6846 h 7481"/>
                <a:gd name="T70" fmla="*/ 5249 w 13545"/>
                <a:gd name="T71" fmla="*/ 6353 h 7481"/>
                <a:gd name="T72" fmla="*/ 4355 w 13545"/>
                <a:gd name="T73" fmla="*/ 5298 h 7481"/>
                <a:gd name="T74" fmla="*/ 3287 w 13545"/>
                <a:gd name="T75" fmla="*/ 5429 h 7481"/>
                <a:gd name="T76" fmla="*/ 2483 w 13545"/>
                <a:gd name="T77" fmla="*/ 4823 h 7481"/>
                <a:gd name="T78" fmla="*/ 1625 w 13545"/>
                <a:gd name="T79" fmla="*/ 5262 h 7481"/>
                <a:gd name="T80" fmla="*/ 767 w 13545"/>
                <a:gd name="T81" fmla="*/ 5736 h 7481"/>
                <a:gd name="T82" fmla="*/ 600 w 13545"/>
                <a:gd name="T83" fmla="*/ 4307 h 7481"/>
                <a:gd name="T84" fmla="*/ 1098 w 13545"/>
                <a:gd name="T85" fmla="*/ 3612 h 7481"/>
                <a:gd name="T86" fmla="*/ 1559 w 13545"/>
                <a:gd name="T87" fmla="*/ 2591 h 7481"/>
                <a:gd name="T88" fmla="*/ 2627 w 13545"/>
                <a:gd name="T89" fmla="*/ 1920 h 7481"/>
                <a:gd name="T90" fmla="*/ 3870 w 13545"/>
                <a:gd name="T91" fmla="*/ 1362 h 7481"/>
                <a:gd name="T92" fmla="*/ 3419 w 13545"/>
                <a:gd name="T93" fmla="*/ 1691 h 7481"/>
                <a:gd name="T94" fmla="*/ 3516 w 13545"/>
                <a:gd name="T95" fmla="*/ 2220 h 7481"/>
                <a:gd name="T96" fmla="*/ 4061 w 13545"/>
                <a:gd name="T97" fmla="*/ 2394 h 7481"/>
                <a:gd name="T98" fmla="*/ 4950 w 13545"/>
                <a:gd name="T99" fmla="*/ 2729 h 7481"/>
                <a:gd name="T100" fmla="*/ 5621 w 13545"/>
                <a:gd name="T101" fmla="*/ 2634 h 7481"/>
                <a:gd name="T102" fmla="*/ 5477 w 13545"/>
                <a:gd name="T103" fmla="*/ 3474 h 7481"/>
                <a:gd name="T104" fmla="*/ 5986 w 13545"/>
                <a:gd name="T105" fmla="*/ 3125 h 7481"/>
                <a:gd name="T106" fmla="*/ 6287 w 13545"/>
                <a:gd name="T107" fmla="*/ 2712 h 7481"/>
                <a:gd name="T108" fmla="*/ 6642 w 13545"/>
                <a:gd name="T109" fmla="*/ 2466 h 7481"/>
                <a:gd name="T110" fmla="*/ 7384 w 13545"/>
                <a:gd name="T111" fmla="*/ 2100 h 7481"/>
                <a:gd name="T112" fmla="*/ 8074 w 13545"/>
                <a:gd name="T113" fmla="*/ 2034 h 7481"/>
                <a:gd name="T114" fmla="*/ 7979 w 13545"/>
                <a:gd name="T115" fmla="*/ 2466 h 7481"/>
                <a:gd name="T116" fmla="*/ 8873 w 13545"/>
                <a:gd name="T117" fmla="*/ 2303 h 7481"/>
                <a:gd name="T118" fmla="*/ 9652 w 13545"/>
                <a:gd name="T119" fmla="*/ 2405 h 7481"/>
                <a:gd name="T120" fmla="*/ 9959 w 13545"/>
                <a:gd name="T121" fmla="*/ 1926 h 7481"/>
                <a:gd name="T122" fmla="*/ 11230 w 13545"/>
                <a:gd name="T123" fmla="*/ 1254 h 7481"/>
                <a:gd name="T124" fmla="*/ 11861 w 13545"/>
                <a:gd name="T125" fmla="*/ 426 h 7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45" h="7481">
                  <a:moveTo>
                    <a:pt x="13337" y="6005"/>
                  </a:moveTo>
                  <a:lnTo>
                    <a:pt x="13342" y="6005"/>
                  </a:lnTo>
                  <a:lnTo>
                    <a:pt x="13348" y="6011"/>
                  </a:lnTo>
                  <a:lnTo>
                    <a:pt x="13348" y="6005"/>
                  </a:lnTo>
                  <a:lnTo>
                    <a:pt x="13354" y="6018"/>
                  </a:lnTo>
                  <a:lnTo>
                    <a:pt x="13348" y="6029"/>
                  </a:lnTo>
                  <a:lnTo>
                    <a:pt x="13342" y="6041"/>
                  </a:lnTo>
                  <a:lnTo>
                    <a:pt x="13342" y="6047"/>
                  </a:lnTo>
                  <a:lnTo>
                    <a:pt x="13329" y="6054"/>
                  </a:lnTo>
                  <a:lnTo>
                    <a:pt x="13324" y="6054"/>
                  </a:lnTo>
                  <a:lnTo>
                    <a:pt x="13318" y="6047"/>
                  </a:lnTo>
                  <a:lnTo>
                    <a:pt x="13318" y="6041"/>
                  </a:lnTo>
                  <a:lnTo>
                    <a:pt x="13318" y="6029"/>
                  </a:lnTo>
                  <a:lnTo>
                    <a:pt x="13324" y="6024"/>
                  </a:lnTo>
                  <a:lnTo>
                    <a:pt x="13329" y="6011"/>
                  </a:lnTo>
                  <a:lnTo>
                    <a:pt x="13337" y="6005"/>
                  </a:lnTo>
                  <a:close/>
                  <a:moveTo>
                    <a:pt x="13234" y="5963"/>
                  </a:moveTo>
                  <a:lnTo>
                    <a:pt x="13240" y="5969"/>
                  </a:lnTo>
                  <a:lnTo>
                    <a:pt x="13246" y="5975"/>
                  </a:lnTo>
                  <a:lnTo>
                    <a:pt x="13246" y="5988"/>
                  </a:lnTo>
                  <a:lnTo>
                    <a:pt x="13229" y="6011"/>
                  </a:lnTo>
                  <a:lnTo>
                    <a:pt x="13234" y="6011"/>
                  </a:lnTo>
                  <a:lnTo>
                    <a:pt x="13221" y="6065"/>
                  </a:lnTo>
                  <a:lnTo>
                    <a:pt x="13216" y="6101"/>
                  </a:lnTo>
                  <a:lnTo>
                    <a:pt x="13210" y="6126"/>
                  </a:lnTo>
                  <a:lnTo>
                    <a:pt x="13216" y="6137"/>
                  </a:lnTo>
                  <a:lnTo>
                    <a:pt x="13210" y="6155"/>
                  </a:lnTo>
                  <a:lnTo>
                    <a:pt x="13210" y="6162"/>
                  </a:lnTo>
                  <a:lnTo>
                    <a:pt x="13204" y="6162"/>
                  </a:lnTo>
                  <a:lnTo>
                    <a:pt x="13193" y="6149"/>
                  </a:lnTo>
                  <a:lnTo>
                    <a:pt x="13185" y="6137"/>
                  </a:lnTo>
                  <a:lnTo>
                    <a:pt x="13185" y="6132"/>
                  </a:lnTo>
                  <a:lnTo>
                    <a:pt x="13185" y="6113"/>
                  </a:lnTo>
                  <a:lnTo>
                    <a:pt x="13198" y="6083"/>
                  </a:lnTo>
                  <a:lnTo>
                    <a:pt x="13198" y="6054"/>
                  </a:lnTo>
                  <a:lnTo>
                    <a:pt x="13204" y="6041"/>
                  </a:lnTo>
                  <a:lnTo>
                    <a:pt x="13193" y="6011"/>
                  </a:lnTo>
                  <a:lnTo>
                    <a:pt x="13185" y="5993"/>
                  </a:lnTo>
                  <a:lnTo>
                    <a:pt x="13193" y="5988"/>
                  </a:lnTo>
                  <a:lnTo>
                    <a:pt x="13193" y="5975"/>
                  </a:lnTo>
                  <a:lnTo>
                    <a:pt x="13204" y="5975"/>
                  </a:lnTo>
                  <a:lnTo>
                    <a:pt x="13210" y="5975"/>
                  </a:lnTo>
                  <a:lnTo>
                    <a:pt x="13221" y="5969"/>
                  </a:lnTo>
                  <a:lnTo>
                    <a:pt x="13234" y="5963"/>
                  </a:lnTo>
                  <a:close/>
                  <a:moveTo>
                    <a:pt x="13324" y="5598"/>
                  </a:moveTo>
                  <a:lnTo>
                    <a:pt x="13329" y="5598"/>
                  </a:lnTo>
                  <a:lnTo>
                    <a:pt x="13342" y="5598"/>
                  </a:lnTo>
                  <a:lnTo>
                    <a:pt x="13348" y="5603"/>
                  </a:lnTo>
                  <a:lnTo>
                    <a:pt x="13348" y="5609"/>
                  </a:lnTo>
                  <a:lnTo>
                    <a:pt x="13360" y="5615"/>
                  </a:lnTo>
                  <a:lnTo>
                    <a:pt x="13365" y="5622"/>
                  </a:lnTo>
                  <a:lnTo>
                    <a:pt x="13365" y="5628"/>
                  </a:lnTo>
                  <a:lnTo>
                    <a:pt x="13342" y="5651"/>
                  </a:lnTo>
                  <a:lnTo>
                    <a:pt x="13329" y="5675"/>
                  </a:lnTo>
                  <a:lnTo>
                    <a:pt x="13324" y="5687"/>
                  </a:lnTo>
                  <a:lnTo>
                    <a:pt x="13324" y="5700"/>
                  </a:lnTo>
                  <a:lnTo>
                    <a:pt x="13318" y="5730"/>
                  </a:lnTo>
                  <a:lnTo>
                    <a:pt x="13318" y="5747"/>
                  </a:lnTo>
                  <a:lnTo>
                    <a:pt x="13312" y="5766"/>
                  </a:lnTo>
                  <a:lnTo>
                    <a:pt x="13306" y="5772"/>
                  </a:lnTo>
                  <a:lnTo>
                    <a:pt x="13301" y="5772"/>
                  </a:lnTo>
                  <a:lnTo>
                    <a:pt x="13293" y="5772"/>
                  </a:lnTo>
                  <a:lnTo>
                    <a:pt x="13293" y="5777"/>
                  </a:lnTo>
                  <a:lnTo>
                    <a:pt x="13288" y="5783"/>
                  </a:lnTo>
                  <a:lnTo>
                    <a:pt x="13301" y="5789"/>
                  </a:lnTo>
                  <a:lnTo>
                    <a:pt x="13306" y="5802"/>
                  </a:lnTo>
                  <a:lnTo>
                    <a:pt x="13306" y="5813"/>
                  </a:lnTo>
                  <a:lnTo>
                    <a:pt x="13301" y="5831"/>
                  </a:lnTo>
                  <a:lnTo>
                    <a:pt x="13288" y="5849"/>
                  </a:lnTo>
                  <a:lnTo>
                    <a:pt x="13293" y="5867"/>
                  </a:lnTo>
                  <a:lnTo>
                    <a:pt x="13288" y="5885"/>
                  </a:lnTo>
                  <a:lnTo>
                    <a:pt x="13282" y="5910"/>
                  </a:lnTo>
                  <a:lnTo>
                    <a:pt x="13282" y="5916"/>
                  </a:lnTo>
                  <a:lnTo>
                    <a:pt x="13276" y="5921"/>
                  </a:lnTo>
                  <a:lnTo>
                    <a:pt x="13270" y="5927"/>
                  </a:lnTo>
                  <a:lnTo>
                    <a:pt x="13265" y="5921"/>
                  </a:lnTo>
                  <a:lnTo>
                    <a:pt x="13265" y="5910"/>
                  </a:lnTo>
                  <a:lnTo>
                    <a:pt x="13265" y="5897"/>
                  </a:lnTo>
                  <a:lnTo>
                    <a:pt x="13265" y="5885"/>
                  </a:lnTo>
                  <a:lnTo>
                    <a:pt x="13270" y="5874"/>
                  </a:lnTo>
                  <a:lnTo>
                    <a:pt x="13252" y="5861"/>
                  </a:lnTo>
                  <a:lnTo>
                    <a:pt x="13246" y="5855"/>
                  </a:lnTo>
                  <a:lnTo>
                    <a:pt x="13246" y="5849"/>
                  </a:lnTo>
                  <a:lnTo>
                    <a:pt x="13257" y="5844"/>
                  </a:lnTo>
                  <a:lnTo>
                    <a:pt x="13265" y="5838"/>
                  </a:lnTo>
                  <a:lnTo>
                    <a:pt x="13265" y="5813"/>
                  </a:lnTo>
                  <a:lnTo>
                    <a:pt x="13265" y="5795"/>
                  </a:lnTo>
                  <a:lnTo>
                    <a:pt x="13265" y="5759"/>
                  </a:lnTo>
                  <a:lnTo>
                    <a:pt x="13276" y="5736"/>
                  </a:lnTo>
                  <a:lnTo>
                    <a:pt x="13276" y="5730"/>
                  </a:lnTo>
                  <a:lnTo>
                    <a:pt x="13265" y="5705"/>
                  </a:lnTo>
                  <a:lnTo>
                    <a:pt x="13257" y="5694"/>
                  </a:lnTo>
                  <a:lnTo>
                    <a:pt x="13257" y="5687"/>
                  </a:lnTo>
                  <a:lnTo>
                    <a:pt x="13265" y="5681"/>
                  </a:lnTo>
                  <a:lnTo>
                    <a:pt x="13265" y="5687"/>
                  </a:lnTo>
                  <a:lnTo>
                    <a:pt x="13276" y="5694"/>
                  </a:lnTo>
                  <a:lnTo>
                    <a:pt x="13282" y="5700"/>
                  </a:lnTo>
                  <a:lnTo>
                    <a:pt x="13288" y="5700"/>
                  </a:lnTo>
                  <a:lnTo>
                    <a:pt x="13301" y="5694"/>
                  </a:lnTo>
                  <a:lnTo>
                    <a:pt x="13306" y="5687"/>
                  </a:lnTo>
                  <a:lnTo>
                    <a:pt x="13318" y="5670"/>
                  </a:lnTo>
                  <a:lnTo>
                    <a:pt x="13318" y="5664"/>
                  </a:lnTo>
                  <a:lnTo>
                    <a:pt x="13318" y="5658"/>
                  </a:lnTo>
                  <a:lnTo>
                    <a:pt x="13312" y="5651"/>
                  </a:lnTo>
                  <a:lnTo>
                    <a:pt x="13306" y="5645"/>
                  </a:lnTo>
                  <a:lnTo>
                    <a:pt x="13312" y="5639"/>
                  </a:lnTo>
                  <a:lnTo>
                    <a:pt x="13318" y="5634"/>
                  </a:lnTo>
                  <a:lnTo>
                    <a:pt x="13318" y="5622"/>
                  </a:lnTo>
                  <a:lnTo>
                    <a:pt x="13318" y="5609"/>
                  </a:lnTo>
                  <a:lnTo>
                    <a:pt x="13324" y="5603"/>
                  </a:lnTo>
                  <a:lnTo>
                    <a:pt x="13324" y="5598"/>
                  </a:lnTo>
                  <a:close/>
                  <a:moveTo>
                    <a:pt x="13414" y="5346"/>
                  </a:moveTo>
                  <a:lnTo>
                    <a:pt x="13420" y="5346"/>
                  </a:lnTo>
                  <a:lnTo>
                    <a:pt x="13420" y="5351"/>
                  </a:lnTo>
                  <a:lnTo>
                    <a:pt x="13420" y="5363"/>
                  </a:lnTo>
                  <a:lnTo>
                    <a:pt x="13414" y="5376"/>
                  </a:lnTo>
                  <a:lnTo>
                    <a:pt x="13414" y="5387"/>
                  </a:lnTo>
                  <a:lnTo>
                    <a:pt x="13414" y="5399"/>
                  </a:lnTo>
                  <a:lnTo>
                    <a:pt x="13414" y="5418"/>
                  </a:lnTo>
                  <a:lnTo>
                    <a:pt x="13414" y="5465"/>
                  </a:lnTo>
                  <a:lnTo>
                    <a:pt x="13401" y="5501"/>
                  </a:lnTo>
                  <a:lnTo>
                    <a:pt x="13401" y="5520"/>
                  </a:lnTo>
                  <a:lnTo>
                    <a:pt x="13401" y="5531"/>
                  </a:lnTo>
                  <a:lnTo>
                    <a:pt x="13390" y="5531"/>
                  </a:lnTo>
                  <a:lnTo>
                    <a:pt x="13384" y="5531"/>
                  </a:lnTo>
                  <a:lnTo>
                    <a:pt x="13378" y="5531"/>
                  </a:lnTo>
                  <a:lnTo>
                    <a:pt x="13378" y="5526"/>
                  </a:lnTo>
                  <a:lnTo>
                    <a:pt x="13384" y="5514"/>
                  </a:lnTo>
                  <a:lnTo>
                    <a:pt x="13384" y="5501"/>
                  </a:lnTo>
                  <a:lnTo>
                    <a:pt x="13378" y="5501"/>
                  </a:lnTo>
                  <a:lnTo>
                    <a:pt x="13378" y="5495"/>
                  </a:lnTo>
                  <a:lnTo>
                    <a:pt x="13378" y="5484"/>
                  </a:lnTo>
                  <a:lnTo>
                    <a:pt x="13378" y="5471"/>
                  </a:lnTo>
                  <a:lnTo>
                    <a:pt x="13384" y="5471"/>
                  </a:lnTo>
                  <a:lnTo>
                    <a:pt x="13390" y="5465"/>
                  </a:lnTo>
                  <a:lnTo>
                    <a:pt x="13390" y="5459"/>
                  </a:lnTo>
                  <a:lnTo>
                    <a:pt x="13390" y="5448"/>
                  </a:lnTo>
                  <a:lnTo>
                    <a:pt x="13390" y="5442"/>
                  </a:lnTo>
                  <a:lnTo>
                    <a:pt x="13390" y="5429"/>
                  </a:lnTo>
                  <a:lnTo>
                    <a:pt x="13390" y="5418"/>
                  </a:lnTo>
                  <a:lnTo>
                    <a:pt x="13396" y="5406"/>
                  </a:lnTo>
                  <a:lnTo>
                    <a:pt x="13401" y="5393"/>
                  </a:lnTo>
                  <a:lnTo>
                    <a:pt x="13396" y="5387"/>
                  </a:lnTo>
                  <a:lnTo>
                    <a:pt x="13390" y="5382"/>
                  </a:lnTo>
                  <a:lnTo>
                    <a:pt x="13390" y="5376"/>
                  </a:lnTo>
                  <a:lnTo>
                    <a:pt x="13401" y="5357"/>
                  </a:lnTo>
                  <a:lnTo>
                    <a:pt x="13414" y="5346"/>
                  </a:lnTo>
                  <a:close/>
                  <a:moveTo>
                    <a:pt x="11134" y="5105"/>
                  </a:moveTo>
                  <a:lnTo>
                    <a:pt x="11141" y="5105"/>
                  </a:lnTo>
                  <a:lnTo>
                    <a:pt x="11147" y="5111"/>
                  </a:lnTo>
                  <a:lnTo>
                    <a:pt x="11141" y="5118"/>
                  </a:lnTo>
                  <a:lnTo>
                    <a:pt x="11134" y="5124"/>
                  </a:lnTo>
                  <a:lnTo>
                    <a:pt x="11122" y="5124"/>
                  </a:lnTo>
                  <a:lnTo>
                    <a:pt x="11116" y="5118"/>
                  </a:lnTo>
                  <a:lnTo>
                    <a:pt x="11122" y="5111"/>
                  </a:lnTo>
                  <a:lnTo>
                    <a:pt x="11134" y="5105"/>
                  </a:lnTo>
                  <a:close/>
                  <a:moveTo>
                    <a:pt x="13456" y="5069"/>
                  </a:moveTo>
                  <a:lnTo>
                    <a:pt x="13462" y="5075"/>
                  </a:lnTo>
                  <a:lnTo>
                    <a:pt x="13462" y="5088"/>
                  </a:lnTo>
                  <a:lnTo>
                    <a:pt x="13468" y="5118"/>
                  </a:lnTo>
                  <a:lnTo>
                    <a:pt x="13468" y="5154"/>
                  </a:lnTo>
                  <a:lnTo>
                    <a:pt x="13462" y="5166"/>
                  </a:lnTo>
                  <a:lnTo>
                    <a:pt x="13462" y="5171"/>
                  </a:lnTo>
                  <a:lnTo>
                    <a:pt x="13456" y="5171"/>
                  </a:lnTo>
                  <a:lnTo>
                    <a:pt x="13456" y="5166"/>
                  </a:lnTo>
                  <a:lnTo>
                    <a:pt x="13450" y="5154"/>
                  </a:lnTo>
                  <a:lnTo>
                    <a:pt x="13450" y="5141"/>
                  </a:lnTo>
                  <a:lnTo>
                    <a:pt x="13450" y="5130"/>
                  </a:lnTo>
                  <a:lnTo>
                    <a:pt x="13450" y="5105"/>
                  </a:lnTo>
                  <a:lnTo>
                    <a:pt x="13450" y="5088"/>
                  </a:lnTo>
                  <a:lnTo>
                    <a:pt x="13456" y="5075"/>
                  </a:lnTo>
                  <a:lnTo>
                    <a:pt x="13456" y="5069"/>
                  </a:lnTo>
                  <a:close/>
                  <a:moveTo>
                    <a:pt x="11177" y="5003"/>
                  </a:moveTo>
                  <a:lnTo>
                    <a:pt x="11177" y="5010"/>
                  </a:lnTo>
                  <a:lnTo>
                    <a:pt x="11183" y="5022"/>
                  </a:lnTo>
                  <a:lnTo>
                    <a:pt x="11183" y="5033"/>
                  </a:lnTo>
                  <a:lnTo>
                    <a:pt x="11177" y="5039"/>
                  </a:lnTo>
                  <a:lnTo>
                    <a:pt x="11170" y="5052"/>
                  </a:lnTo>
                  <a:lnTo>
                    <a:pt x="11158" y="5069"/>
                  </a:lnTo>
                  <a:lnTo>
                    <a:pt x="11152" y="5069"/>
                  </a:lnTo>
                  <a:lnTo>
                    <a:pt x="11147" y="5058"/>
                  </a:lnTo>
                  <a:lnTo>
                    <a:pt x="11152" y="5039"/>
                  </a:lnTo>
                  <a:lnTo>
                    <a:pt x="11158" y="5027"/>
                  </a:lnTo>
                  <a:lnTo>
                    <a:pt x="11170" y="5010"/>
                  </a:lnTo>
                  <a:lnTo>
                    <a:pt x="11177" y="5003"/>
                  </a:lnTo>
                  <a:close/>
                  <a:moveTo>
                    <a:pt x="11236" y="4955"/>
                  </a:moveTo>
                  <a:lnTo>
                    <a:pt x="11249" y="4961"/>
                  </a:lnTo>
                  <a:lnTo>
                    <a:pt x="11255" y="4961"/>
                  </a:lnTo>
                  <a:lnTo>
                    <a:pt x="11260" y="4955"/>
                  </a:lnTo>
                  <a:lnTo>
                    <a:pt x="11266" y="4955"/>
                  </a:lnTo>
                  <a:lnTo>
                    <a:pt x="11272" y="4955"/>
                  </a:lnTo>
                  <a:lnTo>
                    <a:pt x="11278" y="4955"/>
                  </a:lnTo>
                  <a:lnTo>
                    <a:pt x="11272" y="4967"/>
                  </a:lnTo>
                  <a:lnTo>
                    <a:pt x="11266" y="4974"/>
                  </a:lnTo>
                  <a:lnTo>
                    <a:pt x="11266" y="4980"/>
                  </a:lnTo>
                  <a:lnTo>
                    <a:pt x="11272" y="4986"/>
                  </a:lnTo>
                  <a:lnTo>
                    <a:pt x="11278" y="4991"/>
                  </a:lnTo>
                  <a:lnTo>
                    <a:pt x="11291" y="4997"/>
                  </a:lnTo>
                  <a:lnTo>
                    <a:pt x="11291" y="5003"/>
                  </a:lnTo>
                  <a:lnTo>
                    <a:pt x="11291" y="5016"/>
                  </a:lnTo>
                  <a:lnTo>
                    <a:pt x="11278" y="5016"/>
                  </a:lnTo>
                  <a:lnTo>
                    <a:pt x="11272" y="5016"/>
                  </a:lnTo>
                  <a:lnTo>
                    <a:pt x="11272" y="5027"/>
                  </a:lnTo>
                  <a:lnTo>
                    <a:pt x="11272" y="5039"/>
                  </a:lnTo>
                  <a:lnTo>
                    <a:pt x="11266" y="5046"/>
                  </a:lnTo>
                  <a:lnTo>
                    <a:pt x="11260" y="5052"/>
                  </a:lnTo>
                  <a:lnTo>
                    <a:pt x="11255" y="5052"/>
                  </a:lnTo>
                  <a:lnTo>
                    <a:pt x="11249" y="5052"/>
                  </a:lnTo>
                  <a:lnTo>
                    <a:pt x="11249" y="5039"/>
                  </a:lnTo>
                  <a:lnTo>
                    <a:pt x="11236" y="5033"/>
                  </a:lnTo>
                  <a:lnTo>
                    <a:pt x="11236" y="5027"/>
                  </a:lnTo>
                  <a:lnTo>
                    <a:pt x="11230" y="5027"/>
                  </a:lnTo>
                  <a:lnTo>
                    <a:pt x="11224" y="5027"/>
                  </a:lnTo>
                  <a:lnTo>
                    <a:pt x="11224" y="5033"/>
                  </a:lnTo>
                  <a:lnTo>
                    <a:pt x="11224" y="5039"/>
                  </a:lnTo>
                  <a:lnTo>
                    <a:pt x="11219" y="5052"/>
                  </a:lnTo>
                  <a:lnTo>
                    <a:pt x="11213" y="5052"/>
                  </a:lnTo>
                  <a:lnTo>
                    <a:pt x="11213" y="5046"/>
                  </a:lnTo>
                  <a:lnTo>
                    <a:pt x="11213" y="5039"/>
                  </a:lnTo>
                  <a:lnTo>
                    <a:pt x="11213" y="5016"/>
                  </a:lnTo>
                  <a:lnTo>
                    <a:pt x="11213" y="4997"/>
                  </a:lnTo>
                  <a:lnTo>
                    <a:pt x="11213" y="4986"/>
                  </a:lnTo>
                  <a:lnTo>
                    <a:pt x="11206" y="4980"/>
                  </a:lnTo>
                  <a:lnTo>
                    <a:pt x="11200" y="4974"/>
                  </a:lnTo>
                  <a:lnTo>
                    <a:pt x="11200" y="4967"/>
                  </a:lnTo>
                  <a:lnTo>
                    <a:pt x="11200" y="4961"/>
                  </a:lnTo>
                  <a:lnTo>
                    <a:pt x="11206" y="4961"/>
                  </a:lnTo>
                  <a:lnTo>
                    <a:pt x="11213" y="4967"/>
                  </a:lnTo>
                  <a:lnTo>
                    <a:pt x="11230" y="4967"/>
                  </a:lnTo>
                  <a:lnTo>
                    <a:pt x="11236" y="4961"/>
                  </a:lnTo>
                  <a:lnTo>
                    <a:pt x="11236" y="4955"/>
                  </a:lnTo>
                  <a:close/>
                  <a:moveTo>
                    <a:pt x="13450" y="4914"/>
                  </a:moveTo>
                  <a:lnTo>
                    <a:pt x="13456" y="4919"/>
                  </a:lnTo>
                  <a:lnTo>
                    <a:pt x="13462" y="4931"/>
                  </a:lnTo>
                  <a:lnTo>
                    <a:pt x="13456" y="4931"/>
                  </a:lnTo>
                  <a:lnTo>
                    <a:pt x="13456" y="4938"/>
                  </a:lnTo>
                  <a:lnTo>
                    <a:pt x="13450" y="4944"/>
                  </a:lnTo>
                  <a:lnTo>
                    <a:pt x="13445" y="4938"/>
                  </a:lnTo>
                  <a:lnTo>
                    <a:pt x="13437" y="4931"/>
                  </a:lnTo>
                  <a:lnTo>
                    <a:pt x="13445" y="4919"/>
                  </a:lnTo>
                  <a:lnTo>
                    <a:pt x="13450" y="4914"/>
                  </a:lnTo>
                  <a:close/>
                  <a:moveTo>
                    <a:pt x="13414" y="4847"/>
                  </a:moveTo>
                  <a:lnTo>
                    <a:pt x="13420" y="4847"/>
                  </a:lnTo>
                  <a:lnTo>
                    <a:pt x="13432" y="4847"/>
                  </a:lnTo>
                  <a:lnTo>
                    <a:pt x="13437" y="4853"/>
                  </a:lnTo>
                  <a:lnTo>
                    <a:pt x="13437" y="4859"/>
                  </a:lnTo>
                  <a:lnTo>
                    <a:pt x="13426" y="4866"/>
                  </a:lnTo>
                  <a:lnTo>
                    <a:pt x="13414" y="4859"/>
                  </a:lnTo>
                  <a:lnTo>
                    <a:pt x="13409" y="4859"/>
                  </a:lnTo>
                  <a:lnTo>
                    <a:pt x="13409" y="4853"/>
                  </a:lnTo>
                  <a:lnTo>
                    <a:pt x="13414" y="4847"/>
                  </a:lnTo>
                  <a:close/>
                  <a:moveTo>
                    <a:pt x="11734" y="4775"/>
                  </a:moveTo>
                  <a:lnTo>
                    <a:pt x="11740" y="4775"/>
                  </a:lnTo>
                  <a:lnTo>
                    <a:pt x="11746" y="4775"/>
                  </a:lnTo>
                  <a:lnTo>
                    <a:pt x="11753" y="4775"/>
                  </a:lnTo>
                  <a:lnTo>
                    <a:pt x="11764" y="4794"/>
                  </a:lnTo>
                  <a:lnTo>
                    <a:pt x="11776" y="4794"/>
                  </a:lnTo>
                  <a:lnTo>
                    <a:pt x="11789" y="4794"/>
                  </a:lnTo>
                  <a:lnTo>
                    <a:pt x="11795" y="4794"/>
                  </a:lnTo>
                  <a:lnTo>
                    <a:pt x="11800" y="4800"/>
                  </a:lnTo>
                  <a:lnTo>
                    <a:pt x="11806" y="4800"/>
                  </a:lnTo>
                  <a:lnTo>
                    <a:pt x="11806" y="4811"/>
                  </a:lnTo>
                  <a:lnTo>
                    <a:pt x="11806" y="4823"/>
                  </a:lnTo>
                  <a:lnTo>
                    <a:pt x="11825" y="4847"/>
                  </a:lnTo>
                  <a:lnTo>
                    <a:pt x="11831" y="4853"/>
                  </a:lnTo>
                  <a:lnTo>
                    <a:pt x="11842" y="4859"/>
                  </a:lnTo>
                  <a:lnTo>
                    <a:pt x="11848" y="4859"/>
                  </a:lnTo>
                  <a:lnTo>
                    <a:pt x="11854" y="4872"/>
                  </a:lnTo>
                  <a:lnTo>
                    <a:pt x="11854" y="4878"/>
                  </a:lnTo>
                  <a:lnTo>
                    <a:pt x="11854" y="4883"/>
                  </a:lnTo>
                  <a:lnTo>
                    <a:pt x="11854" y="4889"/>
                  </a:lnTo>
                  <a:lnTo>
                    <a:pt x="11854" y="4895"/>
                  </a:lnTo>
                  <a:lnTo>
                    <a:pt x="11861" y="4895"/>
                  </a:lnTo>
                  <a:lnTo>
                    <a:pt x="11861" y="4889"/>
                  </a:lnTo>
                  <a:lnTo>
                    <a:pt x="11872" y="4883"/>
                  </a:lnTo>
                  <a:lnTo>
                    <a:pt x="11884" y="4889"/>
                  </a:lnTo>
                  <a:lnTo>
                    <a:pt x="11903" y="4902"/>
                  </a:lnTo>
                  <a:lnTo>
                    <a:pt x="11920" y="4919"/>
                  </a:lnTo>
                  <a:lnTo>
                    <a:pt x="11926" y="4931"/>
                  </a:lnTo>
                  <a:lnTo>
                    <a:pt x="11926" y="4938"/>
                  </a:lnTo>
                  <a:lnTo>
                    <a:pt x="11920" y="4938"/>
                  </a:lnTo>
                  <a:lnTo>
                    <a:pt x="11914" y="4938"/>
                  </a:lnTo>
                  <a:lnTo>
                    <a:pt x="11903" y="4925"/>
                  </a:lnTo>
                  <a:lnTo>
                    <a:pt x="11890" y="4919"/>
                  </a:lnTo>
                  <a:lnTo>
                    <a:pt x="11884" y="4919"/>
                  </a:lnTo>
                  <a:lnTo>
                    <a:pt x="11884" y="4931"/>
                  </a:lnTo>
                  <a:lnTo>
                    <a:pt x="11897" y="4938"/>
                  </a:lnTo>
                  <a:lnTo>
                    <a:pt x="11908" y="4950"/>
                  </a:lnTo>
                  <a:lnTo>
                    <a:pt x="11920" y="4955"/>
                  </a:lnTo>
                  <a:lnTo>
                    <a:pt x="11944" y="4961"/>
                  </a:lnTo>
                  <a:lnTo>
                    <a:pt x="11962" y="4974"/>
                  </a:lnTo>
                  <a:lnTo>
                    <a:pt x="11980" y="4986"/>
                  </a:lnTo>
                  <a:lnTo>
                    <a:pt x="11986" y="4991"/>
                  </a:lnTo>
                  <a:lnTo>
                    <a:pt x="11998" y="5010"/>
                  </a:lnTo>
                  <a:lnTo>
                    <a:pt x="11998" y="5016"/>
                  </a:lnTo>
                  <a:lnTo>
                    <a:pt x="11998" y="5022"/>
                  </a:lnTo>
                  <a:lnTo>
                    <a:pt x="11998" y="5027"/>
                  </a:lnTo>
                  <a:lnTo>
                    <a:pt x="11992" y="5022"/>
                  </a:lnTo>
                  <a:lnTo>
                    <a:pt x="11986" y="5022"/>
                  </a:lnTo>
                  <a:lnTo>
                    <a:pt x="11980" y="5027"/>
                  </a:lnTo>
                  <a:lnTo>
                    <a:pt x="11980" y="5033"/>
                  </a:lnTo>
                  <a:lnTo>
                    <a:pt x="11986" y="5039"/>
                  </a:lnTo>
                  <a:lnTo>
                    <a:pt x="11986" y="5046"/>
                  </a:lnTo>
                  <a:lnTo>
                    <a:pt x="11998" y="5052"/>
                  </a:lnTo>
                  <a:lnTo>
                    <a:pt x="12016" y="5069"/>
                  </a:lnTo>
                  <a:lnTo>
                    <a:pt x="12022" y="5069"/>
                  </a:lnTo>
                  <a:lnTo>
                    <a:pt x="12028" y="5082"/>
                  </a:lnTo>
                  <a:lnTo>
                    <a:pt x="12028" y="5088"/>
                  </a:lnTo>
                  <a:lnTo>
                    <a:pt x="12022" y="5088"/>
                  </a:lnTo>
                  <a:lnTo>
                    <a:pt x="12016" y="5094"/>
                  </a:lnTo>
                  <a:lnTo>
                    <a:pt x="12016" y="5099"/>
                  </a:lnTo>
                  <a:lnTo>
                    <a:pt x="12022" y="5099"/>
                  </a:lnTo>
                  <a:lnTo>
                    <a:pt x="12028" y="5105"/>
                  </a:lnTo>
                  <a:lnTo>
                    <a:pt x="12041" y="5111"/>
                  </a:lnTo>
                  <a:lnTo>
                    <a:pt x="12047" y="5124"/>
                  </a:lnTo>
                  <a:lnTo>
                    <a:pt x="12070" y="5124"/>
                  </a:lnTo>
                  <a:lnTo>
                    <a:pt x="12077" y="5130"/>
                  </a:lnTo>
                  <a:lnTo>
                    <a:pt x="12088" y="5141"/>
                  </a:lnTo>
                  <a:lnTo>
                    <a:pt x="12094" y="5147"/>
                  </a:lnTo>
                  <a:lnTo>
                    <a:pt x="12094" y="5160"/>
                  </a:lnTo>
                  <a:lnTo>
                    <a:pt x="12100" y="5171"/>
                  </a:lnTo>
                  <a:lnTo>
                    <a:pt x="12100" y="5166"/>
                  </a:lnTo>
                  <a:lnTo>
                    <a:pt x="12106" y="5160"/>
                  </a:lnTo>
                  <a:lnTo>
                    <a:pt x="12119" y="5160"/>
                  </a:lnTo>
                  <a:lnTo>
                    <a:pt x="12124" y="5166"/>
                  </a:lnTo>
                  <a:lnTo>
                    <a:pt x="12142" y="5171"/>
                  </a:lnTo>
                  <a:lnTo>
                    <a:pt x="12149" y="5183"/>
                  </a:lnTo>
                  <a:lnTo>
                    <a:pt x="12149" y="5190"/>
                  </a:lnTo>
                  <a:lnTo>
                    <a:pt x="12149" y="5196"/>
                  </a:lnTo>
                  <a:lnTo>
                    <a:pt x="12155" y="5202"/>
                  </a:lnTo>
                  <a:lnTo>
                    <a:pt x="12160" y="5196"/>
                  </a:lnTo>
                  <a:lnTo>
                    <a:pt x="12166" y="5196"/>
                  </a:lnTo>
                  <a:lnTo>
                    <a:pt x="12172" y="5196"/>
                  </a:lnTo>
                  <a:lnTo>
                    <a:pt x="12178" y="5202"/>
                  </a:lnTo>
                  <a:lnTo>
                    <a:pt x="12196" y="5219"/>
                  </a:lnTo>
                  <a:lnTo>
                    <a:pt x="12238" y="5255"/>
                  </a:lnTo>
                  <a:lnTo>
                    <a:pt x="12299" y="5321"/>
                  </a:lnTo>
                  <a:lnTo>
                    <a:pt x="12316" y="5327"/>
                  </a:lnTo>
                  <a:lnTo>
                    <a:pt x="12329" y="5334"/>
                  </a:lnTo>
                  <a:lnTo>
                    <a:pt x="12340" y="5340"/>
                  </a:lnTo>
                  <a:lnTo>
                    <a:pt x="12346" y="5346"/>
                  </a:lnTo>
                  <a:lnTo>
                    <a:pt x="12346" y="5357"/>
                  </a:lnTo>
                  <a:lnTo>
                    <a:pt x="12346" y="5363"/>
                  </a:lnTo>
                  <a:lnTo>
                    <a:pt x="12352" y="5363"/>
                  </a:lnTo>
                  <a:lnTo>
                    <a:pt x="12358" y="5363"/>
                  </a:lnTo>
                  <a:lnTo>
                    <a:pt x="12370" y="5363"/>
                  </a:lnTo>
                  <a:lnTo>
                    <a:pt x="12376" y="5363"/>
                  </a:lnTo>
                  <a:lnTo>
                    <a:pt x="12382" y="5363"/>
                  </a:lnTo>
                  <a:lnTo>
                    <a:pt x="12388" y="5376"/>
                  </a:lnTo>
                  <a:lnTo>
                    <a:pt x="12388" y="5382"/>
                  </a:lnTo>
                  <a:lnTo>
                    <a:pt x="12388" y="5387"/>
                  </a:lnTo>
                  <a:lnTo>
                    <a:pt x="12401" y="5387"/>
                  </a:lnTo>
                  <a:lnTo>
                    <a:pt x="12406" y="5387"/>
                  </a:lnTo>
                  <a:lnTo>
                    <a:pt x="12418" y="5387"/>
                  </a:lnTo>
                  <a:lnTo>
                    <a:pt x="12424" y="5387"/>
                  </a:lnTo>
                  <a:lnTo>
                    <a:pt x="12424" y="5393"/>
                  </a:lnTo>
                  <a:lnTo>
                    <a:pt x="12430" y="5399"/>
                  </a:lnTo>
                  <a:lnTo>
                    <a:pt x="12430" y="5412"/>
                  </a:lnTo>
                  <a:lnTo>
                    <a:pt x="12442" y="5423"/>
                  </a:lnTo>
                  <a:lnTo>
                    <a:pt x="12448" y="5423"/>
                  </a:lnTo>
                  <a:lnTo>
                    <a:pt x="12460" y="5429"/>
                  </a:lnTo>
                  <a:lnTo>
                    <a:pt x="12473" y="5435"/>
                  </a:lnTo>
                  <a:lnTo>
                    <a:pt x="12484" y="5459"/>
                  </a:lnTo>
                  <a:lnTo>
                    <a:pt x="12520" y="5459"/>
                  </a:lnTo>
                  <a:lnTo>
                    <a:pt x="12538" y="5471"/>
                  </a:lnTo>
                  <a:lnTo>
                    <a:pt x="12556" y="5484"/>
                  </a:lnTo>
                  <a:lnTo>
                    <a:pt x="12562" y="5501"/>
                  </a:lnTo>
                  <a:lnTo>
                    <a:pt x="12556" y="5501"/>
                  </a:lnTo>
                  <a:lnTo>
                    <a:pt x="12550" y="5501"/>
                  </a:lnTo>
                  <a:lnTo>
                    <a:pt x="12545" y="5495"/>
                  </a:lnTo>
                  <a:lnTo>
                    <a:pt x="12532" y="5484"/>
                  </a:lnTo>
                  <a:lnTo>
                    <a:pt x="12526" y="5478"/>
                  </a:lnTo>
                  <a:lnTo>
                    <a:pt x="12514" y="5471"/>
                  </a:lnTo>
                  <a:lnTo>
                    <a:pt x="12502" y="5471"/>
                  </a:lnTo>
                  <a:lnTo>
                    <a:pt x="12496" y="5484"/>
                  </a:lnTo>
                  <a:lnTo>
                    <a:pt x="12442" y="5471"/>
                  </a:lnTo>
                  <a:lnTo>
                    <a:pt x="12437" y="5465"/>
                  </a:lnTo>
                  <a:lnTo>
                    <a:pt x="12430" y="5465"/>
                  </a:lnTo>
                  <a:lnTo>
                    <a:pt x="12406" y="5465"/>
                  </a:lnTo>
                  <a:lnTo>
                    <a:pt x="12376" y="5471"/>
                  </a:lnTo>
                  <a:lnTo>
                    <a:pt x="12365" y="5484"/>
                  </a:lnTo>
                  <a:lnTo>
                    <a:pt x="12358" y="5495"/>
                  </a:lnTo>
                  <a:lnTo>
                    <a:pt x="12346" y="5507"/>
                  </a:lnTo>
                  <a:lnTo>
                    <a:pt x="12346" y="5526"/>
                  </a:lnTo>
                  <a:lnTo>
                    <a:pt x="12346" y="5537"/>
                  </a:lnTo>
                  <a:lnTo>
                    <a:pt x="12346" y="5556"/>
                  </a:lnTo>
                  <a:lnTo>
                    <a:pt x="12352" y="5567"/>
                  </a:lnTo>
                  <a:lnTo>
                    <a:pt x="12358" y="5579"/>
                  </a:lnTo>
                  <a:lnTo>
                    <a:pt x="12365" y="5586"/>
                  </a:lnTo>
                  <a:lnTo>
                    <a:pt x="12376" y="5586"/>
                  </a:lnTo>
                  <a:lnTo>
                    <a:pt x="12376" y="5598"/>
                  </a:lnTo>
                  <a:lnTo>
                    <a:pt x="12388" y="5658"/>
                  </a:lnTo>
                  <a:lnTo>
                    <a:pt x="12388" y="5681"/>
                  </a:lnTo>
                  <a:lnTo>
                    <a:pt x="12406" y="5711"/>
                  </a:lnTo>
                  <a:lnTo>
                    <a:pt x="12418" y="5730"/>
                  </a:lnTo>
                  <a:lnTo>
                    <a:pt x="12437" y="5753"/>
                  </a:lnTo>
                  <a:lnTo>
                    <a:pt x="12442" y="5772"/>
                  </a:lnTo>
                  <a:lnTo>
                    <a:pt x="12460" y="5795"/>
                  </a:lnTo>
                  <a:lnTo>
                    <a:pt x="12473" y="5813"/>
                  </a:lnTo>
                  <a:lnTo>
                    <a:pt x="12484" y="5813"/>
                  </a:lnTo>
                  <a:lnTo>
                    <a:pt x="12520" y="5825"/>
                  </a:lnTo>
                  <a:lnTo>
                    <a:pt x="12538" y="5831"/>
                  </a:lnTo>
                  <a:lnTo>
                    <a:pt x="12556" y="5844"/>
                  </a:lnTo>
                  <a:lnTo>
                    <a:pt x="12568" y="5844"/>
                  </a:lnTo>
                  <a:lnTo>
                    <a:pt x="12581" y="5849"/>
                  </a:lnTo>
                  <a:lnTo>
                    <a:pt x="12581" y="5855"/>
                  </a:lnTo>
                  <a:lnTo>
                    <a:pt x="12598" y="5867"/>
                  </a:lnTo>
                  <a:lnTo>
                    <a:pt x="12604" y="5880"/>
                  </a:lnTo>
                  <a:lnTo>
                    <a:pt x="12622" y="5885"/>
                  </a:lnTo>
                  <a:lnTo>
                    <a:pt x="12634" y="5885"/>
                  </a:lnTo>
                  <a:lnTo>
                    <a:pt x="12640" y="5885"/>
                  </a:lnTo>
                  <a:lnTo>
                    <a:pt x="12640" y="5874"/>
                  </a:lnTo>
                  <a:lnTo>
                    <a:pt x="12634" y="5867"/>
                  </a:lnTo>
                  <a:lnTo>
                    <a:pt x="12634" y="5861"/>
                  </a:lnTo>
                  <a:lnTo>
                    <a:pt x="12640" y="5861"/>
                  </a:lnTo>
                  <a:lnTo>
                    <a:pt x="12653" y="5867"/>
                  </a:lnTo>
                  <a:lnTo>
                    <a:pt x="12676" y="5885"/>
                  </a:lnTo>
                  <a:lnTo>
                    <a:pt x="12700" y="5910"/>
                  </a:lnTo>
                  <a:lnTo>
                    <a:pt x="12706" y="5910"/>
                  </a:lnTo>
                  <a:lnTo>
                    <a:pt x="12717" y="5916"/>
                  </a:lnTo>
                  <a:lnTo>
                    <a:pt x="12717" y="5927"/>
                  </a:lnTo>
                  <a:lnTo>
                    <a:pt x="12725" y="5939"/>
                  </a:lnTo>
                  <a:lnTo>
                    <a:pt x="12725" y="5952"/>
                  </a:lnTo>
                  <a:lnTo>
                    <a:pt x="12725" y="5957"/>
                  </a:lnTo>
                  <a:lnTo>
                    <a:pt x="12730" y="5969"/>
                  </a:lnTo>
                  <a:lnTo>
                    <a:pt x="12736" y="5975"/>
                  </a:lnTo>
                  <a:lnTo>
                    <a:pt x="12736" y="5982"/>
                  </a:lnTo>
                  <a:lnTo>
                    <a:pt x="12730" y="5988"/>
                  </a:lnTo>
                  <a:lnTo>
                    <a:pt x="12725" y="5988"/>
                  </a:lnTo>
                  <a:lnTo>
                    <a:pt x="12717" y="5975"/>
                  </a:lnTo>
                  <a:lnTo>
                    <a:pt x="12700" y="5957"/>
                  </a:lnTo>
                  <a:lnTo>
                    <a:pt x="12676" y="5939"/>
                  </a:lnTo>
                  <a:lnTo>
                    <a:pt x="12670" y="5933"/>
                  </a:lnTo>
                  <a:lnTo>
                    <a:pt x="12658" y="5927"/>
                  </a:lnTo>
                  <a:lnTo>
                    <a:pt x="12653" y="5927"/>
                  </a:lnTo>
                  <a:lnTo>
                    <a:pt x="12645" y="5927"/>
                  </a:lnTo>
                  <a:lnTo>
                    <a:pt x="12634" y="5927"/>
                  </a:lnTo>
                  <a:lnTo>
                    <a:pt x="12617" y="5933"/>
                  </a:lnTo>
                  <a:lnTo>
                    <a:pt x="12598" y="5946"/>
                  </a:lnTo>
                  <a:lnTo>
                    <a:pt x="12592" y="5946"/>
                  </a:lnTo>
                  <a:lnTo>
                    <a:pt x="12581" y="5946"/>
                  </a:lnTo>
                  <a:lnTo>
                    <a:pt x="12568" y="5952"/>
                  </a:lnTo>
                  <a:lnTo>
                    <a:pt x="12562" y="5957"/>
                  </a:lnTo>
                  <a:lnTo>
                    <a:pt x="12574" y="5999"/>
                  </a:lnTo>
                  <a:lnTo>
                    <a:pt x="12581" y="6024"/>
                  </a:lnTo>
                  <a:lnTo>
                    <a:pt x="12592" y="6047"/>
                  </a:lnTo>
                  <a:lnTo>
                    <a:pt x="12598" y="6054"/>
                  </a:lnTo>
                  <a:lnTo>
                    <a:pt x="12598" y="6065"/>
                  </a:lnTo>
                  <a:lnTo>
                    <a:pt x="12598" y="6077"/>
                  </a:lnTo>
                  <a:lnTo>
                    <a:pt x="12598" y="6083"/>
                  </a:lnTo>
                  <a:lnTo>
                    <a:pt x="12604" y="6101"/>
                  </a:lnTo>
                  <a:lnTo>
                    <a:pt x="12604" y="6107"/>
                  </a:lnTo>
                  <a:lnTo>
                    <a:pt x="12592" y="6113"/>
                  </a:lnTo>
                  <a:lnTo>
                    <a:pt x="12574" y="6107"/>
                  </a:lnTo>
                  <a:lnTo>
                    <a:pt x="12562" y="6101"/>
                  </a:lnTo>
                  <a:lnTo>
                    <a:pt x="12556" y="6096"/>
                  </a:lnTo>
                  <a:lnTo>
                    <a:pt x="12550" y="6083"/>
                  </a:lnTo>
                  <a:lnTo>
                    <a:pt x="12545" y="6071"/>
                  </a:lnTo>
                  <a:lnTo>
                    <a:pt x="12538" y="6065"/>
                  </a:lnTo>
                  <a:lnTo>
                    <a:pt x="12520" y="6047"/>
                  </a:lnTo>
                  <a:lnTo>
                    <a:pt x="12514" y="6035"/>
                  </a:lnTo>
                  <a:lnTo>
                    <a:pt x="12502" y="6024"/>
                  </a:lnTo>
                  <a:lnTo>
                    <a:pt x="12490" y="6005"/>
                  </a:lnTo>
                  <a:lnTo>
                    <a:pt x="12478" y="5969"/>
                  </a:lnTo>
                  <a:lnTo>
                    <a:pt x="12466" y="5933"/>
                  </a:lnTo>
                  <a:lnTo>
                    <a:pt x="12466" y="5927"/>
                  </a:lnTo>
                  <a:lnTo>
                    <a:pt x="12460" y="5921"/>
                  </a:lnTo>
                  <a:lnTo>
                    <a:pt x="12448" y="5910"/>
                  </a:lnTo>
                  <a:lnTo>
                    <a:pt x="12424" y="5885"/>
                  </a:lnTo>
                  <a:lnTo>
                    <a:pt x="12406" y="5861"/>
                  </a:lnTo>
                  <a:lnTo>
                    <a:pt x="12401" y="5849"/>
                  </a:lnTo>
                  <a:lnTo>
                    <a:pt x="12388" y="5838"/>
                  </a:lnTo>
                  <a:lnTo>
                    <a:pt x="12388" y="5819"/>
                  </a:lnTo>
                  <a:lnTo>
                    <a:pt x="12388" y="5802"/>
                  </a:lnTo>
                  <a:lnTo>
                    <a:pt x="12388" y="5789"/>
                  </a:lnTo>
                  <a:lnTo>
                    <a:pt x="12388" y="5783"/>
                  </a:lnTo>
                  <a:lnTo>
                    <a:pt x="12376" y="5772"/>
                  </a:lnTo>
                  <a:lnTo>
                    <a:pt x="12346" y="5747"/>
                  </a:lnTo>
                  <a:lnTo>
                    <a:pt x="12346" y="5741"/>
                  </a:lnTo>
                  <a:lnTo>
                    <a:pt x="12334" y="5736"/>
                  </a:lnTo>
                  <a:lnTo>
                    <a:pt x="12316" y="5730"/>
                  </a:lnTo>
                  <a:lnTo>
                    <a:pt x="12293" y="5723"/>
                  </a:lnTo>
                  <a:lnTo>
                    <a:pt x="12286" y="5711"/>
                  </a:lnTo>
                  <a:lnTo>
                    <a:pt x="12274" y="5705"/>
                  </a:lnTo>
                  <a:lnTo>
                    <a:pt x="12263" y="5664"/>
                  </a:lnTo>
                  <a:lnTo>
                    <a:pt x="12250" y="5622"/>
                  </a:lnTo>
                  <a:lnTo>
                    <a:pt x="12244" y="5615"/>
                  </a:lnTo>
                  <a:lnTo>
                    <a:pt x="12238" y="5609"/>
                  </a:lnTo>
                  <a:lnTo>
                    <a:pt x="12227" y="5603"/>
                  </a:lnTo>
                  <a:lnTo>
                    <a:pt x="12221" y="5579"/>
                  </a:lnTo>
                  <a:lnTo>
                    <a:pt x="12208" y="5550"/>
                  </a:lnTo>
                  <a:lnTo>
                    <a:pt x="12191" y="5520"/>
                  </a:lnTo>
                  <a:lnTo>
                    <a:pt x="12178" y="5501"/>
                  </a:lnTo>
                  <a:lnTo>
                    <a:pt x="12155" y="5478"/>
                  </a:lnTo>
                  <a:lnTo>
                    <a:pt x="12083" y="5382"/>
                  </a:lnTo>
                  <a:lnTo>
                    <a:pt x="12070" y="5357"/>
                  </a:lnTo>
                  <a:lnTo>
                    <a:pt x="12064" y="5334"/>
                  </a:lnTo>
                  <a:lnTo>
                    <a:pt x="12064" y="5327"/>
                  </a:lnTo>
                  <a:lnTo>
                    <a:pt x="12070" y="5327"/>
                  </a:lnTo>
                  <a:lnTo>
                    <a:pt x="12052" y="5321"/>
                  </a:lnTo>
                  <a:lnTo>
                    <a:pt x="12041" y="5315"/>
                  </a:lnTo>
                  <a:lnTo>
                    <a:pt x="12028" y="5298"/>
                  </a:lnTo>
                  <a:lnTo>
                    <a:pt x="12011" y="5279"/>
                  </a:lnTo>
                  <a:lnTo>
                    <a:pt x="11986" y="5268"/>
                  </a:lnTo>
                  <a:lnTo>
                    <a:pt x="11956" y="5262"/>
                  </a:lnTo>
                  <a:lnTo>
                    <a:pt x="11944" y="5249"/>
                  </a:lnTo>
                  <a:lnTo>
                    <a:pt x="11939" y="5249"/>
                  </a:lnTo>
                  <a:lnTo>
                    <a:pt x="11944" y="5243"/>
                  </a:lnTo>
                  <a:lnTo>
                    <a:pt x="11944" y="5238"/>
                  </a:lnTo>
                  <a:lnTo>
                    <a:pt x="11939" y="5232"/>
                  </a:lnTo>
                  <a:lnTo>
                    <a:pt x="11933" y="5232"/>
                  </a:lnTo>
                  <a:lnTo>
                    <a:pt x="11920" y="5238"/>
                  </a:lnTo>
                  <a:lnTo>
                    <a:pt x="11914" y="5232"/>
                  </a:lnTo>
                  <a:lnTo>
                    <a:pt x="11914" y="5226"/>
                  </a:lnTo>
                  <a:lnTo>
                    <a:pt x="11903" y="5207"/>
                  </a:lnTo>
                  <a:lnTo>
                    <a:pt x="11897" y="5196"/>
                  </a:lnTo>
                  <a:lnTo>
                    <a:pt x="11884" y="5177"/>
                  </a:lnTo>
                  <a:lnTo>
                    <a:pt x="11872" y="5154"/>
                  </a:lnTo>
                  <a:lnTo>
                    <a:pt x="11861" y="5130"/>
                  </a:lnTo>
                  <a:lnTo>
                    <a:pt x="11848" y="5099"/>
                  </a:lnTo>
                  <a:lnTo>
                    <a:pt x="11831" y="5069"/>
                  </a:lnTo>
                  <a:lnTo>
                    <a:pt x="11812" y="5046"/>
                  </a:lnTo>
                  <a:lnTo>
                    <a:pt x="11795" y="5027"/>
                  </a:lnTo>
                  <a:lnTo>
                    <a:pt x="11776" y="4997"/>
                  </a:lnTo>
                  <a:lnTo>
                    <a:pt x="11770" y="4991"/>
                  </a:lnTo>
                  <a:lnTo>
                    <a:pt x="11764" y="4991"/>
                  </a:lnTo>
                  <a:lnTo>
                    <a:pt x="11764" y="4986"/>
                  </a:lnTo>
                  <a:lnTo>
                    <a:pt x="11770" y="4980"/>
                  </a:lnTo>
                  <a:lnTo>
                    <a:pt x="11776" y="4980"/>
                  </a:lnTo>
                  <a:lnTo>
                    <a:pt x="11782" y="4974"/>
                  </a:lnTo>
                  <a:lnTo>
                    <a:pt x="11782" y="4967"/>
                  </a:lnTo>
                  <a:lnTo>
                    <a:pt x="11782" y="4955"/>
                  </a:lnTo>
                  <a:lnTo>
                    <a:pt x="11782" y="4950"/>
                  </a:lnTo>
                  <a:lnTo>
                    <a:pt x="11789" y="4950"/>
                  </a:lnTo>
                  <a:lnTo>
                    <a:pt x="11795" y="4950"/>
                  </a:lnTo>
                  <a:lnTo>
                    <a:pt x="11800" y="4950"/>
                  </a:lnTo>
                  <a:lnTo>
                    <a:pt x="11806" y="4955"/>
                  </a:lnTo>
                  <a:lnTo>
                    <a:pt x="11812" y="4955"/>
                  </a:lnTo>
                  <a:lnTo>
                    <a:pt x="11818" y="4950"/>
                  </a:lnTo>
                  <a:lnTo>
                    <a:pt x="11825" y="4938"/>
                  </a:lnTo>
                  <a:lnTo>
                    <a:pt x="11825" y="4919"/>
                  </a:lnTo>
                  <a:lnTo>
                    <a:pt x="11825" y="4914"/>
                  </a:lnTo>
                  <a:lnTo>
                    <a:pt x="11818" y="4908"/>
                  </a:lnTo>
                  <a:lnTo>
                    <a:pt x="11812" y="4902"/>
                  </a:lnTo>
                  <a:lnTo>
                    <a:pt x="11806" y="4902"/>
                  </a:lnTo>
                  <a:lnTo>
                    <a:pt x="11800" y="4902"/>
                  </a:lnTo>
                  <a:lnTo>
                    <a:pt x="11800" y="4895"/>
                  </a:lnTo>
                  <a:lnTo>
                    <a:pt x="11806" y="4895"/>
                  </a:lnTo>
                  <a:lnTo>
                    <a:pt x="11812" y="4889"/>
                  </a:lnTo>
                  <a:lnTo>
                    <a:pt x="11812" y="4883"/>
                  </a:lnTo>
                  <a:lnTo>
                    <a:pt x="11806" y="4883"/>
                  </a:lnTo>
                  <a:lnTo>
                    <a:pt x="11800" y="4878"/>
                  </a:lnTo>
                  <a:lnTo>
                    <a:pt x="11795" y="4878"/>
                  </a:lnTo>
                  <a:lnTo>
                    <a:pt x="11795" y="4872"/>
                  </a:lnTo>
                  <a:lnTo>
                    <a:pt x="11795" y="4859"/>
                  </a:lnTo>
                  <a:lnTo>
                    <a:pt x="11795" y="4853"/>
                  </a:lnTo>
                  <a:lnTo>
                    <a:pt x="11782" y="4853"/>
                  </a:lnTo>
                  <a:lnTo>
                    <a:pt x="11764" y="4853"/>
                  </a:lnTo>
                  <a:lnTo>
                    <a:pt x="11759" y="4847"/>
                  </a:lnTo>
                  <a:lnTo>
                    <a:pt x="11746" y="4842"/>
                  </a:lnTo>
                  <a:lnTo>
                    <a:pt x="11740" y="4836"/>
                  </a:lnTo>
                  <a:lnTo>
                    <a:pt x="11746" y="4836"/>
                  </a:lnTo>
                  <a:lnTo>
                    <a:pt x="11717" y="4823"/>
                  </a:lnTo>
                  <a:lnTo>
                    <a:pt x="11710" y="4823"/>
                  </a:lnTo>
                  <a:lnTo>
                    <a:pt x="11710" y="4817"/>
                  </a:lnTo>
                  <a:lnTo>
                    <a:pt x="11717" y="4811"/>
                  </a:lnTo>
                  <a:lnTo>
                    <a:pt x="11723" y="4811"/>
                  </a:lnTo>
                  <a:lnTo>
                    <a:pt x="11734" y="4806"/>
                  </a:lnTo>
                  <a:lnTo>
                    <a:pt x="11740" y="4806"/>
                  </a:lnTo>
                  <a:lnTo>
                    <a:pt x="11740" y="4800"/>
                  </a:lnTo>
                  <a:lnTo>
                    <a:pt x="11740" y="4794"/>
                  </a:lnTo>
                  <a:lnTo>
                    <a:pt x="11740" y="4787"/>
                  </a:lnTo>
                  <a:lnTo>
                    <a:pt x="11734" y="4775"/>
                  </a:lnTo>
                  <a:close/>
                  <a:moveTo>
                    <a:pt x="13396" y="4662"/>
                  </a:moveTo>
                  <a:lnTo>
                    <a:pt x="13401" y="4662"/>
                  </a:lnTo>
                  <a:lnTo>
                    <a:pt x="13401" y="4667"/>
                  </a:lnTo>
                  <a:lnTo>
                    <a:pt x="13409" y="4686"/>
                  </a:lnTo>
                  <a:lnTo>
                    <a:pt x="13414" y="4692"/>
                  </a:lnTo>
                  <a:lnTo>
                    <a:pt x="13414" y="4703"/>
                  </a:lnTo>
                  <a:lnTo>
                    <a:pt x="13401" y="4703"/>
                  </a:lnTo>
                  <a:lnTo>
                    <a:pt x="13401" y="4709"/>
                  </a:lnTo>
                  <a:lnTo>
                    <a:pt x="13396" y="4709"/>
                  </a:lnTo>
                  <a:lnTo>
                    <a:pt x="13396" y="4703"/>
                  </a:lnTo>
                  <a:lnTo>
                    <a:pt x="13390" y="4686"/>
                  </a:lnTo>
                  <a:lnTo>
                    <a:pt x="13390" y="4667"/>
                  </a:lnTo>
                  <a:lnTo>
                    <a:pt x="13396" y="4662"/>
                  </a:lnTo>
                  <a:close/>
                  <a:moveTo>
                    <a:pt x="13384" y="4595"/>
                  </a:moveTo>
                  <a:lnTo>
                    <a:pt x="13390" y="4595"/>
                  </a:lnTo>
                  <a:lnTo>
                    <a:pt x="13396" y="4595"/>
                  </a:lnTo>
                  <a:lnTo>
                    <a:pt x="13401" y="4595"/>
                  </a:lnTo>
                  <a:lnTo>
                    <a:pt x="13401" y="4607"/>
                  </a:lnTo>
                  <a:lnTo>
                    <a:pt x="13396" y="4607"/>
                  </a:lnTo>
                  <a:lnTo>
                    <a:pt x="13390" y="4614"/>
                  </a:lnTo>
                  <a:lnTo>
                    <a:pt x="13378" y="4607"/>
                  </a:lnTo>
                  <a:lnTo>
                    <a:pt x="13378" y="4601"/>
                  </a:lnTo>
                  <a:lnTo>
                    <a:pt x="13384" y="4595"/>
                  </a:lnTo>
                  <a:close/>
                  <a:moveTo>
                    <a:pt x="13360" y="4506"/>
                  </a:moveTo>
                  <a:lnTo>
                    <a:pt x="13373" y="4512"/>
                  </a:lnTo>
                  <a:lnTo>
                    <a:pt x="13373" y="4518"/>
                  </a:lnTo>
                  <a:lnTo>
                    <a:pt x="13378" y="4523"/>
                  </a:lnTo>
                  <a:lnTo>
                    <a:pt x="13378" y="4535"/>
                  </a:lnTo>
                  <a:lnTo>
                    <a:pt x="13378" y="4548"/>
                  </a:lnTo>
                  <a:lnTo>
                    <a:pt x="13390" y="4548"/>
                  </a:lnTo>
                  <a:lnTo>
                    <a:pt x="13390" y="4554"/>
                  </a:lnTo>
                  <a:lnTo>
                    <a:pt x="13390" y="4559"/>
                  </a:lnTo>
                  <a:lnTo>
                    <a:pt x="13390" y="4571"/>
                  </a:lnTo>
                  <a:lnTo>
                    <a:pt x="13384" y="4571"/>
                  </a:lnTo>
                  <a:lnTo>
                    <a:pt x="13378" y="4571"/>
                  </a:lnTo>
                  <a:lnTo>
                    <a:pt x="13373" y="4571"/>
                  </a:lnTo>
                  <a:lnTo>
                    <a:pt x="13365" y="4565"/>
                  </a:lnTo>
                  <a:lnTo>
                    <a:pt x="13360" y="4548"/>
                  </a:lnTo>
                  <a:lnTo>
                    <a:pt x="13360" y="4523"/>
                  </a:lnTo>
                  <a:lnTo>
                    <a:pt x="13360" y="4518"/>
                  </a:lnTo>
                  <a:lnTo>
                    <a:pt x="13360" y="4506"/>
                  </a:lnTo>
                  <a:close/>
                  <a:moveTo>
                    <a:pt x="11579" y="4434"/>
                  </a:moveTo>
                  <a:lnTo>
                    <a:pt x="11584" y="4451"/>
                  </a:lnTo>
                  <a:lnTo>
                    <a:pt x="11573" y="4470"/>
                  </a:lnTo>
                  <a:lnTo>
                    <a:pt x="11554" y="4463"/>
                  </a:lnTo>
                  <a:lnTo>
                    <a:pt x="11554" y="4446"/>
                  </a:lnTo>
                  <a:lnTo>
                    <a:pt x="11560" y="4440"/>
                  </a:lnTo>
                  <a:lnTo>
                    <a:pt x="11579" y="4434"/>
                  </a:lnTo>
                  <a:close/>
                  <a:moveTo>
                    <a:pt x="13246" y="4271"/>
                  </a:moveTo>
                  <a:lnTo>
                    <a:pt x="13246" y="4277"/>
                  </a:lnTo>
                  <a:lnTo>
                    <a:pt x="13252" y="4277"/>
                  </a:lnTo>
                  <a:lnTo>
                    <a:pt x="13257" y="4283"/>
                  </a:lnTo>
                  <a:lnTo>
                    <a:pt x="13257" y="4290"/>
                  </a:lnTo>
                  <a:lnTo>
                    <a:pt x="13246" y="4296"/>
                  </a:lnTo>
                  <a:lnTo>
                    <a:pt x="13246" y="4302"/>
                  </a:lnTo>
                  <a:lnTo>
                    <a:pt x="13234" y="4302"/>
                  </a:lnTo>
                  <a:lnTo>
                    <a:pt x="13229" y="4296"/>
                  </a:lnTo>
                  <a:lnTo>
                    <a:pt x="13229" y="4290"/>
                  </a:lnTo>
                  <a:lnTo>
                    <a:pt x="13234" y="4277"/>
                  </a:lnTo>
                  <a:lnTo>
                    <a:pt x="13240" y="4277"/>
                  </a:lnTo>
                  <a:lnTo>
                    <a:pt x="13246" y="4271"/>
                  </a:lnTo>
                  <a:close/>
                  <a:moveTo>
                    <a:pt x="13301" y="4254"/>
                  </a:moveTo>
                  <a:lnTo>
                    <a:pt x="13306" y="4254"/>
                  </a:lnTo>
                  <a:lnTo>
                    <a:pt x="13318" y="4260"/>
                  </a:lnTo>
                  <a:lnTo>
                    <a:pt x="13337" y="4271"/>
                  </a:lnTo>
                  <a:lnTo>
                    <a:pt x="13337" y="4277"/>
                  </a:lnTo>
                  <a:lnTo>
                    <a:pt x="13342" y="4290"/>
                  </a:lnTo>
                  <a:lnTo>
                    <a:pt x="13342" y="4302"/>
                  </a:lnTo>
                  <a:lnTo>
                    <a:pt x="13354" y="4307"/>
                  </a:lnTo>
                  <a:lnTo>
                    <a:pt x="13360" y="4313"/>
                  </a:lnTo>
                  <a:lnTo>
                    <a:pt x="13360" y="4319"/>
                  </a:lnTo>
                  <a:lnTo>
                    <a:pt x="13348" y="4332"/>
                  </a:lnTo>
                  <a:lnTo>
                    <a:pt x="13354" y="4343"/>
                  </a:lnTo>
                  <a:lnTo>
                    <a:pt x="13360" y="4349"/>
                  </a:lnTo>
                  <a:lnTo>
                    <a:pt x="13360" y="4355"/>
                  </a:lnTo>
                  <a:lnTo>
                    <a:pt x="13354" y="4368"/>
                  </a:lnTo>
                  <a:lnTo>
                    <a:pt x="13342" y="4379"/>
                  </a:lnTo>
                  <a:lnTo>
                    <a:pt x="13342" y="4385"/>
                  </a:lnTo>
                  <a:lnTo>
                    <a:pt x="13342" y="4391"/>
                  </a:lnTo>
                  <a:lnTo>
                    <a:pt x="13342" y="4398"/>
                  </a:lnTo>
                  <a:lnTo>
                    <a:pt x="13342" y="4404"/>
                  </a:lnTo>
                  <a:lnTo>
                    <a:pt x="13342" y="4415"/>
                  </a:lnTo>
                  <a:lnTo>
                    <a:pt x="13329" y="4415"/>
                  </a:lnTo>
                  <a:lnTo>
                    <a:pt x="13324" y="4415"/>
                  </a:lnTo>
                  <a:lnTo>
                    <a:pt x="13318" y="4410"/>
                  </a:lnTo>
                  <a:lnTo>
                    <a:pt x="13312" y="4410"/>
                  </a:lnTo>
                  <a:lnTo>
                    <a:pt x="13306" y="4404"/>
                  </a:lnTo>
                  <a:lnTo>
                    <a:pt x="13301" y="4398"/>
                  </a:lnTo>
                  <a:lnTo>
                    <a:pt x="13301" y="4391"/>
                  </a:lnTo>
                  <a:lnTo>
                    <a:pt x="13301" y="4379"/>
                  </a:lnTo>
                  <a:lnTo>
                    <a:pt x="13306" y="4368"/>
                  </a:lnTo>
                  <a:lnTo>
                    <a:pt x="13312" y="4362"/>
                  </a:lnTo>
                  <a:lnTo>
                    <a:pt x="13318" y="4362"/>
                  </a:lnTo>
                  <a:lnTo>
                    <a:pt x="13318" y="4349"/>
                  </a:lnTo>
                  <a:lnTo>
                    <a:pt x="13324" y="4343"/>
                  </a:lnTo>
                  <a:lnTo>
                    <a:pt x="13318" y="4332"/>
                  </a:lnTo>
                  <a:lnTo>
                    <a:pt x="13306" y="4307"/>
                  </a:lnTo>
                  <a:lnTo>
                    <a:pt x="13301" y="4302"/>
                  </a:lnTo>
                  <a:lnTo>
                    <a:pt x="13293" y="4290"/>
                  </a:lnTo>
                  <a:lnTo>
                    <a:pt x="13293" y="4271"/>
                  </a:lnTo>
                  <a:lnTo>
                    <a:pt x="13301" y="4260"/>
                  </a:lnTo>
                  <a:lnTo>
                    <a:pt x="13301" y="4254"/>
                  </a:lnTo>
                  <a:close/>
                  <a:moveTo>
                    <a:pt x="13318" y="4211"/>
                  </a:moveTo>
                  <a:lnTo>
                    <a:pt x="13324" y="4211"/>
                  </a:lnTo>
                  <a:lnTo>
                    <a:pt x="13329" y="4211"/>
                  </a:lnTo>
                  <a:lnTo>
                    <a:pt x="13337" y="4211"/>
                  </a:lnTo>
                  <a:lnTo>
                    <a:pt x="13342" y="4224"/>
                  </a:lnTo>
                  <a:lnTo>
                    <a:pt x="13342" y="4230"/>
                  </a:lnTo>
                  <a:lnTo>
                    <a:pt x="13342" y="4235"/>
                  </a:lnTo>
                  <a:lnTo>
                    <a:pt x="13337" y="4247"/>
                  </a:lnTo>
                  <a:lnTo>
                    <a:pt x="13324" y="4247"/>
                  </a:lnTo>
                  <a:lnTo>
                    <a:pt x="13318" y="4241"/>
                  </a:lnTo>
                  <a:lnTo>
                    <a:pt x="13318" y="4235"/>
                  </a:lnTo>
                  <a:lnTo>
                    <a:pt x="13318" y="4224"/>
                  </a:lnTo>
                  <a:lnTo>
                    <a:pt x="13318" y="4211"/>
                  </a:lnTo>
                  <a:close/>
                  <a:moveTo>
                    <a:pt x="72" y="3756"/>
                  </a:moveTo>
                  <a:lnTo>
                    <a:pt x="72" y="3756"/>
                  </a:lnTo>
                  <a:lnTo>
                    <a:pt x="77" y="3756"/>
                  </a:lnTo>
                  <a:lnTo>
                    <a:pt x="77" y="3756"/>
                  </a:lnTo>
                  <a:lnTo>
                    <a:pt x="113" y="3773"/>
                  </a:lnTo>
                  <a:lnTo>
                    <a:pt x="162" y="3798"/>
                  </a:lnTo>
                  <a:lnTo>
                    <a:pt x="234" y="3840"/>
                  </a:lnTo>
                  <a:lnTo>
                    <a:pt x="240" y="3834"/>
                  </a:lnTo>
                  <a:lnTo>
                    <a:pt x="240" y="3798"/>
                  </a:lnTo>
                  <a:lnTo>
                    <a:pt x="240" y="3798"/>
                  </a:lnTo>
                  <a:lnTo>
                    <a:pt x="240" y="3798"/>
                  </a:lnTo>
                  <a:lnTo>
                    <a:pt x="282" y="3845"/>
                  </a:lnTo>
                  <a:lnTo>
                    <a:pt x="276" y="3864"/>
                  </a:lnTo>
                  <a:lnTo>
                    <a:pt x="282" y="3887"/>
                  </a:lnTo>
                  <a:lnTo>
                    <a:pt x="288" y="3900"/>
                  </a:lnTo>
                  <a:lnTo>
                    <a:pt x="293" y="3906"/>
                  </a:lnTo>
                  <a:lnTo>
                    <a:pt x="299" y="3912"/>
                  </a:lnTo>
                  <a:lnTo>
                    <a:pt x="299" y="3917"/>
                  </a:lnTo>
                  <a:lnTo>
                    <a:pt x="299" y="3930"/>
                  </a:lnTo>
                  <a:lnTo>
                    <a:pt x="293" y="3942"/>
                  </a:lnTo>
                  <a:lnTo>
                    <a:pt x="282" y="3966"/>
                  </a:lnTo>
                  <a:lnTo>
                    <a:pt x="282" y="3972"/>
                  </a:lnTo>
                  <a:lnTo>
                    <a:pt x="282" y="3983"/>
                  </a:lnTo>
                  <a:lnTo>
                    <a:pt x="282" y="3995"/>
                  </a:lnTo>
                  <a:lnTo>
                    <a:pt x="282" y="4008"/>
                  </a:lnTo>
                  <a:lnTo>
                    <a:pt x="270" y="4019"/>
                  </a:lnTo>
                  <a:lnTo>
                    <a:pt x="263" y="4025"/>
                  </a:lnTo>
                  <a:lnTo>
                    <a:pt x="252" y="4038"/>
                  </a:lnTo>
                  <a:lnTo>
                    <a:pt x="246" y="4044"/>
                  </a:lnTo>
                  <a:lnTo>
                    <a:pt x="246" y="4061"/>
                  </a:lnTo>
                  <a:lnTo>
                    <a:pt x="246" y="4074"/>
                  </a:lnTo>
                  <a:lnTo>
                    <a:pt x="246" y="4080"/>
                  </a:lnTo>
                  <a:lnTo>
                    <a:pt x="252" y="4086"/>
                  </a:lnTo>
                  <a:lnTo>
                    <a:pt x="257" y="4091"/>
                  </a:lnTo>
                  <a:lnTo>
                    <a:pt x="270" y="4097"/>
                  </a:lnTo>
                  <a:lnTo>
                    <a:pt x="276" y="4103"/>
                  </a:lnTo>
                  <a:lnTo>
                    <a:pt x="282" y="4110"/>
                  </a:lnTo>
                  <a:lnTo>
                    <a:pt x="299" y="4110"/>
                  </a:lnTo>
                  <a:lnTo>
                    <a:pt x="299" y="4110"/>
                  </a:lnTo>
                  <a:lnTo>
                    <a:pt x="312" y="4116"/>
                  </a:lnTo>
                  <a:lnTo>
                    <a:pt x="318" y="4116"/>
                  </a:lnTo>
                  <a:lnTo>
                    <a:pt x="318" y="4116"/>
                  </a:lnTo>
                  <a:lnTo>
                    <a:pt x="318" y="4122"/>
                  </a:lnTo>
                  <a:lnTo>
                    <a:pt x="318" y="4127"/>
                  </a:lnTo>
                  <a:lnTo>
                    <a:pt x="318" y="4133"/>
                  </a:lnTo>
                  <a:lnTo>
                    <a:pt x="312" y="4139"/>
                  </a:lnTo>
                  <a:lnTo>
                    <a:pt x="312" y="4152"/>
                  </a:lnTo>
                  <a:lnTo>
                    <a:pt x="312" y="4158"/>
                  </a:lnTo>
                  <a:lnTo>
                    <a:pt x="324" y="4158"/>
                  </a:lnTo>
                  <a:lnTo>
                    <a:pt x="324" y="4158"/>
                  </a:lnTo>
                  <a:lnTo>
                    <a:pt x="342" y="4163"/>
                  </a:lnTo>
                  <a:lnTo>
                    <a:pt x="354" y="4163"/>
                  </a:lnTo>
                  <a:lnTo>
                    <a:pt x="354" y="4163"/>
                  </a:lnTo>
                  <a:lnTo>
                    <a:pt x="360" y="4169"/>
                  </a:lnTo>
                  <a:lnTo>
                    <a:pt x="371" y="4194"/>
                  </a:lnTo>
                  <a:lnTo>
                    <a:pt x="378" y="4205"/>
                  </a:lnTo>
                  <a:lnTo>
                    <a:pt x="378" y="4211"/>
                  </a:lnTo>
                  <a:lnTo>
                    <a:pt x="371" y="4218"/>
                  </a:lnTo>
                  <a:lnTo>
                    <a:pt x="360" y="4224"/>
                  </a:lnTo>
                  <a:lnTo>
                    <a:pt x="360" y="4224"/>
                  </a:lnTo>
                  <a:lnTo>
                    <a:pt x="360" y="4224"/>
                  </a:lnTo>
                  <a:lnTo>
                    <a:pt x="354" y="4218"/>
                  </a:lnTo>
                  <a:lnTo>
                    <a:pt x="342" y="4218"/>
                  </a:lnTo>
                  <a:lnTo>
                    <a:pt x="342" y="4218"/>
                  </a:lnTo>
                  <a:lnTo>
                    <a:pt x="329" y="4218"/>
                  </a:lnTo>
                  <a:lnTo>
                    <a:pt x="324" y="4224"/>
                  </a:lnTo>
                  <a:lnTo>
                    <a:pt x="324" y="4224"/>
                  </a:lnTo>
                  <a:lnTo>
                    <a:pt x="318" y="4224"/>
                  </a:lnTo>
                  <a:lnTo>
                    <a:pt x="312" y="4230"/>
                  </a:lnTo>
                  <a:lnTo>
                    <a:pt x="312" y="4230"/>
                  </a:lnTo>
                  <a:lnTo>
                    <a:pt x="299" y="4230"/>
                  </a:lnTo>
                  <a:lnTo>
                    <a:pt x="299" y="4230"/>
                  </a:lnTo>
                  <a:lnTo>
                    <a:pt x="282" y="4224"/>
                  </a:lnTo>
                  <a:lnTo>
                    <a:pt x="270" y="4205"/>
                  </a:lnTo>
                  <a:lnTo>
                    <a:pt x="263" y="4194"/>
                  </a:lnTo>
                  <a:lnTo>
                    <a:pt x="257" y="4175"/>
                  </a:lnTo>
                  <a:lnTo>
                    <a:pt x="252" y="4146"/>
                  </a:lnTo>
                  <a:lnTo>
                    <a:pt x="252" y="4133"/>
                  </a:lnTo>
                  <a:lnTo>
                    <a:pt x="240" y="4122"/>
                  </a:lnTo>
                  <a:lnTo>
                    <a:pt x="227" y="4116"/>
                  </a:lnTo>
                  <a:lnTo>
                    <a:pt x="216" y="4116"/>
                  </a:lnTo>
                  <a:lnTo>
                    <a:pt x="216" y="4116"/>
                  </a:lnTo>
                  <a:lnTo>
                    <a:pt x="198" y="4116"/>
                  </a:lnTo>
                  <a:lnTo>
                    <a:pt x="198" y="4116"/>
                  </a:lnTo>
                  <a:lnTo>
                    <a:pt x="185" y="4110"/>
                  </a:lnTo>
                  <a:lnTo>
                    <a:pt x="174" y="4097"/>
                  </a:lnTo>
                  <a:lnTo>
                    <a:pt x="162" y="4091"/>
                  </a:lnTo>
                  <a:lnTo>
                    <a:pt x="149" y="4074"/>
                  </a:lnTo>
                  <a:lnTo>
                    <a:pt x="138" y="4061"/>
                  </a:lnTo>
                  <a:lnTo>
                    <a:pt x="126" y="4061"/>
                  </a:lnTo>
                  <a:lnTo>
                    <a:pt x="126" y="4061"/>
                  </a:lnTo>
                  <a:lnTo>
                    <a:pt x="119" y="4061"/>
                  </a:lnTo>
                  <a:lnTo>
                    <a:pt x="119" y="4061"/>
                  </a:lnTo>
                  <a:lnTo>
                    <a:pt x="90" y="4061"/>
                  </a:lnTo>
                  <a:lnTo>
                    <a:pt x="90" y="4061"/>
                  </a:lnTo>
                  <a:lnTo>
                    <a:pt x="77" y="4061"/>
                  </a:lnTo>
                  <a:lnTo>
                    <a:pt x="77" y="4061"/>
                  </a:lnTo>
                  <a:lnTo>
                    <a:pt x="66" y="4061"/>
                  </a:lnTo>
                  <a:lnTo>
                    <a:pt x="66" y="4061"/>
                  </a:lnTo>
                  <a:lnTo>
                    <a:pt x="47" y="4055"/>
                  </a:lnTo>
                  <a:lnTo>
                    <a:pt x="41" y="4044"/>
                  </a:lnTo>
                  <a:lnTo>
                    <a:pt x="5" y="4014"/>
                  </a:lnTo>
                  <a:lnTo>
                    <a:pt x="5" y="3995"/>
                  </a:lnTo>
                  <a:lnTo>
                    <a:pt x="0" y="3978"/>
                  </a:lnTo>
                  <a:lnTo>
                    <a:pt x="5" y="3953"/>
                  </a:lnTo>
                  <a:lnTo>
                    <a:pt x="5" y="3947"/>
                  </a:lnTo>
                  <a:lnTo>
                    <a:pt x="5" y="3947"/>
                  </a:lnTo>
                  <a:lnTo>
                    <a:pt x="11" y="3947"/>
                  </a:lnTo>
                  <a:lnTo>
                    <a:pt x="36" y="3942"/>
                  </a:lnTo>
                  <a:lnTo>
                    <a:pt x="36" y="3942"/>
                  </a:lnTo>
                  <a:lnTo>
                    <a:pt x="54" y="3942"/>
                  </a:lnTo>
                  <a:lnTo>
                    <a:pt x="66" y="3936"/>
                  </a:lnTo>
                  <a:lnTo>
                    <a:pt x="66" y="3936"/>
                  </a:lnTo>
                  <a:lnTo>
                    <a:pt x="72" y="3936"/>
                  </a:lnTo>
                  <a:lnTo>
                    <a:pt x="83" y="3923"/>
                  </a:lnTo>
                  <a:lnTo>
                    <a:pt x="90" y="3917"/>
                  </a:lnTo>
                  <a:lnTo>
                    <a:pt x="90" y="3894"/>
                  </a:lnTo>
                  <a:lnTo>
                    <a:pt x="90" y="3870"/>
                  </a:lnTo>
                  <a:lnTo>
                    <a:pt x="90" y="3840"/>
                  </a:lnTo>
                  <a:lnTo>
                    <a:pt x="90" y="3834"/>
                  </a:lnTo>
                  <a:lnTo>
                    <a:pt x="102" y="3828"/>
                  </a:lnTo>
                  <a:lnTo>
                    <a:pt x="102" y="3828"/>
                  </a:lnTo>
                  <a:lnTo>
                    <a:pt x="113" y="3828"/>
                  </a:lnTo>
                  <a:lnTo>
                    <a:pt x="113" y="3828"/>
                  </a:lnTo>
                  <a:lnTo>
                    <a:pt x="119" y="3828"/>
                  </a:lnTo>
                  <a:lnTo>
                    <a:pt x="119" y="3828"/>
                  </a:lnTo>
                  <a:lnTo>
                    <a:pt x="126" y="3828"/>
                  </a:lnTo>
                  <a:lnTo>
                    <a:pt x="119" y="3822"/>
                  </a:lnTo>
                  <a:lnTo>
                    <a:pt x="113" y="3815"/>
                  </a:lnTo>
                  <a:lnTo>
                    <a:pt x="96" y="3809"/>
                  </a:lnTo>
                  <a:lnTo>
                    <a:pt x="83" y="3798"/>
                  </a:lnTo>
                  <a:lnTo>
                    <a:pt x="72" y="3779"/>
                  </a:lnTo>
                  <a:lnTo>
                    <a:pt x="66" y="3768"/>
                  </a:lnTo>
                  <a:lnTo>
                    <a:pt x="66" y="3762"/>
                  </a:lnTo>
                  <a:lnTo>
                    <a:pt x="72" y="3756"/>
                  </a:lnTo>
                  <a:close/>
                  <a:moveTo>
                    <a:pt x="13329" y="2820"/>
                  </a:moveTo>
                  <a:lnTo>
                    <a:pt x="13337" y="2826"/>
                  </a:lnTo>
                  <a:lnTo>
                    <a:pt x="13342" y="2832"/>
                  </a:lnTo>
                  <a:lnTo>
                    <a:pt x="13348" y="2837"/>
                  </a:lnTo>
                  <a:lnTo>
                    <a:pt x="13373" y="2837"/>
                  </a:lnTo>
                  <a:lnTo>
                    <a:pt x="13384" y="2837"/>
                  </a:lnTo>
                  <a:lnTo>
                    <a:pt x="13396" y="2832"/>
                  </a:lnTo>
                  <a:lnTo>
                    <a:pt x="13414" y="2832"/>
                  </a:lnTo>
                  <a:lnTo>
                    <a:pt x="13426" y="2832"/>
                  </a:lnTo>
                  <a:lnTo>
                    <a:pt x="13437" y="2843"/>
                  </a:lnTo>
                  <a:lnTo>
                    <a:pt x="13437" y="2850"/>
                  </a:lnTo>
                  <a:lnTo>
                    <a:pt x="13445" y="2850"/>
                  </a:lnTo>
                  <a:lnTo>
                    <a:pt x="13437" y="2862"/>
                  </a:lnTo>
                  <a:lnTo>
                    <a:pt x="13426" y="2862"/>
                  </a:lnTo>
                  <a:lnTo>
                    <a:pt x="13420" y="2862"/>
                  </a:lnTo>
                  <a:lnTo>
                    <a:pt x="13414" y="2856"/>
                  </a:lnTo>
                  <a:lnTo>
                    <a:pt x="13414" y="2862"/>
                  </a:lnTo>
                  <a:lnTo>
                    <a:pt x="13401" y="2868"/>
                  </a:lnTo>
                  <a:lnTo>
                    <a:pt x="13396" y="2868"/>
                  </a:lnTo>
                  <a:lnTo>
                    <a:pt x="13378" y="2868"/>
                  </a:lnTo>
                  <a:lnTo>
                    <a:pt x="13342" y="2868"/>
                  </a:lnTo>
                  <a:lnTo>
                    <a:pt x="13306" y="2868"/>
                  </a:lnTo>
                  <a:lnTo>
                    <a:pt x="13301" y="2862"/>
                  </a:lnTo>
                  <a:lnTo>
                    <a:pt x="13301" y="2856"/>
                  </a:lnTo>
                  <a:lnTo>
                    <a:pt x="13306" y="2837"/>
                  </a:lnTo>
                  <a:lnTo>
                    <a:pt x="13306" y="2832"/>
                  </a:lnTo>
                  <a:lnTo>
                    <a:pt x="13318" y="2826"/>
                  </a:lnTo>
                  <a:lnTo>
                    <a:pt x="13329" y="2820"/>
                  </a:lnTo>
                  <a:close/>
                  <a:moveTo>
                    <a:pt x="13534" y="2735"/>
                  </a:moveTo>
                  <a:lnTo>
                    <a:pt x="13540" y="2735"/>
                  </a:lnTo>
                  <a:lnTo>
                    <a:pt x="13545" y="2742"/>
                  </a:lnTo>
                  <a:lnTo>
                    <a:pt x="13545" y="2748"/>
                  </a:lnTo>
                  <a:lnTo>
                    <a:pt x="13534" y="2754"/>
                  </a:lnTo>
                  <a:lnTo>
                    <a:pt x="13528" y="2765"/>
                  </a:lnTo>
                  <a:lnTo>
                    <a:pt x="13509" y="2765"/>
                  </a:lnTo>
                  <a:lnTo>
                    <a:pt x="13492" y="2771"/>
                  </a:lnTo>
                  <a:lnTo>
                    <a:pt x="13481" y="2771"/>
                  </a:lnTo>
                  <a:lnTo>
                    <a:pt x="13468" y="2765"/>
                  </a:lnTo>
                  <a:lnTo>
                    <a:pt x="13468" y="2760"/>
                  </a:lnTo>
                  <a:lnTo>
                    <a:pt x="13486" y="2754"/>
                  </a:lnTo>
                  <a:lnTo>
                    <a:pt x="13509" y="2742"/>
                  </a:lnTo>
                  <a:lnTo>
                    <a:pt x="13534" y="2735"/>
                  </a:lnTo>
                  <a:close/>
                  <a:moveTo>
                    <a:pt x="6318" y="2574"/>
                  </a:moveTo>
                  <a:lnTo>
                    <a:pt x="6335" y="2574"/>
                  </a:lnTo>
                  <a:lnTo>
                    <a:pt x="6346" y="2580"/>
                  </a:lnTo>
                  <a:lnTo>
                    <a:pt x="6359" y="2580"/>
                  </a:lnTo>
                  <a:lnTo>
                    <a:pt x="6365" y="2604"/>
                  </a:lnTo>
                  <a:lnTo>
                    <a:pt x="6323" y="2627"/>
                  </a:lnTo>
                  <a:lnTo>
                    <a:pt x="6282" y="2621"/>
                  </a:lnTo>
                  <a:lnTo>
                    <a:pt x="6269" y="2610"/>
                  </a:lnTo>
                  <a:lnTo>
                    <a:pt x="6293" y="2591"/>
                  </a:lnTo>
                  <a:lnTo>
                    <a:pt x="6318" y="2574"/>
                  </a:lnTo>
                  <a:close/>
                  <a:moveTo>
                    <a:pt x="12640" y="2549"/>
                  </a:moveTo>
                  <a:lnTo>
                    <a:pt x="12653" y="2555"/>
                  </a:lnTo>
                  <a:lnTo>
                    <a:pt x="12664" y="2555"/>
                  </a:lnTo>
                  <a:lnTo>
                    <a:pt x="12676" y="2574"/>
                  </a:lnTo>
                  <a:lnTo>
                    <a:pt x="12681" y="2580"/>
                  </a:lnTo>
                  <a:lnTo>
                    <a:pt x="12681" y="2585"/>
                  </a:lnTo>
                  <a:lnTo>
                    <a:pt x="12681" y="2598"/>
                  </a:lnTo>
                  <a:lnTo>
                    <a:pt x="12681" y="2616"/>
                  </a:lnTo>
                  <a:lnTo>
                    <a:pt x="12676" y="2627"/>
                  </a:lnTo>
                  <a:lnTo>
                    <a:pt x="12676" y="2640"/>
                  </a:lnTo>
                  <a:lnTo>
                    <a:pt x="12676" y="2652"/>
                  </a:lnTo>
                  <a:lnTo>
                    <a:pt x="12681" y="2688"/>
                  </a:lnTo>
                  <a:lnTo>
                    <a:pt x="12681" y="2712"/>
                  </a:lnTo>
                  <a:lnTo>
                    <a:pt x="12681" y="2724"/>
                  </a:lnTo>
                  <a:lnTo>
                    <a:pt x="12676" y="2724"/>
                  </a:lnTo>
                  <a:lnTo>
                    <a:pt x="12664" y="2706"/>
                  </a:lnTo>
                  <a:lnTo>
                    <a:pt x="12658" y="2682"/>
                  </a:lnTo>
                  <a:lnTo>
                    <a:pt x="12658" y="2670"/>
                  </a:lnTo>
                  <a:lnTo>
                    <a:pt x="12645" y="2657"/>
                  </a:lnTo>
                  <a:lnTo>
                    <a:pt x="12628" y="2646"/>
                  </a:lnTo>
                  <a:lnTo>
                    <a:pt x="12622" y="2634"/>
                  </a:lnTo>
                  <a:lnTo>
                    <a:pt x="12622" y="2627"/>
                  </a:lnTo>
                  <a:lnTo>
                    <a:pt x="12622" y="2616"/>
                  </a:lnTo>
                  <a:lnTo>
                    <a:pt x="12634" y="2598"/>
                  </a:lnTo>
                  <a:lnTo>
                    <a:pt x="12628" y="2585"/>
                  </a:lnTo>
                  <a:lnTo>
                    <a:pt x="12622" y="2574"/>
                  </a:lnTo>
                  <a:lnTo>
                    <a:pt x="12622" y="2568"/>
                  </a:lnTo>
                  <a:lnTo>
                    <a:pt x="12622" y="2562"/>
                  </a:lnTo>
                  <a:lnTo>
                    <a:pt x="12622" y="2555"/>
                  </a:lnTo>
                  <a:lnTo>
                    <a:pt x="12634" y="2555"/>
                  </a:lnTo>
                  <a:lnTo>
                    <a:pt x="12640" y="2549"/>
                  </a:lnTo>
                  <a:close/>
                  <a:moveTo>
                    <a:pt x="6426" y="2513"/>
                  </a:moveTo>
                  <a:lnTo>
                    <a:pt x="6443" y="2555"/>
                  </a:lnTo>
                  <a:lnTo>
                    <a:pt x="6443" y="2580"/>
                  </a:lnTo>
                  <a:lnTo>
                    <a:pt x="6418" y="2591"/>
                  </a:lnTo>
                  <a:lnTo>
                    <a:pt x="6401" y="2568"/>
                  </a:lnTo>
                  <a:lnTo>
                    <a:pt x="6390" y="2555"/>
                  </a:lnTo>
                  <a:lnTo>
                    <a:pt x="6382" y="2544"/>
                  </a:lnTo>
                  <a:lnTo>
                    <a:pt x="6395" y="2538"/>
                  </a:lnTo>
                  <a:lnTo>
                    <a:pt x="6407" y="2532"/>
                  </a:lnTo>
                  <a:lnTo>
                    <a:pt x="6418" y="2526"/>
                  </a:lnTo>
                  <a:lnTo>
                    <a:pt x="6426" y="2513"/>
                  </a:lnTo>
                  <a:close/>
                  <a:moveTo>
                    <a:pt x="6166" y="2418"/>
                  </a:moveTo>
                  <a:lnTo>
                    <a:pt x="6215" y="2430"/>
                  </a:lnTo>
                  <a:lnTo>
                    <a:pt x="6210" y="2447"/>
                  </a:lnTo>
                  <a:lnTo>
                    <a:pt x="6185" y="2460"/>
                  </a:lnTo>
                  <a:lnTo>
                    <a:pt x="6166" y="2441"/>
                  </a:lnTo>
                  <a:lnTo>
                    <a:pt x="6166" y="2418"/>
                  </a:lnTo>
                  <a:close/>
                  <a:moveTo>
                    <a:pt x="5123" y="2418"/>
                  </a:moveTo>
                  <a:lnTo>
                    <a:pt x="5130" y="2418"/>
                  </a:lnTo>
                  <a:lnTo>
                    <a:pt x="5135" y="2418"/>
                  </a:lnTo>
                  <a:lnTo>
                    <a:pt x="5147" y="2430"/>
                  </a:lnTo>
                  <a:lnTo>
                    <a:pt x="5153" y="2436"/>
                  </a:lnTo>
                  <a:lnTo>
                    <a:pt x="5159" y="2441"/>
                  </a:lnTo>
                  <a:lnTo>
                    <a:pt x="5159" y="2460"/>
                  </a:lnTo>
                  <a:lnTo>
                    <a:pt x="5153" y="2472"/>
                  </a:lnTo>
                  <a:lnTo>
                    <a:pt x="5153" y="2490"/>
                  </a:lnTo>
                  <a:lnTo>
                    <a:pt x="5166" y="2526"/>
                  </a:lnTo>
                  <a:lnTo>
                    <a:pt x="5177" y="2568"/>
                  </a:lnTo>
                  <a:lnTo>
                    <a:pt x="5177" y="2574"/>
                  </a:lnTo>
                  <a:lnTo>
                    <a:pt x="5171" y="2574"/>
                  </a:lnTo>
                  <a:lnTo>
                    <a:pt x="5171" y="2580"/>
                  </a:lnTo>
                  <a:lnTo>
                    <a:pt x="5153" y="2580"/>
                  </a:lnTo>
                  <a:lnTo>
                    <a:pt x="5141" y="2580"/>
                  </a:lnTo>
                  <a:lnTo>
                    <a:pt x="5123" y="2580"/>
                  </a:lnTo>
                  <a:lnTo>
                    <a:pt x="5111" y="2580"/>
                  </a:lnTo>
                  <a:lnTo>
                    <a:pt x="5100" y="2574"/>
                  </a:lnTo>
                  <a:lnTo>
                    <a:pt x="5100" y="2568"/>
                  </a:lnTo>
                  <a:lnTo>
                    <a:pt x="5111" y="2555"/>
                  </a:lnTo>
                  <a:lnTo>
                    <a:pt x="5117" y="2538"/>
                  </a:lnTo>
                  <a:lnTo>
                    <a:pt x="5111" y="2526"/>
                  </a:lnTo>
                  <a:lnTo>
                    <a:pt x="5111" y="2519"/>
                  </a:lnTo>
                  <a:lnTo>
                    <a:pt x="5100" y="2513"/>
                  </a:lnTo>
                  <a:lnTo>
                    <a:pt x="5094" y="2508"/>
                  </a:lnTo>
                  <a:lnTo>
                    <a:pt x="5094" y="2496"/>
                  </a:lnTo>
                  <a:lnTo>
                    <a:pt x="5087" y="2472"/>
                  </a:lnTo>
                  <a:lnTo>
                    <a:pt x="5094" y="2454"/>
                  </a:lnTo>
                  <a:lnTo>
                    <a:pt x="5094" y="2441"/>
                  </a:lnTo>
                  <a:lnTo>
                    <a:pt x="5100" y="2441"/>
                  </a:lnTo>
                  <a:lnTo>
                    <a:pt x="5105" y="2441"/>
                  </a:lnTo>
                  <a:lnTo>
                    <a:pt x="5111" y="2441"/>
                  </a:lnTo>
                  <a:lnTo>
                    <a:pt x="5117" y="2454"/>
                  </a:lnTo>
                  <a:lnTo>
                    <a:pt x="5117" y="2460"/>
                  </a:lnTo>
                  <a:lnTo>
                    <a:pt x="5123" y="2454"/>
                  </a:lnTo>
                  <a:lnTo>
                    <a:pt x="5123" y="2447"/>
                  </a:lnTo>
                  <a:lnTo>
                    <a:pt x="5123" y="2441"/>
                  </a:lnTo>
                  <a:lnTo>
                    <a:pt x="5117" y="2430"/>
                  </a:lnTo>
                  <a:lnTo>
                    <a:pt x="5123" y="2418"/>
                  </a:lnTo>
                  <a:close/>
                  <a:moveTo>
                    <a:pt x="8051" y="2364"/>
                  </a:moveTo>
                  <a:lnTo>
                    <a:pt x="8057" y="2364"/>
                  </a:lnTo>
                  <a:lnTo>
                    <a:pt x="8063" y="2364"/>
                  </a:lnTo>
                  <a:lnTo>
                    <a:pt x="8081" y="2364"/>
                  </a:lnTo>
                  <a:lnTo>
                    <a:pt x="8099" y="2364"/>
                  </a:lnTo>
                  <a:lnTo>
                    <a:pt x="8117" y="2364"/>
                  </a:lnTo>
                  <a:lnTo>
                    <a:pt x="8123" y="2364"/>
                  </a:lnTo>
                  <a:lnTo>
                    <a:pt x="8129" y="2375"/>
                  </a:lnTo>
                  <a:lnTo>
                    <a:pt x="8135" y="2382"/>
                  </a:lnTo>
                  <a:lnTo>
                    <a:pt x="8135" y="2400"/>
                  </a:lnTo>
                  <a:lnTo>
                    <a:pt x="8129" y="2411"/>
                  </a:lnTo>
                  <a:lnTo>
                    <a:pt x="8123" y="2418"/>
                  </a:lnTo>
                  <a:lnTo>
                    <a:pt x="8110" y="2418"/>
                  </a:lnTo>
                  <a:lnTo>
                    <a:pt x="8104" y="2424"/>
                  </a:lnTo>
                  <a:lnTo>
                    <a:pt x="8104" y="2430"/>
                  </a:lnTo>
                  <a:lnTo>
                    <a:pt x="8110" y="2436"/>
                  </a:lnTo>
                  <a:lnTo>
                    <a:pt x="8110" y="2441"/>
                  </a:lnTo>
                  <a:lnTo>
                    <a:pt x="8104" y="2441"/>
                  </a:lnTo>
                  <a:lnTo>
                    <a:pt x="8099" y="2441"/>
                  </a:lnTo>
                  <a:lnTo>
                    <a:pt x="8081" y="2441"/>
                  </a:lnTo>
                  <a:lnTo>
                    <a:pt x="8074" y="2436"/>
                  </a:lnTo>
                  <a:lnTo>
                    <a:pt x="8068" y="2430"/>
                  </a:lnTo>
                  <a:lnTo>
                    <a:pt x="8063" y="2430"/>
                  </a:lnTo>
                  <a:lnTo>
                    <a:pt x="8045" y="2418"/>
                  </a:lnTo>
                  <a:lnTo>
                    <a:pt x="8027" y="2418"/>
                  </a:lnTo>
                  <a:lnTo>
                    <a:pt x="8027" y="2411"/>
                  </a:lnTo>
                  <a:lnTo>
                    <a:pt x="8027" y="2405"/>
                  </a:lnTo>
                  <a:lnTo>
                    <a:pt x="8038" y="2400"/>
                  </a:lnTo>
                  <a:lnTo>
                    <a:pt x="8051" y="2400"/>
                  </a:lnTo>
                  <a:lnTo>
                    <a:pt x="8057" y="2394"/>
                  </a:lnTo>
                  <a:lnTo>
                    <a:pt x="8057" y="2388"/>
                  </a:lnTo>
                  <a:lnTo>
                    <a:pt x="8057" y="2375"/>
                  </a:lnTo>
                  <a:lnTo>
                    <a:pt x="8051" y="2369"/>
                  </a:lnTo>
                  <a:lnTo>
                    <a:pt x="8051" y="2364"/>
                  </a:lnTo>
                  <a:close/>
                  <a:moveTo>
                    <a:pt x="6017" y="2274"/>
                  </a:moveTo>
                  <a:lnTo>
                    <a:pt x="6041" y="2286"/>
                  </a:lnTo>
                  <a:lnTo>
                    <a:pt x="6035" y="2303"/>
                  </a:lnTo>
                  <a:lnTo>
                    <a:pt x="6053" y="2322"/>
                  </a:lnTo>
                  <a:lnTo>
                    <a:pt x="6058" y="2346"/>
                  </a:lnTo>
                  <a:lnTo>
                    <a:pt x="6041" y="2346"/>
                  </a:lnTo>
                  <a:lnTo>
                    <a:pt x="6022" y="2346"/>
                  </a:lnTo>
                  <a:lnTo>
                    <a:pt x="6005" y="2346"/>
                  </a:lnTo>
                  <a:lnTo>
                    <a:pt x="5986" y="2346"/>
                  </a:lnTo>
                  <a:lnTo>
                    <a:pt x="5969" y="2346"/>
                  </a:lnTo>
                  <a:lnTo>
                    <a:pt x="5963" y="2316"/>
                  </a:lnTo>
                  <a:lnTo>
                    <a:pt x="5994" y="2303"/>
                  </a:lnTo>
                  <a:lnTo>
                    <a:pt x="5986" y="2280"/>
                  </a:lnTo>
                  <a:lnTo>
                    <a:pt x="6017" y="2274"/>
                  </a:lnTo>
                  <a:close/>
                  <a:moveTo>
                    <a:pt x="4488" y="2148"/>
                  </a:moveTo>
                  <a:lnTo>
                    <a:pt x="4493" y="2148"/>
                  </a:lnTo>
                  <a:lnTo>
                    <a:pt x="4518" y="2154"/>
                  </a:lnTo>
                  <a:lnTo>
                    <a:pt x="4535" y="2154"/>
                  </a:lnTo>
                  <a:lnTo>
                    <a:pt x="4554" y="2166"/>
                  </a:lnTo>
                  <a:lnTo>
                    <a:pt x="4560" y="2184"/>
                  </a:lnTo>
                  <a:lnTo>
                    <a:pt x="4565" y="2208"/>
                  </a:lnTo>
                  <a:lnTo>
                    <a:pt x="4565" y="2256"/>
                  </a:lnTo>
                  <a:lnTo>
                    <a:pt x="4565" y="2261"/>
                  </a:lnTo>
                  <a:lnTo>
                    <a:pt x="4560" y="2267"/>
                  </a:lnTo>
                  <a:lnTo>
                    <a:pt x="4547" y="2280"/>
                  </a:lnTo>
                  <a:lnTo>
                    <a:pt x="4541" y="2280"/>
                  </a:lnTo>
                  <a:lnTo>
                    <a:pt x="4535" y="2280"/>
                  </a:lnTo>
                  <a:lnTo>
                    <a:pt x="4535" y="2274"/>
                  </a:lnTo>
                  <a:lnTo>
                    <a:pt x="4547" y="2261"/>
                  </a:lnTo>
                  <a:lnTo>
                    <a:pt x="4529" y="2261"/>
                  </a:lnTo>
                  <a:lnTo>
                    <a:pt x="4511" y="2261"/>
                  </a:lnTo>
                  <a:lnTo>
                    <a:pt x="4475" y="2267"/>
                  </a:lnTo>
                  <a:lnTo>
                    <a:pt x="4463" y="2267"/>
                  </a:lnTo>
                  <a:lnTo>
                    <a:pt x="4446" y="2261"/>
                  </a:lnTo>
                  <a:lnTo>
                    <a:pt x="4433" y="2250"/>
                  </a:lnTo>
                  <a:lnTo>
                    <a:pt x="4421" y="2244"/>
                  </a:lnTo>
                  <a:lnTo>
                    <a:pt x="4421" y="2238"/>
                  </a:lnTo>
                  <a:lnTo>
                    <a:pt x="4416" y="2214"/>
                  </a:lnTo>
                  <a:lnTo>
                    <a:pt x="4416" y="2202"/>
                  </a:lnTo>
                  <a:lnTo>
                    <a:pt x="4421" y="2195"/>
                  </a:lnTo>
                  <a:lnTo>
                    <a:pt x="4427" y="2184"/>
                  </a:lnTo>
                  <a:lnTo>
                    <a:pt x="4452" y="2178"/>
                  </a:lnTo>
                  <a:lnTo>
                    <a:pt x="4463" y="2172"/>
                  </a:lnTo>
                  <a:lnTo>
                    <a:pt x="4469" y="2166"/>
                  </a:lnTo>
                  <a:lnTo>
                    <a:pt x="4475" y="2154"/>
                  </a:lnTo>
                  <a:lnTo>
                    <a:pt x="4482" y="2154"/>
                  </a:lnTo>
                  <a:lnTo>
                    <a:pt x="4488" y="2148"/>
                  </a:lnTo>
                  <a:close/>
                  <a:moveTo>
                    <a:pt x="7229" y="2058"/>
                  </a:moveTo>
                  <a:lnTo>
                    <a:pt x="7265" y="2082"/>
                  </a:lnTo>
                  <a:lnTo>
                    <a:pt x="7265" y="2112"/>
                  </a:lnTo>
                  <a:lnTo>
                    <a:pt x="7240" y="2100"/>
                  </a:lnTo>
                  <a:lnTo>
                    <a:pt x="7229" y="2094"/>
                  </a:lnTo>
                  <a:lnTo>
                    <a:pt x="7217" y="2087"/>
                  </a:lnTo>
                  <a:lnTo>
                    <a:pt x="7229" y="2058"/>
                  </a:lnTo>
                  <a:close/>
                  <a:moveTo>
                    <a:pt x="7193" y="2058"/>
                  </a:moveTo>
                  <a:lnTo>
                    <a:pt x="7199" y="2070"/>
                  </a:lnTo>
                  <a:lnTo>
                    <a:pt x="7199" y="2076"/>
                  </a:lnTo>
                  <a:lnTo>
                    <a:pt x="7193" y="2087"/>
                  </a:lnTo>
                  <a:lnTo>
                    <a:pt x="7181" y="2094"/>
                  </a:lnTo>
                  <a:lnTo>
                    <a:pt x="7168" y="2082"/>
                  </a:lnTo>
                  <a:lnTo>
                    <a:pt x="7193" y="2058"/>
                  </a:lnTo>
                  <a:close/>
                  <a:moveTo>
                    <a:pt x="4907" y="2046"/>
                  </a:moveTo>
                  <a:lnTo>
                    <a:pt x="4914" y="2046"/>
                  </a:lnTo>
                  <a:lnTo>
                    <a:pt x="4920" y="2046"/>
                  </a:lnTo>
                  <a:lnTo>
                    <a:pt x="4931" y="2046"/>
                  </a:lnTo>
                  <a:lnTo>
                    <a:pt x="4937" y="2058"/>
                  </a:lnTo>
                  <a:lnTo>
                    <a:pt x="4950" y="2070"/>
                  </a:lnTo>
                  <a:lnTo>
                    <a:pt x="4950" y="2076"/>
                  </a:lnTo>
                  <a:lnTo>
                    <a:pt x="4950" y="2082"/>
                  </a:lnTo>
                  <a:lnTo>
                    <a:pt x="4943" y="2094"/>
                  </a:lnTo>
                  <a:lnTo>
                    <a:pt x="4931" y="2112"/>
                  </a:lnTo>
                  <a:lnTo>
                    <a:pt x="4925" y="2118"/>
                  </a:lnTo>
                  <a:lnTo>
                    <a:pt x="4920" y="2118"/>
                  </a:lnTo>
                  <a:lnTo>
                    <a:pt x="4914" y="2118"/>
                  </a:lnTo>
                  <a:lnTo>
                    <a:pt x="4914" y="2112"/>
                  </a:lnTo>
                  <a:lnTo>
                    <a:pt x="4920" y="2094"/>
                  </a:lnTo>
                  <a:lnTo>
                    <a:pt x="4920" y="2082"/>
                  </a:lnTo>
                  <a:lnTo>
                    <a:pt x="4925" y="2076"/>
                  </a:lnTo>
                  <a:lnTo>
                    <a:pt x="4920" y="2070"/>
                  </a:lnTo>
                  <a:lnTo>
                    <a:pt x="4914" y="2064"/>
                  </a:lnTo>
                  <a:lnTo>
                    <a:pt x="4907" y="2058"/>
                  </a:lnTo>
                  <a:lnTo>
                    <a:pt x="4907" y="2046"/>
                  </a:lnTo>
                  <a:close/>
                  <a:moveTo>
                    <a:pt x="7265" y="1907"/>
                  </a:moveTo>
                  <a:lnTo>
                    <a:pt x="7276" y="1914"/>
                  </a:lnTo>
                  <a:lnTo>
                    <a:pt x="7276" y="1920"/>
                  </a:lnTo>
                  <a:lnTo>
                    <a:pt x="7276" y="1932"/>
                  </a:lnTo>
                  <a:lnTo>
                    <a:pt x="7276" y="1956"/>
                  </a:lnTo>
                  <a:lnTo>
                    <a:pt x="7253" y="1956"/>
                  </a:lnTo>
                  <a:lnTo>
                    <a:pt x="7240" y="1962"/>
                  </a:lnTo>
                  <a:lnTo>
                    <a:pt x="7223" y="1956"/>
                  </a:lnTo>
                  <a:lnTo>
                    <a:pt x="7223" y="1950"/>
                  </a:lnTo>
                  <a:lnTo>
                    <a:pt x="7223" y="1943"/>
                  </a:lnTo>
                  <a:lnTo>
                    <a:pt x="7229" y="1932"/>
                  </a:lnTo>
                  <a:lnTo>
                    <a:pt x="7240" y="1926"/>
                  </a:lnTo>
                  <a:lnTo>
                    <a:pt x="7253" y="1920"/>
                  </a:lnTo>
                  <a:lnTo>
                    <a:pt x="7265" y="1907"/>
                  </a:lnTo>
                  <a:close/>
                  <a:moveTo>
                    <a:pt x="7763" y="1871"/>
                  </a:moveTo>
                  <a:lnTo>
                    <a:pt x="7769" y="1871"/>
                  </a:lnTo>
                  <a:lnTo>
                    <a:pt x="7780" y="1879"/>
                  </a:lnTo>
                  <a:lnTo>
                    <a:pt x="7775" y="1890"/>
                  </a:lnTo>
                  <a:lnTo>
                    <a:pt x="7763" y="1902"/>
                  </a:lnTo>
                  <a:lnTo>
                    <a:pt x="7750" y="1902"/>
                  </a:lnTo>
                  <a:lnTo>
                    <a:pt x="7750" y="1896"/>
                  </a:lnTo>
                  <a:lnTo>
                    <a:pt x="7763" y="1884"/>
                  </a:lnTo>
                  <a:lnTo>
                    <a:pt x="7763" y="1879"/>
                  </a:lnTo>
                  <a:lnTo>
                    <a:pt x="7757" y="1879"/>
                  </a:lnTo>
                  <a:lnTo>
                    <a:pt x="7763" y="1871"/>
                  </a:lnTo>
                  <a:close/>
                  <a:moveTo>
                    <a:pt x="7733" y="1848"/>
                  </a:moveTo>
                  <a:lnTo>
                    <a:pt x="7739" y="1848"/>
                  </a:lnTo>
                  <a:lnTo>
                    <a:pt x="7744" y="1854"/>
                  </a:lnTo>
                  <a:lnTo>
                    <a:pt x="7744" y="1860"/>
                  </a:lnTo>
                  <a:lnTo>
                    <a:pt x="7739" y="1866"/>
                  </a:lnTo>
                  <a:lnTo>
                    <a:pt x="7733" y="1871"/>
                  </a:lnTo>
                  <a:lnTo>
                    <a:pt x="7727" y="1879"/>
                  </a:lnTo>
                  <a:lnTo>
                    <a:pt x="7727" y="1871"/>
                  </a:lnTo>
                  <a:lnTo>
                    <a:pt x="7727" y="1860"/>
                  </a:lnTo>
                  <a:lnTo>
                    <a:pt x="7727" y="1854"/>
                  </a:lnTo>
                  <a:lnTo>
                    <a:pt x="7733" y="1848"/>
                  </a:lnTo>
                  <a:close/>
                  <a:moveTo>
                    <a:pt x="9557" y="1835"/>
                  </a:moveTo>
                  <a:lnTo>
                    <a:pt x="9569" y="1835"/>
                  </a:lnTo>
                  <a:lnTo>
                    <a:pt x="9599" y="1835"/>
                  </a:lnTo>
                  <a:lnTo>
                    <a:pt x="9629" y="1843"/>
                  </a:lnTo>
                  <a:lnTo>
                    <a:pt x="9641" y="1848"/>
                  </a:lnTo>
                  <a:lnTo>
                    <a:pt x="9652" y="1854"/>
                  </a:lnTo>
                  <a:lnTo>
                    <a:pt x="9658" y="1860"/>
                  </a:lnTo>
                  <a:lnTo>
                    <a:pt x="9665" y="1879"/>
                  </a:lnTo>
                  <a:lnTo>
                    <a:pt x="9682" y="1884"/>
                  </a:lnTo>
                  <a:lnTo>
                    <a:pt x="9694" y="1890"/>
                  </a:lnTo>
                  <a:lnTo>
                    <a:pt x="9694" y="1896"/>
                  </a:lnTo>
                  <a:lnTo>
                    <a:pt x="9694" y="1902"/>
                  </a:lnTo>
                  <a:lnTo>
                    <a:pt x="9694" y="1907"/>
                  </a:lnTo>
                  <a:lnTo>
                    <a:pt x="9688" y="1920"/>
                  </a:lnTo>
                  <a:lnTo>
                    <a:pt x="9677" y="1926"/>
                  </a:lnTo>
                  <a:lnTo>
                    <a:pt x="9665" y="1926"/>
                  </a:lnTo>
                  <a:lnTo>
                    <a:pt x="9658" y="1926"/>
                  </a:lnTo>
                  <a:lnTo>
                    <a:pt x="9658" y="1920"/>
                  </a:lnTo>
                  <a:lnTo>
                    <a:pt x="9652" y="1920"/>
                  </a:lnTo>
                  <a:lnTo>
                    <a:pt x="9641" y="1926"/>
                  </a:lnTo>
                  <a:lnTo>
                    <a:pt x="9635" y="1932"/>
                  </a:lnTo>
                  <a:lnTo>
                    <a:pt x="9629" y="1943"/>
                  </a:lnTo>
                  <a:lnTo>
                    <a:pt x="9616" y="1950"/>
                  </a:lnTo>
                  <a:lnTo>
                    <a:pt x="9599" y="1950"/>
                  </a:lnTo>
                  <a:lnTo>
                    <a:pt x="9574" y="1950"/>
                  </a:lnTo>
                  <a:lnTo>
                    <a:pt x="9544" y="1956"/>
                  </a:lnTo>
                  <a:lnTo>
                    <a:pt x="9533" y="1968"/>
                  </a:lnTo>
                  <a:lnTo>
                    <a:pt x="9527" y="1979"/>
                  </a:lnTo>
                  <a:lnTo>
                    <a:pt x="9514" y="1992"/>
                  </a:lnTo>
                  <a:lnTo>
                    <a:pt x="9508" y="2004"/>
                  </a:lnTo>
                  <a:lnTo>
                    <a:pt x="9502" y="2004"/>
                  </a:lnTo>
                  <a:lnTo>
                    <a:pt x="9497" y="1992"/>
                  </a:lnTo>
                  <a:lnTo>
                    <a:pt x="9502" y="1979"/>
                  </a:lnTo>
                  <a:lnTo>
                    <a:pt x="9514" y="1950"/>
                  </a:lnTo>
                  <a:lnTo>
                    <a:pt x="9521" y="1943"/>
                  </a:lnTo>
                  <a:lnTo>
                    <a:pt x="9521" y="1932"/>
                  </a:lnTo>
                  <a:lnTo>
                    <a:pt x="9514" y="1920"/>
                  </a:lnTo>
                  <a:lnTo>
                    <a:pt x="9514" y="1902"/>
                  </a:lnTo>
                  <a:lnTo>
                    <a:pt x="9508" y="1890"/>
                  </a:lnTo>
                  <a:lnTo>
                    <a:pt x="9514" y="1884"/>
                  </a:lnTo>
                  <a:lnTo>
                    <a:pt x="9514" y="1879"/>
                  </a:lnTo>
                  <a:lnTo>
                    <a:pt x="9527" y="1871"/>
                  </a:lnTo>
                  <a:lnTo>
                    <a:pt x="9527" y="1860"/>
                  </a:lnTo>
                  <a:lnTo>
                    <a:pt x="9533" y="1854"/>
                  </a:lnTo>
                  <a:lnTo>
                    <a:pt x="9538" y="1848"/>
                  </a:lnTo>
                  <a:lnTo>
                    <a:pt x="9544" y="1843"/>
                  </a:lnTo>
                  <a:lnTo>
                    <a:pt x="9557" y="1835"/>
                  </a:lnTo>
                  <a:close/>
                  <a:moveTo>
                    <a:pt x="9461" y="1812"/>
                  </a:moveTo>
                  <a:lnTo>
                    <a:pt x="9472" y="1818"/>
                  </a:lnTo>
                  <a:lnTo>
                    <a:pt x="9478" y="1830"/>
                  </a:lnTo>
                  <a:lnTo>
                    <a:pt x="9485" y="1848"/>
                  </a:lnTo>
                  <a:lnTo>
                    <a:pt x="9491" y="1860"/>
                  </a:lnTo>
                  <a:lnTo>
                    <a:pt x="9491" y="1871"/>
                  </a:lnTo>
                  <a:lnTo>
                    <a:pt x="9485" y="1890"/>
                  </a:lnTo>
                  <a:lnTo>
                    <a:pt x="9478" y="1896"/>
                  </a:lnTo>
                  <a:lnTo>
                    <a:pt x="9466" y="1890"/>
                  </a:lnTo>
                  <a:lnTo>
                    <a:pt x="9455" y="1879"/>
                  </a:lnTo>
                  <a:lnTo>
                    <a:pt x="9449" y="1871"/>
                  </a:lnTo>
                  <a:lnTo>
                    <a:pt x="9436" y="1860"/>
                  </a:lnTo>
                  <a:lnTo>
                    <a:pt x="9436" y="1848"/>
                  </a:lnTo>
                  <a:lnTo>
                    <a:pt x="9436" y="1843"/>
                  </a:lnTo>
                  <a:lnTo>
                    <a:pt x="9442" y="1835"/>
                  </a:lnTo>
                  <a:lnTo>
                    <a:pt x="9442" y="1830"/>
                  </a:lnTo>
                  <a:lnTo>
                    <a:pt x="9455" y="1818"/>
                  </a:lnTo>
                  <a:lnTo>
                    <a:pt x="9461" y="1818"/>
                  </a:lnTo>
                  <a:lnTo>
                    <a:pt x="9461" y="1812"/>
                  </a:lnTo>
                  <a:close/>
                  <a:moveTo>
                    <a:pt x="5183" y="1807"/>
                  </a:moveTo>
                  <a:lnTo>
                    <a:pt x="5189" y="1807"/>
                  </a:lnTo>
                  <a:lnTo>
                    <a:pt x="5195" y="1807"/>
                  </a:lnTo>
                  <a:lnTo>
                    <a:pt x="5213" y="1812"/>
                  </a:lnTo>
                  <a:lnTo>
                    <a:pt x="5238" y="1830"/>
                  </a:lnTo>
                  <a:lnTo>
                    <a:pt x="5255" y="1830"/>
                  </a:lnTo>
                  <a:lnTo>
                    <a:pt x="5267" y="1835"/>
                  </a:lnTo>
                  <a:lnTo>
                    <a:pt x="5274" y="1843"/>
                  </a:lnTo>
                  <a:lnTo>
                    <a:pt x="5279" y="1854"/>
                  </a:lnTo>
                  <a:lnTo>
                    <a:pt x="5285" y="1860"/>
                  </a:lnTo>
                  <a:lnTo>
                    <a:pt x="5291" y="1871"/>
                  </a:lnTo>
                  <a:lnTo>
                    <a:pt x="5297" y="1879"/>
                  </a:lnTo>
                  <a:lnTo>
                    <a:pt x="5310" y="1890"/>
                  </a:lnTo>
                  <a:lnTo>
                    <a:pt x="5310" y="1902"/>
                  </a:lnTo>
                  <a:lnTo>
                    <a:pt x="5321" y="1914"/>
                  </a:lnTo>
                  <a:lnTo>
                    <a:pt x="5321" y="1926"/>
                  </a:lnTo>
                  <a:lnTo>
                    <a:pt x="5315" y="1926"/>
                  </a:lnTo>
                  <a:lnTo>
                    <a:pt x="5310" y="1932"/>
                  </a:lnTo>
                  <a:lnTo>
                    <a:pt x="5291" y="1932"/>
                  </a:lnTo>
                  <a:lnTo>
                    <a:pt x="5285" y="1926"/>
                  </a:lnTo>
                  <a:lnTo>
                    <a:pt x="5279" y="1926"/>
                  </a:lnTo>
                  <a:lnTo>
                    <a:pt x="5267" y="1926"/>
                  </a:lnTo>
                  <a:lnTo>
                    <a:pt x="5267" y="1932"/>
                  </a:lnTo>
                  <a:lnTo>
                    <a:pt x="5267" y="1943"/>
                  </a:lnTo>
                  <a:lnTo>
                    <a:pt x="5279" y="1956"/>
                  </a:lnTo>
                  <a:lnTo>
                    <a:pt x="5279" y="1962"/>
                  </a:lnTo>
                  <a:lnTo>
                    <a:pt x="5267" y="1968"/>
                  </a:lnTo>
                  <a:lnTo>
                    <a:pt x="5261" y="1962"/>
                  </a:lnTo>
                  <a:lnTo>
                    <a:pt x="5249" y="1950"/>
                  </a:lnTo>
                  <a:lnTo>
                    <a:pt x="5238" y="1943"/>
                  </a:lnTo>
                  <a:lnTo>
                    <a:pt x="5231" y="1950"/>
                  </a:lnTo>
                  <a:lnTo>
                    <a:pt x="5231" y="1956"/>
                  </a:lnTo>
                  <a:lnTo>
                    <a:pt x="5238" y="1962"/>
                  </a:lnTo>
                  <a:lnTo>
                    <a:pt x="5238" y="1968"/>
                  </a:lnTo>
                  <a:lnTo>
                    <a:pt x="5238" y="1974"/>
                  </a:lnTo>
                  <a:lnTo>
                    <a:pt x="5231" y="1979"/>
                  </a:lnTo>
                  <a:lnTo>
                    <a:pt x="5225" y="1986"/>
                  </a:lnTo>
                  <a:lnTo>
                    <a:pt x="5213" y="1979"/>
                  </a:lnTo>
                  <a:lnTo>
                    <a:pt x="5202" y="1979"/>
                  </a:lnTo>
                  <a:lnTo>
                    <a:pt x="5195" y="1979"/>
                  </a:lnTo>
                  <a:lnTo>
                    <a:pt x="5189" y="1986"/>
                  </a:lnTo>
                  <a:lnTo>
                    <a:pt x="5189" y="1992"/>
                  </a:lnTo>
                  <a:lnTo>
                    <a:pt x="5189" y="1998"/>
                  </a:lnTo>
                  <a:lnTo>
                    <a:pt x="5189" y="2010"/>
                  </a:lnTo>
                  <a:lnTo>
                    <a:pt x="5189" y="2015"/>
                  </a:lnTo>
                  <a:lnTo>
                    <a:pt x="5159" y="2046"/>
                  </a:lnTo>
                  <a:lnTo>
                    <a:pt x="5141" y="2070"/>
                  </a:lnTo>
                  <a:lnTo>
                    <a:pt x="5130" y="2087"/>
                  </a:lnTo>
                  <a:lnTo>
                    <a:pt x="5117" y="2112"/>
                  </a:lnTo>
                  <a:lnTo>
                    <a:pt x="5111" y="2142"/>
                  </a:lnTo>
                  <a:lnTo>
                    <a:pt x="5094" y="2202"/>
                  </a:lnTo>
                  <a:lnTo>
                    <a:pt x="5094" y="2231"/>
                  </a:lnTo>
                  <a:lnTo>
                    <a:pt x="5094" y="2261"/>
                  </a:lnTo>
                  <a:lnTo>
                    <a:pt x="5100" y="2280"/>
                  </a:lnTo>
                  <a:lnTo>
                    <a:pt x="5105" y="2316"/>
                  </a:lnTo>
                  <a:lnTo>
                    <a:pt x="5105" y="2333"/>
                  </a:lnTo>
                  <a:lnTo>
                    <a:pt x="5105" y="2339"/>
                  </a:lnTo>
                  <a:lnTo>
                    <a:pt x="5100" y="2339"/>
                  </a:lnTo>
                  <a:lnTo>
                    <a:pt x="5087" y="2339"/>
                  </a:lnTo>
                  <a:lnTo>
                    <a:pt x="5075" y="2339"/>
                  </a:lnTo>
                  <a:lnTo>
                    <a:pt x="5069" y="2333"/>
                  </a:lnTo>
                  <a:lnTo>
                    <a:pt x="5051" y="2316"/>
                  </a:lnTo>
                  <a:lnTo>
                    <a:pt x="5045" y="2303"/>
                  </a:lnTo>
                  <a:lnTo>
                    <a:pt x="5045" y="2292"/>
                  </a:lnTo>
                  <a:lnTo>
                    <a:pt x="5039" y="2292"/>
                  </a:lnTo>
                  <a:lnTo>
                    <a:pt x="5033" y="2303"/>
                  </a:lnTo>
                  <a:lnTo>
                    <a:pt x="5028" y="2310"/>
                  </a:lnTo>
                  <a:lnTo>
                    <a:pt x="5022" y="2303"/>
                  </a:lnTo>
                  <a:lnTo>
                    <a:pt x="5015" y="2292"/>
                  </a:lnTo>
                  <a:lnTo>
                    <a:pt x="5003" y="2267"/>
                  </a:lnTo>
                  <a:lnTo>
                    <a:pt x="4997" y="2256"/>
                  </a:lnTo>
                  <a:lnTo>
                    <a:pt x="4992" y="2250"/>
                  </a:lnTo>
                  <a:lnTo>
                    <a:pt x="4986" y="2256"/>
                  </a:lnTo>
                  <a:lnTo>
                    <a:pt x="4979" y="2256"/>
                  </a:lnTo>
                  <a:lnTo>
                    <a:pt x="4973" y="2256"/>
                  </a:lnTo>
                  <a:lnTo>
                    <a:pt x="4967" y="2250"/>
                  </a:lnTo>
                  <a:lnTo>
                    <a:pt x="4967" y="2231"/>
                  </a:lnTo>
                  <a:lnTo>
                    <a:pt x="4973" y="2220"/>
                  </a:lnTo>
                  <a:lnTo>
                    <a:pt x="4973" y="2208"/>
                  </a:lnTo>
                  <a:lnTo>
                    <a:pt x="4956" y="2202"/>
                  </a:lnTo>
                  <a:lnTo>
                    <a:pt x="4937" y="2195"/>
                  </a:lnTo>
                  <a:lnTo>
                    <a:pt x="4925" y="2190"/>
                  </a:lnTo>
                  <a:lnTo>
                    <a:pt x="4925" y="2184"/>
                  </a:lnTo>
                  <a:lnTo>
                    <a:pt x="4925" y="2178"/>
                  </a:lnTo>
                  <a:lnTo>
                    <a:pt x="4925" y="2166"/>
                  </a:lnTo>
                  <a:lnTo>
                    <a:pt x="4937" y="2166"/>
                  </a:lnTo>
                  <a:lnTo>
                    <a:pt x="4943" y="2159"/>
                  </a:lnTo>
                  <a:lnTo>
                    <a:pt x="4943" y="2154"/>
                  </a:lnTo>
                  <a:lnTo>
                    <a:pt x="4943" y="2142"/>
                  </a:lnTo>
                  <a:lnTo>
                    <a:pt x="4943" y="2136"/>
                  </a:lnTo>
                  <a:lnTo>
                    <a:pt x="4950" y="2130"/>
                  </a:lnTo>
                  <a:lnTo>
                    <a:pt x="4956" y="2130"/>
                  </a:lnTo>
                  <a:lnTo>
                    <a:pt x="4961" y="2130"/>
                  </a:lnTo>
                  <a:lnTo>
                    <a:pt x="4967" y="2142"/>
                  </a:lnTo>
                  <a:lnTo>
                    <a:pt x="4973" y="2142"/>
                  </a:lnTo>
                  <a:lnTo>
                    <a:pt x="4973" y="2148"/>
                  </a:lnTo>
                  <a:lnTo>
                    <a:pt x="4986" y="2148"/>
                  </a:lnTo>
                  <a:lnTo>
                    <a:pt x="4992" y="2148"/>
                  </a:lnTo>
                  <a:lnTo>
                    <a:pt x="4997" y="2148"/>
                  </a:lnTo>
                  <a:lnTo>
                    <a:pt x="4997" y="2142"/>
                  </a:lnTo>
                  <a:lnTo>
                    <a:pt x="4997" y="2136"/>
                  </a:lnTo>
                  <a:lnTo>
                    <a:pt x="4992" y="2123"/>
                  </a:lnTo>
                  <a:lnTo>
                    <a:pt x="4979" y="2112"/>
                  </a:lnTo>
                  <a:lnTo>
                    <a:pt x="4973" y="2106"/>
                  </a:lnTo>
                  <a:lnTo>
                    <a:pt x="4973" y="2100"/>
                  </a:lnTo>
                  <a:lnTo>
                    <a:pt x="4973" y="2087"/>
                  </a:lnTo>
                  <a:lnTo>
                    <a:pt x="4992" y="2076"/>
                  </a:lnTo>
                  <a:lnTo>
                    <a:pt x="4997" y="2064"/>
                  </a:lnTo>
                  <a:lnTo>
                    <a:pt x="4997" y="2058"/>
                  </a:lnTo>
                  <a:lnTo>
                    <a:pt x="4979" y="2051"/>
                  </a:lnTo>
                  <a:lnTo>
                    <a:pt x="4961" y="2046"/>
                  </a:lnTo>
                  <a:lnTo>
                    <a:pt x="4956" y="2046"/>
                  </a:lnTo>
                  <a:lnTo>
                    <a:pt x="4956" y="2040"/>
                  </a:lnTo>
                  <a:lnTo>
                    <a:pt x="4961" y="2028"/>
                  </a:lnTo>
                  <a:lnTo>
                    <a:pt x="4967" y="2015"/>
                  </a:lnTo>
                  <a:lnTo>
                    <a:pt x="4967" y="2010"/>
                  </a:lnTo>
                  <a:lnTo>
                    <a:pt x="4961" y="2010"/>
                  </a:lnTo>
                  <a:lnTo>
                    <a:pt x="4943" y="2010"/>
                  </a:lnTo>
                  <a:lnTo>
                    <a:pt x="4931" y="2015"/>
                  </a:lnTo>
                  <a:lnTo>
                    <a:pt x="4920" y="2015"/>
                  </a:lnTo>
                  <a:lnTo>
                    <a:pt x="4914" y="2010"/>
                  </a:lnTo>
                  <a:lnTo>
                    <a:pt x="4914" y="2004"/>
                  </a:lnTo>
                  <a:lnTo>
                    <a:pt x="4914" y="1992"/>
                  </a:lnTo>
                  <a:lnTo>
                    <a:pt x="4914" y="1974"/>
                  </a:lnTo>
                  <a:lnTo>
                    <a:pt x="4925" y="1950"/>
                  </a:lnTo>
                  <a:lnTo>
                    <a:pt x="4943" y="1920"/>
                  </a:lnTo>
                  <a:lnTo>
                    <a:pt x="4961" y="1902"/>
                  </a:lnTo>
                  <a:lnTo>
                    <a:pt x="4973" y="1902"/>
                  </a:lnTo>
                  <a:lnTo>
                    <a:pt x="4986" y="1902"/>
                  </a:lnTo>
                  <a:lnTo>
                    <a:pt x="4997" y="1907"/>
                  </a:lnTo>
                  <a:lnTo>
                    <a:pt x="5003" y="1926"/>
                  </a:lnTo>
                  <a:lnTo>
                    <a:pt x="5015" y="1932"/>
                  </a:lnTo>
                  <a:lnTo>
                    <a:pt x="5022" y="1932"/>
                  </a:lnTo>
                  <a:lnTo>
                    <a:pt x="5028" y="1926"/>
                  </a:lnTo>
                  <a:lnTo>
                    <a:pt x="5033" y="1920"/>
                  </a:lnTo>
                  <a:lnTo>
                    <a:pt x="5045" y="1920"/>
                  </a:lnTo>
                  <a:lnTo>
                    <a:pt x="5051" y="1920"/>
                  </a:lnTo>
                  <a:lnTo>
                    <a:pt x="5058" y="1920"/>
                  </a:lnTo>
                  <a:lnTo>
                    <a:pt x="5064" y="1920"/>
                  </a:lnTo>
                  <a:lnTo>
                    <a:pt x="5069" y="1914"/>
                  </a:lnTo>
                  <a:lnTo>
                    <a:pt x="5069" y="1907"/>
                  </a:lnTo>
                  <a:lnTo>
                    <a:pt x="5069" y="1902"/>
                  </a:lnTo>
                  <a:lnTo>
                    <a:pt x="5069" y="1890"/>
                  </a:lnTo>
                  <a:lnTo>
                    <a:pt x="5069" y="1884"/>
                  </a:lnTo>
                  <a:lnTo>
                    <a:pt x="5075" y="1879"/>
                  </a:lnTo>
                  <a:lnTo>
                    <a:pt x="5081" y="1879"/>
                  </a:lnTo>
                  <a:lnTo>
                    <a:pt x="5094" y="1879"/>
                  </a:lnTo>
                  <a:lnTo>
                    <a:pt x="5111" y="1884"/>
                  </a:lnTo>
                  <a:lnTo>
                    <a:pt x="5117" y="1890"/>
                  </a:lnTo>
                  <a:lnTo>
                    <a:pt x="5130" y="1890"/>
                  </a:lnTo>
                  <a:lnTo>
                    <a:pt x="5117" y="1879"/>
                  </a:lnTo>
                  <a:lnTo>
                    <a:pt x="5111" y="1871"/>
                  </a:lnTo>
                  <a:lnTo>
                    <a:pt x="5100" y="1866"/>
                  </a:lnTo>
                  <a:lnTo>
                    <a:pt x="5094" y="1860"/>
                  </a:lnTo>
                  <a:lnTo>
                    <a:pt x="5094" y="1854"/>
                  </a:lnTo>
                  <a:lnTo>
                    <a:pt x="5094" y="1843"/>
                  </a:lnTo>
                  <a:lnTo>
                    <a:pt x="5100" y="1830"/>
                  </a:lnTo>
                  <a:lnTo>
                    <a:pt x="5105" y="1830"/>
                  </a:lnTo>
                  <a:lnTo>
                    <a:pt x="5111" y="1830"/>
                  </a:lnTo>
                  <a:lnTo>
                    <a:pt x="5130" y="1835"/>
                  </a:lnTo>
                  <a:lnTo>
                    <a:pt x="5141" y="1848"/>
                  </a:lnTo>
                  <a:lnTo>
                    <a:pt x="5153" y="1848"/>
                  </a:lnTo>
                  <a:lnTo>
                    <a:pt x="5159" y="1848"/>
                  </a:lnTo>
                  <a:lnTo>
                    <a:pt x="5159" y="1835"/>
                  </a:lnTo>
                  <a:lnTo>
                    <a:pt x="5183" y="1807"/>
                  </a:lnTo>
                  <a:close/>
                  <a:moveTo>
                    <a:pt x="9082" y="1716"/>
                  </a:moveTo>
                  <a:lnTo>
                    <a:pt x="9089" y="1722"/>
                  </a:lnTo>
                  <a:lnTo>
                    <a:pt x="9095" y="1735"/>
                  </a:lnTo>
                  <a:lnTo>
                    <a:pt x="9112" y="1735"/>
                  </a:lnTo>
                  <a:lnTo>
                    <a:pt x="9125" y="1740"/>
                  </a:lnTo>
                  <a:lnTo>
                    <a:pt x="9125" y="1746"/>
                  </a:lnTo>
                  <a:lnTo>
                    <a:pt x="9118" y="1752"/>
                  </a:lnTo>
                  <a:lnTo>
                    <a:pt x="9118" y="1758"/>
                  </a:lnTo>
                  <a:lnTo>
                    <a:pt x="9118" y="1763"/>
                  </a:lnTo>
                  <a:lnTo>
                    <a:pt x="9125" y="1763"/>
                  </a:lnTo>
                  <a:lnTo>
                    <a:pt x="9125" y="1771"/>
                  </a:lnTo>
                  <a:lnTo>
                    <a:pt x="9131" y="1776"/>
                  </a:lnTo>
                  <a:lnTo>
                    <a:pt x="9131" y="1788"/>
                  </a:lnTo>
                  <a:lnTo>
                    <a:pt x="9131" y="1794"/>
                  </a:lnTo>
                  <a:lnTo>
                    <a:pt x="9131" y="1799"/>
                  </a:lnTo>
                  <a:lnTo>
                    <a:pt x="9125" y="1807"/>
                  </a:lnTo>
                  <a:lnTo>
                    <a:pt x="9125" y="1799"/>
                  </a:lnTo>
                  <a:lnTo>
                    <a:pt x="9112" y="1788"/>
                  </a:lnTo>
                  <a:lnTo>
                    <a:pt x="9095" y="1776"/>
                  </a:lnTo>
                  <a:lnTo>
                    <a:pt x="9089" y="1758"/>
                  </a:lnTo>
                  <a:lnTo>
                    <a:pt x="9082" y="1740"/>
                  </a:lnTo>
                  <a:lnTo>
                    <a:pt x="9076" y="1722"/>
                  </a:lnTo>
                  <a:lnTo>
                    <a:pt x="9082" y="1716"/>
                  </a:lnTo>
                  <a:close/>
                  <a:moveTo>
                    <a:pt x="7714" y="1716"/>
                  </a:moveTo>
                  <a:lnTo>
                    <a:pt x="7721" y="1716"/>
                  </a:lnTo>
                  <a:lnTo>
                    <a:pt x="7727" y="1716"/>
                  </a:lnTo>
                  <a:lnTo>
                    <a:pt x="7744" y="1716"/>
                  </a:lnTo>
                  <a:lnTo>
                    <a:pt x="7750" y="1716"/>
                  </a:lnTo>
                  <a:lnTo>
                    <a:pt x="7763" y="1716"/>
                  </a:lnTo>
                  <a:lnTo>
                    <a:pt x="7757" y="1722"/>
                  </a:lnTo>
                  <a:lnTo>
                    <a:pt x="7750" y="1727"/>
                  </a:lnTo>
                  <a:lnTo>
                    <a:pt x="7727" y="1727"/>
                  </a:lnTo>
                  <a:lnTo>
                    <a:pt x="7708" y="1722"/>
                  </a:lnTo>
                  <a:lnTo>
                    <a:pt x="7714" y="1716"/>
                  </a:lnTo>
                  <a:close/>
                  <a:moveTo>
                    <a:pt x="7703" y="1680"/>
                  </a:moveTo>
                  <a:lnTo>
                    <a:pt x="7708" y="1680"/>
                  </a:lnTo>
                  <a:lnTo>
                    <a:pt x="7714" y="1686"/>
                  </a:lnTo>
                  <a:lnTo>
                    <a:pt x="7714" y="1691"/>
                  </a:lnTo>
                  <a:lnTo>
                    <a:pt x="7708" y="1704"/>
                  </a:lnTo>
                  <a:lnTo>
                    <a:pt x="7708" y="1710"/>
                  </a:lnTo>
                  <a:lnTo>
                    <a:pt x="7703" y="1716"/>
                  </a:lnTo>
                  <a:lnTo>
                    <a:pt x="7691" y="1716"/>
                  </a:lnTo>
                  <a:lnTo>
                    <a:pt x="7678" y="1716"/>
                  </a:lnTo>
                  <a:lnTo>
                    <a:pt x="7678" y="1710"/>
                  </a:lnTo>
                  <a:lnTo>
                    <a:pt x="7685" y="1710"/>
                  </a:lnTo>
                  <a:lnTo>
                    <a:pt x="7697" y="1699"/>
                  </a:lnTo>
                  <a:lnTo>
                    <a:pt x="7703" y="1691"/>
                  </a:lnTo>
                  <a:lnTo>
                    <a:pt x="7703" y="1680"/>
                  </a:lnTo>
                  <a:close/>
                  <a:moveTo>
                    <a:pt x="918" y="1596"/>
                  </a:moveTo>
                  <a:lnTo>
                    <a:pt x="924" y="1596"/>
                  </a:lnTo>
                  <a:lnTo>
                    <a:pt x="936" y="1596"/>
                  </a:lnTo>
                  <a:lnTo>
                    <a:pt x="947" y="1602"/>
                  </a:lnTo>
                  <a:lnTo>
                    <a:pt x="954" y="1602"/>
                  </a:lnTo>
                  <a:lnTo>
                    <a:pt x="960" y="1614"/>
                  </a:lnTo>
                  <a:lnTo>
                    <a:pt x="960" y="1619"/>
                  </a:lnTo>
                  <a:lnTo>
                    <a:pt x="960" y="1632"/>
                  </a:lnTo>
                  <a:lnTo>
                    <a:pt x="966" y="1638"/>
                  </a:lnTo>
                  <a:lnTo>
                    <a:pt x="966" y="1644"/>
                  </a:lnTo>
                  <a:lnTo>
                    <a:pt x="966" y="1650"/>
                  </a:lnTo>
                  <a:lnTo>
                    <a:pt x="966" y="1663"/>
                  </a:lnTo>
                  <a:lnTo>
                    <a:pt x="977" y="1663"/>
                  </a:lnTo>
                  <a:lnTo>
                    <a:pt x="977" y="1644"/>
                  </a:lnTo>
                  <a:lnTo>
                    <a:pt x="977" y="1638"/>
                  </a:lnTo>
                  <a:lnTo>
                    <a:pt x="983" y="1638"/>
                  </a:lnTo>
                  <a:lnTo>
                    <a:pt x="983" y="1644"/>
                  </a:lnTo>
                  <a:lnTo>
                    <a:pt x="990" y="1650"/>
                  </a:lnTo>
                  <a:lnTo>
                    <a:pt x="983" y="1663"/>
                  </a:lnTo>
                  <a:lnTo>
                    <a:pt x="983" y="1680"/>
                  </a:lnTo>
                  <a:lnTo>
                    <a:pt x="990" y="1699"/>
                  </a:lnTo>
                  <a:lnTo>
                    <a:pt x="990" y="1710"/>
                  </a:lnTo>
                  <a:lnTo>
                    <a:pt x="1002" y="1716"/>
                  </a:lnTo>
                  <a:lnTo>
                    <a:pt x="1008" y="1716"/>
                  </a:lnTo>
                  <a:lnTo>
                    <a:pt x="1019" y="1716"/>
                  </a:lnTo>
                  <a:lnTo>
                    <a:pt x="1026" y="1716"/>
                  </a:lnTo>
                  <a:lnTo>
                    <a:pt x="1032" y="1710"/>
                  </a:lnTo>
                  <a:lnTo>
                    <a:pt x="1044" y="1710"/>
                  </a:lnTo>
                  <a:lnTo>
                    <a:pt x="1049" y="1710"/>
                  </a:lnTo>
                  <a:lnTo>
                    <a:pt x="1055" y="1716"/>
                  </a:lnTo>
                  <a:lnTo>
                    <a:pt x="1062" y="1716"/>
                  </a:lnTo>
                  <a:lnTo>
                    <a:pt x="1062" y="1722"/>
                  </a:lnTo>
                  <a:lnTo>
                    <a:pt x="1062" y="1735"/>
                  </a:lnTo>
                  <a:lnTo>
                    <a:pt x="1055" y="1758"/>
                  </a:lnTo>
                  <a:lnTo>
                    <a:pt x="1055" y="1776"/>
                  </a:lnTo>
                  <a:lnTo>
                    <a:pt x="1062" y="1799"/>
                  </a:lnTo>
                  <a:lnTo>
                    <a:pt x="1062" y="1812"/>
                  </a:lnTo>
                  <a:lnTo>
                    <a:pt x="1068" y="1812"/>
                  </a:lnTo>
                  <a:lnTo>
                    <a:pt x="1074" y="1818"/>
                  </a:lnTo>
                  <a:lnTo>
                    <a:pt x="1074" y="1824"/>
                  </a:lnTo>
                  <a:lnTo>
                    <a:pt x="1074" y="1835"/>
                  </a:lnTo>
                  <a:lnTo>
                    <a:pt x="1074" y="1848"/>
                  </a:lnTo>
                  <a:lnTo>
                    <a:pt x="1062" y="1860"/>
                  </a:lnTo>
                  <a:lnTo>
                    <a:pt x="1062" y="1871"/>
                  </a:lnTo>
                  <a:lnTo>
                    <a:pt x="1055" y="1879"/>
                  </a:lnTo>
                  <a:lnTo>
                    <a:pt x="1038" y="1890"/>
                  </a:lnTo>
                  <a:lnTo>
                    <a:pt x="1026" y="1896"/>
                  </a:lnTo>
                  <a:lnTo>
                    <a:pt x="1019" y="1896"/>
                  </a:lnTo>
                  <a:lnTo>
                    <a:pt x="1002" y="1896"/>
                  </a:lnTo>
                  <a:lnTo>
                    <a:pt x="983" y="1902"/>
                  </a:lnTo>
                  <a:lnTo>
                    <a:pt x="983" y="1907"/>
                  </a:lnTo>
                  <a:lnTo>
                    <a:pt x="977" y="1926"/>
                  </a:lnTo>
                  <a:lnTo>
                    <a:pt x="972" y="1914"/>
                  </a:lnTo>
                  <a:lnTo>
                    <a:pt x="954" y="1896"/>
                  </a:lnTo>
                  <a:lnTo>
                    <a:pt x="936" y="1860"/>
                  </a:lnTo>
                  <a:lnTo>
                    <a:pt x="918" y="1818"/>
                  </a:lnTo>
                  <a:lnTo>
                    <a:pt x="905" y="1788"/>
                  </a:lnTo>
                  <a:lnTo>
                    <a:pt x="900" y="1758"/>
                  </a:lnTo>
                  <a:lnTo>
                    <a:pt x="882" y="1722"/>
                  </a:lnTo>
                  <a:lnTo>
                    <a:pt x="869" y="1691"/>
                  </a:lnTo>
                  <a:lnTo>
                    <a:pt x="864" y="1663"/>
                  </a:lnTo>
                  <a:lnTo>
                    <a:pt x="864" y="1619"/>
                  </a:lnTo>
                  <a:lnTo>
                    <a:pt x="882" y="1619"/>
                  </a:lnTo>
                  <a:lnTo>
                    <a:pt x="894" y="1619"/>
                  </a:lnTo>
                  <a:lnTo>
                    <a:pt x="900" y="1627"/>
                  </a:lnTo>
                  <a:lnTo>
                    <a:pt x="905" y="1638"/>
                  </a:lnTo>
                  <a:lnTo>
                    <a:pt x="911" y="1650"/>
                  </a:lnTo>
                  <a:lnTo>
                    <a:pt x="924" y="1655"/>
                  </a:lnTo>
                  <a:lnTo>
                    <a:pt x="930" y="1650"/>
                  </a:lnTo>
                  <a:lnTo>
                    <a:pt x="924" y="1650"/>
                  </a:lnTo>
                  <a:lnTo>
                    <a:pt x="924" y="1638"/>
                  </a:lnTo>
                  <a:lnTo>
                    <a:pt x="918" y="1627"/>
                  </a:lnTo>
                  <a:lnTo>
                    <a:pt x="918" y="1608"/>
                  </a:lnTo>
                  <a:lnTo>
                    <a:pt x="918" y="1596"/>
                  </a:lnTo>
                  <a:close/>
                  <a:moveTo>
                    <a:pt x="5855" y="1572"/>
                  </a:moveTo>
                  <a:lnTo>
                    <a:pt x="5861" y="1572"/>
                  </a:lnTo>
                  <a:lnTo>
                    <a:pt x="5873" y="1578"/>
                  </a:lnTo>
                  <a:lnTo>
                    <a:pt x="5878" y="1583"/>
                  </a:lnTo>
                  <a:lnTo>
                    <a:pt x="5891" y="1591"/>
                  </a:lnTo>
                  <a:lnTo>
                    <a:pt x="5891" y="1602"/>
                  </a:lnTo>
                  <a:lnTo>
                    <a:pt x="5903" y="1619"/>
                  </a:lnTo>
                  <a:lnTo>
                    <a:pt x="5909" y="1627"/>
                  </a:lnTo>
                  <a:lnTo>
                    <a:pt x="5914" y="1632"/>
                  </a:lnTo>
                  <a:lnTo>
                    <a:pt x="5933" y="1632"/>
                  </a:lnTo>
                  <a:lnTo>
                    <a:pt x="5945" y="1638"/>
                  </a:lnTo>
                  <a:lnTo>
                    <a:pt x="5975" y="1644"/>
                  </a:lnTo>
                  <a:lnTo>
                    <a:pt x="5994" y="1644"/>
                  </a:lnTo>
                  <a:lnTo>
                    <a:pt x="6005" y="1644"/>
                  </a:lnTo>
                  <a:lnTo>
                    <a:pt x="6011" y="1644"/>
                  </a:lnTo>
                  <a:lnTo>
                    <a:pt x="6017" y="1638"/>
                  </a:lnTo>
                  <a:lnTo>
                    <a:pt x="6030" y="1638"/>
                  </a:lnTo>
                  <a:lnTo>
                    <a:pt x="6041" y="1638"/>
                  </a:lnTo>
                  <a:lnTo>
                    <a:pt x="6047" y="1638"/>
                  </a:lnTo>
                  <a:lnTo>
                    <a:pt x="6066" y="1644"/>
                  </a:lnTo>
                  <a:lnTo>
                    <a:pt x="6077" y="1644"/>
                  </a:lnTo>
                  <a:lnTo>
                    <a:pt x="6083" y="1650"/>
                  </a:lnTo>
                  <a:lnTo>
                    <a:pt x="6083" y="1638"/>
                  </a:lnTo>
                  <a:lnTo>
                    <a:pt x="6083" y="1627"/>
                  </a:lnTo>
                  <a:lnTo>
                    <a:pt x="6089" y="1614"/>
                  </a:lnTo>
                  <a:lnTo>
                    <a:pt x="6102" y="1608"/>
                  </a:lnTo>
                  <a:lnTo>
                    <a:pt x="6113" y="1608"/>
                  </a:lnTo>
                  <a:lnTo>
                    <a:pt x="6130" y="1608"/>
                  </a:lnTo>
                  <a:lnTo>
                    <a:pt x="6155" y="1602"/>
                  </a:lnTo>
                  <a:lnTo>
                    <a:pt x="6166" y="1602"/>
                  </a:lnTo>
                  <a:lnTo>
                    <a:pt x="6179" y="1602"/>
                  </a:lnTo>
                  <a:lnTo>
                    <a:pt x="6191" y="1602"/>
                  </a:lnTo>
                  <a:lnTo>
                    <a:pt x="6202" y="1608"/>
                  </a:lnTo>
                  <a:lnTo>
                    <a:pt x="6210" y="1619"/>
                  </a:lnTo>
                  <a:lnTo>
                    <a:pt x="6210" y="1632"/>
                  </a:lnTo>
                  <a:lnTo>
                    <a:pt x="6210" y="1655"/>
                  </a:lnTo>
                  <a:lnTo>
                    <a:pt x="6210" y="1680"/>
                  </a:lnTo>
                  <a:lnTo>
                    <a:pt x="6202" y="1691"/>
                  </a:lnTo>
                  <a:lnTo>
                    <a:pt x="6197" y="1704"/>
                  </a:lnTo>
                  <a:lnTo>
                    <a:pt x="6191" y="1710"/>
                  </a:lnTo>
                  <a:lnTo>
                    <a:pt x="6179" y="1716"/>
                  </a:lnTo>
                  <a:lnTo>
                    <a:pt x="6174" y="1716"/>
                  </a:lnTo>
                  <a:lnTo>
                    <a:pt x="6166" y="1722"/>
                  </a:lnTo>
                  <a:lnTo>
                    <a:pt x="6166" y="1735"/>
                  </a:lnTo>
                  <a:lnTo>
                    <a:pt x="6155" y="1740"/>
                  </a:lnTo>
                  <a:lnTo>
                    <a:pt x="6143" y="1746"/>
                  </a:lnTo>
                  <a:lnTo>
                    <a:pt x="6113" y="1752"/>
                  </a:lnTo>
                  <a:lnTo>
                    <a:pt x="6083" y="1758"/>
                  </a:lnTo>
                  <a:lnTo>
                    <a:pt x="6030" y="1758"/>
                  </a:lnTo>
                  <a:lnTo>
                    <a:pt x="5986" y="1752"/>
                  </a:lnTo>
                  <a:lnTo>
                    <a:pt x="5945" y="1752"/>
                  </a:lnTo>
                  <a:lnTo>
                    <a:pt x="5922" y="1752"/>
                  </a:lnTo>
                  <a:lnTo>
                    <a:pt x="5909" y="1752"/>
                  </a:lnTo>
                  <a:lnTo>
                    <a:pt x="5903" y="1746"/>
                  </a:lnTo>
                  <a:lnTo>
                    <a:pt x="5897" y="1740"/>
                  </a:lnTo>
                  <a:lnTo>
                    <a:pt x="5897" y="1735"/>
                  </a:lnTo>
                  <a:lnTo>
                    <a:pt x="5891" y="1735"/>
                  </a:lnTo>
                  <a:lnTo>
                    <a:pt x="5873" y="1740"/>
                  </a:lnTo>
                  <a:lnTo>
                    <a:pt x="5850" y="1746"/>
                  </a:lnTo>
                  <a:lnTo>
                    <a:pt x="5837" y="1752"/>
                  </a:lnTo>
                  <a:lnTo>
                    <a:pt x="5801" y="1740"/>
                  </a:lnTo>
                  <a:lnTo>
                    <a:pt x="5765" y="1735"/>
                  </a:lnTo>
                  <a:lnTo>
                    <a:pt x="5753" y="1740"/>
                  </a:lnTo>
                  <a:lnTo>
                    <a:pt x="5734" y="1752"/>
                  </a:lnTo>
                  <a:lnTo>
                    <a:pt x="5723" y="1763"/>
                  </a:lnTo>
                  <a:lnTo>
                    <a:pt x="5717" y="1763"/>
                  </a:lnTo>
                  <a:lnTo>
                    <a:pt x="5717" y="1758"/>
                  </a:lnTo>
                  <a:lnTo>
                    <a:pt x="5717" y="1746"/>
                  </a:lnTo>
                  <a:lnTo>
                    <a:pt x="5711" y="1746"/>
                  </a:lnTo>
                  <a:lnTo>
                    <a:pt x="5698" y="1752"/>
                  </a:lnTo>
                  <a:lnTo>
                    <a:pt x="5681" y="1758"/>
                  </a:lnTo>
                  <a:lnTo>
                    <a:pt x="5675" y="1758"/>
                  </a:lnTo>
                  <a:lnTo>
                    <a:pt x="5675" y="1763"/>
                  </a:lnTo>
                  <a:lnTo>
                    <a:pt x="5687" y="1776"/>
                  </a:lnTo>
                  <a:lnTo>
                    <a:pt x="5698" y="1782"/>
                  </a:lnTo>
                  <a:lnTo>
                    <a:pt x="5698" y="1788"/>
                  </a:lnTo>
                  <a:lnTo>
                    <a:pt x="5681" y="1788"/>
                  </a:lnTo>
                  <a:lnTo>
                    <a:pt x="5675" y="1788"/>
                  </a:lnTo>
                  <a:lnTo>
                    <a:pt x="5670" y="1788"/>
                  </a:lnTo>
                  <a:lnTo>
                    <a:pt x="5662" y="1788"/>
                  </a:lnTo>
                  <a:lnTo>
                    <a:pt x="5662" y="1794"/>
                  </a:lnTo>
                  <a:lnTo>
                    <a:pt x="5662" y="1799"/>
                  </a:lnTo>
                  <a:lnTo>
                    <a:pt x="5657" y="1799"/>
                  </a:lnTo>
                  <a:lnTo>
                    <a:pt x="5639" y="1807"/>
                  </a:lnTo>
                  <a:lnTo>
                    <a:pt x="5626" y="1807"/>
                  </a:lnTo>
                  <a:lnTo>
                    <a:pt x="5621" y="1807"/>
                  </a:lnTo>
                  <a:lnTo>
                    <a:pt x="5621" y="1799"/>
                  </a:lnTo>
                  <a:lnTo>
                    <a:pt x="5615" y="1782"/>
                  </a:lnTo>
                  <a:lnTo>
                    <a:pt x="5615" y="1776"/>
                  </a:lnTo>
                  <a:lnTo>
                    <a:pt x="5609" y="1771"/>
                  </a:lnTo>
                  <a:lnTo>
                    <a:pt x="5603" y="1776"/>
                  </a:lnTo>
                  <a:lnTo>
                    <a:pt x="5590" y="1799"/>
                  </a:lnTo>
                  <a:lnTo>
                    <a:pt x="5579" y="1812"/>
                  </a:lnTo>
                  <a:lnTo>
                    <a:pt x="5573" y="1812"/>
                  </a:lnTo>
                  <a:lnTo>
                    <a:pt x="5567" y="1812"/>
                  </a:lnTo>
                  <a:lnTo>
                    <a:pt x="5567" y="1807"/>
                  </a:lnTo>
                  <a:lnTo>
                    <a:pt x="5567" y="1794"/>
                  </a:lnTo>
                  <a:lnTo>
                    <a:pt x="5573" y="1782"/>
                  </a:lnTo>
                  <a:lnTo>
                    <a:pt x="5573" y="1776"/>
                  </a:lnTo>
                  <a:lnTo>
                    <a:pt x="5567" y="1771"/>
                  </a:lnTo>
                  <a:lnTo>
                    <a:pt x="5562" y="1763"/>
                  </a:lnTo>
                  <a:lnTo>
                    <a:pt x="5554" y="1763"/>
                  </a:lnTo>
                  <a:lnTo>
                    <a:pt x="5549" y="1776"/>
                  </a:lnTo>
                  <a:lnTo>
                    <a:pt x="5549" y="1782"/>
                  </a:lnTo>
                  <a:lnTo>
                    <a:pt x="5554" y="1794"/>
                  </a:lnTo>
                  <a:lnTo>
                    <a:pt x="5554" y="1807"/>
                  </a:lnTo>
                  <a:lnTo>
                    <a:pt x="5554" y="1812"/>
                  </a:lnTo>
                  <a:lnTo>
                    <a:pt x="5543" y="1818"/>
                  </a:lnTo>
                  <a:lnTo>
                    <a:pt x="5531" y="1830"/>
                  </a:lnTo>
                  <a:lnTo>
                    <a:pt x="5513" y="1835"/>
                  </a:lnTo>
                  <a:lnTo>
                    <a:pt x="5495" y="1848"/>
                  </a:lnTo>
                  <a:lnTo>
                    <a:pt x="5490" y="1848"/>
                  </a:lnTo>
                  <a:lnTo>
                    <a:pt x="5482" y="1848"/>
                  </a:lnTo>
                  <a:lnTo>
                    <a:pt x="5482" y="1843"/>
                  </a:lnTo>
                  <a:lnTo>
                    <a:pt x="5477" y="1830"/>
                  </a:lnTo>
                  <a:lnTo>
                    <a:pt x="5477" y="1807"/>
                  </a:lnTo>
                  <a:lnTo>
                    <a:pt x="5471" y="1818"/>
                  </a:lnTo>
                  <a:lnTo>
                    <a:pt x="5465" y="1843"/>
                  </a:lnTo>
                  <a:lnTo>
                    <a:pt x="5465" y="1854"/>
                  </a:lnTo>
                  <a:lnTo>
                    <a:pt x="5459" y="1866"/>
                  </a:lnTo>
                  <a:lnTo>
                    <a:pt x="5454" y="1879"/>
                  </a:lnTo>
                  <a:lnTo>
                    <a:pt x="5446" y="1879"/>
                  </a:lnTo>
                  <a:lnTo>
                    <a:pt x="5435" y="1879"/>
                  </a:lnTo>
                  <a:lnTo>
                    <a:pt x="5435" y="1866"/>
                  </a:lnTo>
                  <a:lnTo>
                    <a:pt x="5429" y="1854"/>
                  </a:lnTo>
                  <a:lnTo>
                    <a:pt x="5429" y="1848"/>
                  </a:lnTo>
                  <a:lnTo>
                    <a:pt x="5423" y="1835"/>
                  </a:lnTo>
                  <a:lnTo>
                    <a:pt x="5411" y="1835"/>
                  </a:lnTo>
                  <a:lnTo>
                    <a:pt x="5423" y="1848"/>
                  </a:lnTo>
                  <a:lnTo>
                    <a:pt x="5429" y="1860"/>
                  </a:lnTo>
                  <a:lnTo>
                    <a:pt x="5429" y="1871"/>
                  </a:lnTo>
                  <a:lnTo>
                    <a:pt x="5429" y="1879"/>
                  </a:lnTo>
                  <a:lnTo>
                    <a:pt x="5423" y="1890"/>
                  </a:lnTo>
                  <a:lnTo>
                    <a:pt x="5418" y="1890"/>
                  </a:lnTo>
                  <a:lnTo>
                    <a:pt x="5405" y="1896"/>
                  </a:lnTo>
                  <a:lnTo>
                    <a:pt x="5405" y="1890"/>
                  </a:lnTo>
                  <a:lnTo>
                    <a:pt x="5399" y="1890"/>
                  </a:lnTo>
                  <a:lnTo>
                    <a:pt x="5399" y="1879"/>
                  </a:lnTo>
                  <a:lnTo>
                    <a:pt x="5393" y="1866"/>
                  </a:lnTo>
                  <a:lnTo>
                    <a:pt x="5393" y="1860"/>
                  </a:lnTo>
                  <a:lnTo>
                    <a:pt x="5387" y="1860"/>
                  </a:lnTo>
                  <a:lnTo>
                    <a:pt x="5387" y="1871"/>
                  </a:lnTo>
                  <a:lnTo>
                    <a:pt x="5387" y="1890"/>
                  </a:lnTo>
                  <a:lnTo>
                    <a:pt x="5382" y="1902"/>
                  </a:lnTo>
                  <a:lnTo>
                    <a:pt x="5375" y="1907"/>
                  </a:lnTo>
                  <a:lnTo>
                    <a:pt x="5363" y="1914"/>
                  </a:lnTo>
                  <a:lnTo>
                    <a:pt x="5351" y="1920"/>
                  </a:lnTo>
                  <a:lnTo>
                    <a:pt x="5333" y="1920"/>
                  </a:lnTo>
                  <a:lnTo>
                    <a:pt x="5327" y="1914"/>
                  </a:lnTo>
                  <a:lnTo>
                    <a:pt x="5327" y="1907"/>
                  </a:lnTo>
                  <a:lnTo>
                    <a:pt x="5327" y="1902"/>
                  </a:lnTo>
                  <a:lnTo>
                    <a:pt x="5327" y="1896"/>
                  </a:lnTo>
                  <a:lnTo>
                    <a:pt x="5333" y="1884"/>
                  </a:lnTo>
                  <a:lnTo>
                    <a:pt x="5327" y="1879"/>
                  </a:lnTo>
                  <a:lnTo>
                    <a:pt x="5327" y="1871"/>
                  </a:lnTo>
                  <a:lnTo>
                    <a:pt x="5321" y="1871"/>
                  </a:lnTo>
                  <a:lnTo>
                    <a:pt x="5310" y="1871"/>
                  </a:lnTo>
                  <a:lnTo>
                    <a:pt x="5310" y="1866"/>
                  </a:lnTo>
                  <a:lnTo>
                    <a:pt x="5291" y="1854"/>
                  </a:lnTo>
                  <a:lnTo>
                    <a:pt x="5291" y="1843"/>
                  </a:lnTo>
                  <a:lnTo>
                    <a:pt x="5279" y="1830"/>
                  </a:lnTo>
                  <a:lnTo>
                    <a:pt x="5274" y="1824"/>
                  </a:lnTo>
                  <a:lnTo>
                    <a:pt x="5267" y="1818"/>
                  </a:lnTo>
                  <a:lnTo>
                    <a:pt x="5243" y="1812"/>
                  </a:lnTo>
                  <a:lnTo>
                    <a:pt x="5231" y="1812"/>
                  </a:lnTo>
                  <a:lnTo>
                    <a:pt x="5231" y="1807"/>
                  </a:lnTo>
                  <a:lnTo>
                    <a:pt x="5238" y="1807"/>
                  </a:lnTo>
                  <a:lnTo>
                    <a:pt x="5249" y="1807"/>
                  </a:lnTo>
                  <a:lnTo>
                    <a:pt x="5261" y="1807"/>
                  </a:lnTo>
                  <a:lnTo>
                    <a:pt x="5267" y="1799"/>
                  </a:lnTo>
                  <a:lnTo>
                    <a:pt x="5267" y="1794"/>
                  </a:lnTo>
                  <a:lnTo>
                    <a:pt x="5267" y="1788"/>
                  </a:lnTo>
                  <a:lnTo>
                    <a:pt x="5279" y="1788"/>
                  </a:lnTo>
                  <a:lnTo>
                    <a:pt x="5310" y="1799"/>
                  </a:lnTo>
                  <a:lnTo>
                    <a:pt x="5321" y="1799"/>
                  </a:lnTo>
                  <a:lnTo>
                    <a:pt x="5327" y="1799"/>
                  </a:lnTo>
                  <a:lnTo>
                    <a:pt x="5333" y="1788"/>
                  </a:lnTo>
                  <a:lnTo>
                    <a:pt x="5327" y="1788"/>
                  </a:lnTo>
                  <a:lnTo>
                    <a:pt x="5315" y="1782"/>
                  </a:lnTo>
                  <a:lnTo>
                    <a:pt x="5303" y="1776"/>
                  </a:lnTo>
                  <a:lnTo>
                    <a:pt x="5279" y="1776"/>
                  </a:lnTo>
                  <a:lnTo>
                    <a:pt x="5267" y="1771"/>
                  </a:lnTo>
                  <a:lnTo>
                    <a:pt x="5261" y="1763"/>
                  </a:lnTo>
                  <a:lnTo>
                    <a:pt x="5261" y="1752"/>
                  </a:lnTo>
                  <a:lnTo>
                    <a:pt x="5261" y="1746"/>
                  </a:lnTo>
                  <a:lnTo>
                    <a:pt x="5267" y="1740"/>
                  </a:lnTo>
                  <a:lnTo>
                    <a:pt x="5279" y="1740"/>
                  </a:lnTo>
                  <a:lnTo>
                    <a:pt x="5285" y="1740"/>
                  </a:lnTo>
                  <a:lnTo>
                    <a:pt x="5310" y="1740"/>
                  </a:lnTo>
                  <a:lnTo>
                    <a:pt x="5327" y="1752"/>
                  </a:lnTo>
                  <a:lnTo>
                    <a:pt x="5339" y="1752"/>
                  </a:lnTo>
                  <a:lnTo>
                    <a:pt x="5346" y="1740"/>
                  </a:lnTo>
                  <a:lnTo>
                    <a:pt x="5346" y="1727"/>
                  </a:lnTo>
                  <a:lnTo>
                    <a:pt x="5346" y="1722"/>
                  </a:lnTo>
                  <a:lnTo>
                    <a:pt x="5351" y="1716"/>
                  </a:lnTo>
                  <a:lnTo>
                    <a:pt x="5357" y="1716"/>
                  </a:lnTo>
                  <a:lnTo>
                    <a:pt x="5369" y="1722"/>
                  </a:lnTo>
                  <a:lnTo>
                    <a:pt x="5375" y="1735"/>
                  </a:lnTo>
                  <a:lnTo>
                    <a:pt x="5387" y="1752"/>
                  </a:lnTo>
                  <a:lnTo>
                    <a:pt x="5393" y="1763"/>
                  </a:lnTo>
                  <a:lnTo>
                    <a:pt x="5405" y="1771"/>
                  </a:lnTo>
                  <a:lnTo>
                    <a:pt x="5405" y="1763"/>
                  </a:lnTo>
                  <a:lnTo>
                    <a:pt x="5411" y="1763"/>
                  </a:lnTo>
                  <a:lnTo>
                    <a:pt x="5405" y="1740"/>
                  </a:lnTo>
                  <a:lnTo>
                    <a:pt x="5393" y="1722"/>
                  </a:lnTo>
                  <a:lnTo>
                    <a:pt x="5393" y="1716"/>
                  </a:lnTo>
                  <a:lnTo>
                    <a:pt x="5405" y="1722"/>
                  </a:lnTo>
                  <a:lnTo>
                    <a:pt x="5411" y="1722"/>
                  </a:lnTo>
                  <a:lnTo>
                    <a:pt x="5418" y="1722"/>
                  </a:lnTo>
                  <a:lnTo>
                    <a:pt x="5411" y="1710"/>
                  </a:lnTo>
                  <a:lnTo>
                    <a:pt x="5418" y="1699"/>
                  </a:lnTo>
                  <a:lnTo>
                    <a:pt x="5429" y="1699"/>
                  </a:lnTo>
                  <a:lnTo>
                    <a:pt x="5441" y="1710"/>
                  </a:lnTo>
                  <a:lnTo>
                    <a:pt x="5446" y="1716"/>
                  </a:lnTo>
                  <a:lnTo>
                    <a:pt x="5459" y="1716"/>
                  </a:lnTo>
                  <a:lnTo>
                    <a:pt x="5459" y="1710"/>
                  </a:lnTo>
                  <a:lnTo>
                    <a:pt x="5454" y="1699"/>
                  </a:lnTo>
                  <a:lnTo>
                    <a:pt x="5441" y="1686"/>
                  </a:lnTo>
                  <a:lnTo>
                    <a:pt x="5435" y="1680"/>
                  </a:lnTo>
                  <a:lnTo>
                    <a:pt x="5435" y="1674"/>
                  </a:lnTo>
                  <a:lnTo>
                    <a:pt x="5446" y="1674"/>
                  </a:lnTo>
                  <a:lnTo>
                    <a:pt x="5465" y="1674"/>
                  </a:lnTo>
                  <a:lnTo>
                    <a:pt x="5477" y="1680"/>
                  </a:lnTo>
                  <a:lnTo>
                    <a:pt x="5482" y="1686"/>
                  </a:lnTo>
                  <a:lnTo>
                    <a:pt x="5495" y="1704"/>
                  </a:lnTo>
                  <a:lnTo>
                    <a:pt x="5501" y="1710"/>
                  </a:lnTo>
                  <a:lnTo>
                    <a:pt x="5513" y="1710"/>
                  </a:lnTo>
                  <a:lnTo>
                    <a:pt x="5513" y="1704"/>
                  </a:lnTo>
                  <a:lnTo>
                    <a:pt x="5513" y="1699"/>
                  </a:lnTo>
                  <a:lnTo>
                    <a:pt x="5507" y="1691"/>
                  </a:lnTo>
                  <a:lnTo>
                    <a:pt x="5490" y="1663"/>
                  </a:lnTo>
                  <a:lnTo>
                    <a:pt x="5482" y="1655"/>
                  </a:lnTo>
                  <a:lnTo>
                    <a:pt x="5490" y="1650"/>
                  </a:lnTo>
                  <a:lnTo>
                    <a:pt x="5501" y="1650"/>
                  </a:lnTo>
                  <a:lnTo>
                    <a:pt x="5513" y="1663"/>
                  </a:lnTo>
                  <a:lnTo>
                    <a:pt x="5526" y="1663"/>
                  </a:lnTo>
                  <a:lnTo>
                    <a:pt x="5531" y="1663"/>
                  </a:lnTo>
                  <a:lnTo>
                    <a:pt x="5531" y="1650"/>
                  </a:lnTo>
                  <a:lnTo>
                    <a:pt x="5531" y="1638"/>
                  </a:lnTo>
                  <a:lnTo>
                    <a:pt x="5526" y="1638"/>
                  </a:lnTo>
                  <a:lnTo>
                    <a:pt x="5526" y="1632"/>
                  </a:lnTo>
                  <a:lnTo>
                    <a:pt x="5513" y="1632"/>
                  </a:lnTo>
                  <a:lnTo>
                    <a:pt x="5507" y="1632"/>
                  </a:lnTo>
                  <a:lnTo>
                    <a:pt x="5501" y="1632"/>
                  </a:lnTo>
                  <a:lnTo>
                    <a:pt x="5501" y="1627"/>
                  </a:lnTo>
                  <a:lnTo>
                    <a:pt x="5501" y="1619"/>
                  </a:lnTo>
                  <a:lnTo>
                    <a:pt x="5513" y="1608"/>
                  </a:lnTo>
                  <a:lnTo>
                    <a:pt x="5526" y="1602"/>
                  </a:lnTo>
                  <a:lnTo>
                    <a:pt x="5531" y="1602"/>
                  </a:lnTo>
                  <a:lnTo>
                    <a:pt x="5537" y="1602"/>
                  </a:lnTo>
                  <a:lnTo>
                    <a:pt x="5543" y="1602"/>
                  </a:lnTo>
                  <a:lnTo>
                    <a:pt x="5543" y="1608"/>
                  </a:lnTo>
                  <a:lnTo>
                    <a:pt x="5543" y="1619"/>
                  </a:lnTo>
                  <a:lnTo>
                    <a:pt x="5554" y="1632"/>
                  </a:lnTo>
                  <a:lnTo>
                    <a:pt x="5554" y="1638"/>
                  </a:lnTo>
                  <a:lnTo>
                    <a:pt x="5562" y="1638"/>
                  </a:lnTo>
                  <a:lnTo>
                    <a:pt x="5567" y="1632"/>
                  </a:lnTo>
                  <a:lnTo>
                    <a:pt x="5573" y="1619"/>
                  </a:lnTo>
                  <a:lnTo>
                    <a:pt x="5573" y="1608"/>
                  </a:lnTo>
                  <a:lnTo>
                    <a:pt x="5579" y="1602"/>
                  </a:lnTo>
                  <a:lnTo>
                    <a:pt x="5585" y="1602"/>
                  </a:lnTo>
                  <a:lnTo>
                    <a:pt x="5590" y="1608"/>
                  </a:lnTo>
                  <a:lnTo>
                    <a:pt x="5609" y="1627"/>
                  </a:lnTo>
                  <a:lnTo>
                    <a:pt x="5621" y="1638"/>
                  </a:lnTo>
                  <a:lnTo>
                    <a:pt x="5626" y="1638"/>
                  </a:lnTo>
                  <a:lnTo>
                    <a:pt x="5626" y="1632"/>
                  </a:lnTo>
                  <a:lnTo>
                    <a:pt x="5626" y="1619"/>
                  </a:lnTo>
                  <a:lnTo>
                    <a:pt x="5626" y="1602"/>
                  </a:lnTo>
                  <a:lnTo>
                    <a:pt x="5634" y="1596"/>
                  </a:lnTo>
                  <a:lnTo>
                    <a:pt x="5639" y="1591"/>
                  </a:lnTo>
                  <a:lnTo>
                    <a:pt x="5639" y="1583"/>
                  </a:lnTo>
                  <a:lnTo>
                    <a:pt x="5651" y="1583"/>
                  </a:lnTo>
                  <a:lnTo>
                    <a:pt x="5681" y="1591"/>
                  </a:lnTo>
                  <a:lnTo>
                    <a:pt x="5693" y="1596"/>
                  </a:lnTo>
                  <a:lnTo>
                    <a:pt x="5698" y="1596"/>
                  </a:lnTo>
                  <a:lnTo>
                    <a:pt x="5706" y="1591"/>
                  </a:lnTo>
                  <a:lnTo>
                    <a:pt x="5706" y="1583"/>
                  </a:lnTo>
                  <a:lnTo>
                    <a:pt x="5711" y="1578"/>
                  </a:lnTo>
                  <a:lnTo>
                    <a:pt x="5717" y="1578"/>
                  </a:lnTo>
                  <a:lnTo>
                    <a:pt x="5723" y="1578"/>
                  </a:lnTo>
                  <a:lnTo>
                    <a:pt x="5747" y="1591"/>
                  </a:lnTo>
                  <a:lnTo>
                    <a:pt x="5770" y="1602"/>
                  </a:lnTo>
                  <a:lnTo>
                    <a:pt x="5783" y="1602"/>
                  </a:lnTo>
                  <a:lnTo>
                    <a:pt x="5789" y="1602"/>
                  </a:lnTo>
                  <a:lnTo>
                    <a:pt x="5795" y="1596"/>
                  </a:lnTo>
                  <a:lnTo>
                    <a:pt x="5801" y="1596"/>
                  </a:lnTo>
                  <a:lnTo>
                    <a:pt x="5801" y="1591"/>
                  </a:lnTo>
                  <a:lnTo>
                    <a:pt x="5806" y="1583"/>
                  </a:lnTo>
                  <a:lnTo>
                    <a:pt x="5814" y="1591"/>
                  </a:lnTo>
                  <a:lnTo>
                    <a:pt x="5814" y="1596"/>
                  </a:lnTo>
                  <a:lnTo>
                    <a:pt x="5814" y="1608"/>
                  </a:lnTo>
                  <a:lnTo>
                    <a:pt x="5819" y="1608"/>
                  </a:lnTo>
                  <a:lnTo>
                    <a:pt x="5825" y="1608"/>
                  </a:lnTo>
                  <a:lnTo>
                    <a:pt x="5837" y="1608"/>
                  </a:lnTo>
                  <a:lnTo>
                    <a:pt x="5842" y="1602"/>
                  </a:lnTo>
                  <a:lnTo>
                    <a:pt x="5850" y="1596"/>
                  </a:lnTo>
                  <a:lnTo>
                    <a:pt x="5850" y="1583"/>
                  </a:lnTo>
                  <a:lnTo>
                    <a:pt x="5850" y="1578"/>
                  </a:lnTo>
                  <a:lnTo>
                    <a:pt x="5855" y="1572"/>
                  </a:lnTo>
                  <a:close/>
                  <a:moveTo>
                    <a:pt x="7528" y="1500"/>
                  </a:moveTo>
                  <a:lnTo>
                    <a:pt x="7534" y="1500"/>
                  </a:lnTo>
                  <a:lnTo>
                    <a:pt x="7541" y="1500"/>
                  </a:lnTo>
                  <a:lnTo>
                    <a:pt x="7553" y="1506"/>
                  </a:lnTo>
                  <a:lnTo>
                    <a:pt x="7559" y="1511"/>
                  </a:lnTo>
                  <a:lnTo>
                    <a:pt x="7559" y="1519"/>
                  </a:lnTo>
                  <a:lnTo>
                    <a:pt x="7553" y="1530"/>
                  </a:lnTo>
                  <a:lnTo>
                    <a:pt x="7553" y="1547"/>
                  </a:lnTo>
                  <a:lnTo>
                    <a:pt x="7541" y="1560"/>
                  </a:lnTo>
                  <a:lnTo>
                    <a:pt x="7541" y="1572"/>
                  </a:lnTo>
                  <a:lnTo>
                    <a:pt x="7534" y="1578"/>
                  </a:lnTo>
                  <a:lnTo>
                    <a:pt x="7534" y="1583"/>
                  </a:lnTo>
                  <a:lnTo>
                    <a:pt x="7534" y="1596"/>
                  </a:lnTo>
                  <a:lnTo>
                    <a:pt x="7534" y="1602"/>
                  </a:lnTo>
                  <a:lnTo>
                    <a:pt x="7541" y="1602"/>
                  </a:lnTo>
                  <a:lnTo>
                    <a:pt x="7553" y="1591"/>
                  </a:lnTo>
                  <a:lnTo>
                    <a:pt x="7559" y="1572"/>
                  </a:lnTo>
                  <a:lnTo>
                    <a:pt x="7564" y="1572"/>
                  </a:lnTo>
                  <a:lnTo>
                    <a:pt x="7570" y="1555"/>
                  </a:lnTo>
                  <a:lnTo>
                    <a:pt x="7583" y="1542"/>
                  </a:lnTo>
                  <a:lnTo>
                    <a:pt x="7589" y="1542"/>
                  </a:lnTo>
                  <a:lnTo>
                    <a:pt x="7595" y="1555"/>
                  </a:lnTo>
                  <a:lnTo>
                    <a:pt x="7600" y="1572"/>
                  </a:lnTo>
                  <a:lnTo>
                    <a:pt x="7606" y="1572"/>
                  </a:lnTo>
                  <a:lnTo>
                    <a:pt x="7613" y="1572"/>
                  </a:lnTo>
                  <a:lnTo>
                    <a:pt x="7613" y="1578"/>
                  </a:lnTo>
                  <a:lnTo>
                    <a:pt x="7619" y="1578"/>
                  </a:lnTo>
                  <a:lnTo>
                    <a:pt x="7613" y="1583"/>
                  </a:lnTo>
                  <a:lnTo>
                    <a:pt x="7613" y="1596"/>
                  </a:lnTo>
                  <a:lnTo>
                    <a:pt x="7606" y="1596"/>
                  </a:lnTo>
                  <a:lnTo>
                    <a:pt x="7606" y="1602"/>
                  </a:lnTo>
                  <a:lnTo>
                    <a:pt x="7619" y="1602"/>
                  </a:lnTo>
                  <a:lnTo>
                    <a:pt x="7631" y="1596"/>
                  </a:lnTo>
                  <a:lnTo>
                    <a:pt x="7642" y="1596"/>
                  </a:lnTo>
                  <a:lnTo>
                    <a:pt x="7642" y="1602"/>
                  </a:lnTo>
                  <a:lnTo>
                    <a:pt x="7649" y="1627"/>
                  </a:lnTo>
                  <a:lnTo>
                    <a:pt x="7655" y="1644"/>
                  </a:lnTo>
                  <a:lnTo>
                    <a:pt x="7649" y="1655"/>
                  </a:lnTo>
                  <a:lnTo>
                    <a:pt x="7649" y="1663"/>
                  </a:lnTo>
                  <a:lnTo>
                    <a:pt x="7649" y="1680"/>
                  </a:lnTo>
                  <a:lnTo>
                    <a:pt x="7642" y="1691"/>
                  </a:lnTo>
                  <a:lnTo>
                    <a:pt x="7636" y="1699"/>
                  </a:lnTo>
                  <a:lnTo>
                    <a:pt x="7625" y="1699"/>
                  </a:lnTo>
                  <a:lnTo>
                    <a:pt x="7606" y="1699"/>
                  </a:lnTo>
                  <a:lnTo>
                    <a:pt x="7600" y="1699"/>
                  </a:lnTo>
                  <a:lnTo>
                    <a:pt x="7595" y="1710"/>
                  </a:lnTo>
                  <a:lnTo>
                    <a:pt x="7583" y="1710"/>
                  </a:lnTo>
                  <a:lnTo>
                    <a:pt x="7570" y="1710"/>
                  </a:lnTo>
                  <a:lnTo>
                    <a:pt x="7564" y="1716"/>
                  </a:lnTo>
                  <a:lnTo>
                    <a:pt x="7559" y="1722"/>
                  </a:lnTo>
                  <a:lnTo>
                    <a:pt x="7553" y="1722"/>
                  </a:lnTo>
                  <a:lnTo>
                    <a:pt x="7534" y="1727"/>
                  </a:lnTo>
                  <a:lnTo>
                    <a:pt x="7517" y="1727"/>
                  </a:lnTo>
                  <a:lnTo>
                    <a:pt x="7511" y="1727"/>
                  </a:lnTo>
                  <a:lnTo>
                    <a:pt x="7498" y="1735"/>
                  </a:lnTo>
                  <a:lnTo>
                    <a:pt x="7487" y="1740"/>
                  </a:lnTo>
                  <a:lnTo>
                    <a:pt x="7481" y="1746"/>
                  </a:lnTo>
                  <a:lnTo>
                    <a:pt x="7469" y="1763"/>
                  </a:lnTo>
                  <a:lnTo>
                    <a:pt x="7456" y="1776"/>
                  </a:lnTo>
                  <a:lnTo>
                    <a:pt x="7451" y="1776"/>
                  </a:lnTo>
                  <a:lnTo>
                    <a:pt x="7439" y="1776"/>
                  </a:lnTo>
                  <a:lnTo>
                    <a:pt x="7426" y="1776"/>
                  </a:lnTo>
                  <a:lnTo>
                    <a:pt x="7420" y="1776"/>
                  </a:lnTo>
                  <a:lnTo>
                    <a:pt x="7415" y="1763"/>
                  </a:lnTo>
                  <a:lnTo>
                    <a:pt x="7409" y="1746"/>
                  </a:lnTo>
                  <a:lnTo>
                    <a:pt x="7415" y="1735"/>
                  </a:lnTo>
                  <a:lnTo>
                    <a:pt x="7420" y="1727"/>
                  </a:lnTo>
                  <a:lnTo>
                    <a:pt x="7439" y="1716"/>
                  </a:lnTo>
                  <a:lnTo>
                    <a:pt x="7445" y="1704"/>
                  </a:lnTo>
                  <a:lnTo>
                    <a:pt x="7445" y="1680"/>
                  </a:lnTo>
                  <a:lnTo>
                    <a:pt x="7451" y="1650"/>
                  </a:lnTo>
                  <a:lnTo>
                    <a:pt x="7456" y="1638"/>
                  </a:lnTo>
                  <a:lnTo>
                    <a:pt x="7456" y="1632"/>
                  </a:lnTo>
                  <a:lnTo>
                    <a:pt x="7456" y="1627"/>
                  </a:lnTo>
                  <a:lnTo>
                    <a:pt x="7469" y="1627"/>
                  </a:lnTo>
                  <a:lnTo>
                    <a:pt x="7475" y="1632"/>
                  </a:lnTo>
                  <a:lnTo>
                    <a:pt x="7487" y="1638"/>
                  </a:lnTo>
                  <a:lnTo>
                    <a:pt x="7492" y="1638"/>
                  </a:lnTo>
                  <a:lnTo>
                    <a:pt x="7492" y="1632"/>
                  </a:lnTo>
                  <a:lnTo>
                    <a:pt x="7492" y="1627"/>
                  </a:lnTo>
                  <a:lnTo>
                    <a:pt x="7487" y="1608"/>
                  </a:lnTo>
                  <a:lnTo>
                    <a:pt x="7475" y="1596"/>
                  </a:lnTo>
                  <a:lnTo>
                    <a:pt x="7469" y="1591"/>
                  </a:lnTo>
                  <a:lnTo>
                    <a:pt x="7469" y="1583"/>
                  </a:lnTo>
                  <a:lnTo>
                    <a:pt x="7475" y="1578"/>
                  </a:lnTo>
                  <a:lnTo>
                    <a:pt x="7481" y="1578"/>
                  </a:lnTo>
                  <a:lnTo>
                    <a:pt x="7487" y="1578"/>
                  </a:lnTo>
                  <a:lnTo>
                    <a:pt x="7492" y="1578"/>
                  </a:lnTo>
                  <a:lnTo>
                    <a:pt x="7492" y="1572"/>
                  </a:lnTo>
                  <a:lnTo>
                    <a:pt x="7487" y="1560"/>
                  </a:lnTo>
                  <a:lnTo>
                    <a:pt x="7481" y="1555"/>
                  </a:lnTo>
                  <a:lnTo>
                    <a:pt x="7481" y="1542"/>
                  </a:lnTo>
                  <a:lnTo>
                    <a:pt x="7487" y="1542"/>
                  </a:lnTo>
                  <a:lnTo>
                    <a:pt x="7492" y="1530"/>
                  </a:lnTo>
                  <a:lnTo>
                    <a:pt x="7492" y="1524"/>
                  </a:lnTo>
                  <a:lnTo>
                    <a:pt x="7498" y="1511"/>
                  </a:lnTo>
                  <a:lnTo>
                    <a:pt x="7498" y="1506"/>
                  </a:lnTo>
                  <a:lnTo>
                    <a:pt x="7505" y="1511"/>
                  </a:lnTo>
                  <a:lnTo>
                    <a:pt x="7511" y="1519"/>
                  </a:lnTo>
                  <a:lnTo>
                    <a:pt x="7511" y="1524"/>
                  </a:lnTo>
                  <a:lnTo>
                    <a:pt x="7517" y="1530"/>
                  </a:lnTo>
                  <a:lnTo>
                    <a:pt x="7523" y="1519"/>
                  </a:lnTo>
                  <a:lnTo>
                    <a:pt x="7528" y="1500"/>
                  </a:lnTo>
                  <a:close/>
                  <a:moveTo>
                    <a:pt x="10709" y="1488"/>
                  </a:moveTo>
                  <a:lnTo>
                    <a:pt x="10715" y="1488"/>
                  </a:lnTo>
                  <a:lnTo>
                    <a:pt x="10720" y="1494"/>
                  </a:lnTo>
                  <a:lnTo>
                    <a:pt x="10720" y="1500"/>
                  </a:lnTo>
                  <a:lnTo>
                    <a:pt x="10715" y="1506"/>
                  </a:lnTo>
                  <a:lnTo>
                    <a:pt x="10709" y="1506"/>
                  </a:lnTo>
                  <a:lnTo>
                    <a:pt x="10702" y="1500"/>
                  </a:lnTo>
                  <a:lnTo>
                    <a:pt x="10702" y="1494"/>
                  </a:lnTo>
                  <a:lnTo>
                    <a:pt x="10709" y="1488"/>
                  </a:lnTo>
                  <a:close/>
                  <a:moveTo>
                    <a:pt x="9478" y="1488"/>
                  </a:moveTo>
                  <a:lnTo>
                    <a:pt x="9485" y="1488"/>
                  </a:lnTo>
                  <a:lnTo>
                    <a:pt x="9497" y="1494"/>
                  </a:lnTo>
                  <a:lnTo>
                    <a:pt x="9497" y="1500"/>
                  </a:lnTo>
                  <a:lnTo>
                    <a:pt x="9497" y="1511"/>
                  </a:lnTo>
                  <a:lnTo>
                    <a:pt x="9485" y="1524"/>
                  </a:lnTo>
                  <a:lnTo>
                    <a:pt x="9485" y="1530"/>
                  </a:lnTo>
                  <a:lnTo>
                    <a:pt x="9491" y="1536"/>
                  </a:lnTo>
                  <a:lnTo>
                    <a:pt x="9497" y="1542"/>
                  </a:lnTo>
                  <a:lnTo>
                    <a:pt x="9502" y="1542"/>
                  </a:lnTo>
                  <a:lnTo>
                    <a:pt x="9514" y="1547"/>
                  </a:lnTo>
                  <a:lnTo>
                    <a:pt x="9514" y="1566"/>
                  </a:lnTo>
                  <a:lnTo>
                    <a:pt x="9521" y="1583"/>
                  </a:lnTo>
                  <a:lnTo>
                    <a:pt x="9521" y="1608"/>
                  </a:lnTo>
                  <a:lnTo>
                    <a:pt x="9521" y="1619"/>
                  </a:lnTo>
                  <a:lnTo>
                    <a:pt x="9514" y="1619"/>
                  </a:lnTo>
                  <a:lnTo>
                    <a:pt x="9497" y="1627"/>
                  </a:lnTo>
                  <a:lnTo>
                    <a:pt x="9466" y="1619"/>
                  </a:lnTo>
                  <a:lnTo>
                    <a:pt x="9442" y="1619"/>
                  </a:lnTo>
                  <a:lnTo>
                    <a:pt x="9425" y="1608"/>
                  </a:lnTo>
                  <a:lnTo>
                    <a:pt x="9419" y="1602"/>
                  </a:lnTo>
                  <a:lnTo>
                    <a:pt x="9406" y="1591"/>
                  </a:lnTo>
                  <a:lnTo>
                    <a:pt x="9400" y="1560"/>
                  </a:lnTo>
                  <a:lnTo>
                    <a:pt x="9400" y="1547"/>
                  </a:lnTo>
                  <a:lnTo>
                    <a:pt x="9389" y="1542"/>
                  </a:lnTo>
                  <a:lnTo>
                    <a:pt x="9383" y="1542"/>
                  </a:lnTo>
                  <a:lnTo>
                    <a:pt x="9364" y="1542"/>
                  </a:lnTo>
                  <a:lnTo>
                    <a:pt x="9364" y="1555"/>
                  </a:lnTo>
                  <a:lnTo>
                    <a:pt x="9358" y="1560"/>
                  </a:lnTo>
                  <a:lnTo>
                    <a:pt x="9364" y="1578"/>
                  </a:lnTo>
                  <a:lnTo>
                    <a:pt x="9370" y="1602"/>
                  </a:lnTo>
                  <a:lnTo>
                    <a:pt x="9377" y="1614"/>
                  </a:lnTo>
                  <a:lnTo>
                    <a:pt x="9389" y="1627"/>
                  </a:lnTo>
                  <a:lnTo>
                    <a:pt x="9406" y="1632"/>
                  </a:lnTo>
                  <a:lnTo>
                    <a:pt x="9419" y="1638"/>
                  </a:lnTo>
                  <a:lnTo>
                    <a:pt x="9430" y="1638"/>
                  </a:lnTo>
                  <a:lnTo>
                    <a:pt x="9455" y="1638"/>
                  </a:lnTo>
                  <a:lnTo>
                    <a:pt x="9485" y="1638"/>
                  </a:lnTo>
                  <a:lnTo>
                    <a:pt x="9497" y="1638"/>
                  </a:lnTo>
                  <a:lnTo>
                    <a:pt x="9502" y="1638"/>
                  </a:lnTo>
                  <a:lnTo>
                    <a:pt x="9502" y="1644"/>
                  </a:lnTo>
                  <a:lnTo>
                    <a:pt x="9502" y="1650"/>
                  </a:lnTo>
                  <a:lnTo>
                    <a:pt x="9497" y="1655"/>
                  </a:lnTo>
                  <a:lnTo>
                    <a:pt x="9485" y="1663"/>
                  </a:lnTo>
                  <a:lnTo>
                    <a:pt x="9478" y="1668"/>
                  </a:lnTo>
                  <a:lnTo>
                    <a:pt x="9472" y="1680"/>
                  </a:lnTo>
                  <a:lnTo>
                    <a:pt x="9472" y="1691"/>
                  </a:lnTo>
                  <a:lnTo>
                    <a:pt x="9461" y="1699"/>
                  </a:lnTo>
                  <a:lnTo>
                    <a:pt x="9455" y="1699"/>
                  </a:lnTo>
                  <a:lnTo>
                    <a:pt x="9449" y="1699"/>
                  </a:lnTo>
                  <a:lnTo>
                    <a:pt x="9442" y="1691"/>
                  </a:lnTo>
                  <a:lnTo>
                    <a:pt x="9436" y="1674"/>
                  </a:lnTo>
                  <a:lnTo>
                    <a:pt x="9430" y="1674"/>
                  </a:lnTo>
                  <a:lnTo>
                    <a:pt x="9430" y="1668"/>
                  </a:lnTo>
                  <a:lnTo>
                    <a:pt x="9425" y="1674"/>
                  </a:lnTo>
                  <a:lnTo>
                    <a:pt x="9419" y="1680"/>
                  </a:lnTo>
                  <a:lnTo>
                    <a:pt x="9419" y="1699"/>
                  </a:lnTo>
                  <a:lnTo>
                    <a:pt x="9406" y="1716"/>
                  </a:lnTo>
                  <a:lnTo>
                    <a:pt x="9389" y="1735"/>
                  </a:lnTo>
                  <a:lnTo>
                    <a:pt x="9377" y="1758"/>
                  </a:lnTo>
                  <a:lnTo>
                    <a:pt x="9364" y="1758"/>
                  </a:lnTo>
                  <a:lnTo>
                    <a:pt x="9364" y="1763"/>
                  </a:lnTo>
                  <a:lnTo>
                    <a:pt x="9347" y="1746"/>
                  </a:lnTo>
                  <a:lnTo>
                    <a:pt x="9347" y="1740"/>
                  </a:lnTo>
                  <a:lnTo>
                    <a:pt x="9341" y="1740"/>
                  </a:lnTo>
                  <a:lnTo>
                    <a:pt x="9341" y="1746"/>
                  </a:lnTo>
                  <a:lnTo>
                    <a:pt x="9334" y="1752"/>
                  </a:lnTo>
                  <a:lnTo>
                    <a:pt x="9334" y="1758"/>
                  </a:lnTo>
                  <a:lnTo>
                    <a:pt x="9334" y="1771"/>
                  </a:lnTo>
                  <a:lnTo>
                    <a:pt x="9341" y="1788"/>
                  </a:lnTo>
                  <a:lnTo>
                    <a:pt x="9347" y="1799"/>
                  </a:lnTo>
                  <a:lnTo>
                    <a:pt x="9347" y="1812"/>
                  </a:lnTo>
                  <a:lnTo>
                    <a:pt x="9347" y="1818"/>
                  </a:lnTo>
                  <a:lnTo>
                    <a:pt x="9341" y="1824"/>
                  </a:lnTo>
                  <a:lnTo>
                    <a:pt x="9328" y="1824"/>
                  </a:lnTo>
                  <a:lnTo>
                    <a:pt x="9317" y="1824"/>
                  </a:lnTo>
                  <a:lnTo>
                    <a:pt x="9292" y="1818"/>
                  </a:lnTo>
                  <a:lnTo>
                    <a:pt x="9269" y="1812"/>
                  </a:lnTo>
                  <a:lnTo>
                    <a:pt x="9245" y="1807"/>
                  </a:lnTo>
                  <a:lnTo>
                    <a:pt x="9239" y="1807"/>
                  </a:lnTo>
                  <a:lnTo>
                    <a:pt x="9233" y="1807"/>
                  </a:lnTo>
                  <a:lnTo>
                    <a:pt x="9226" y="1807"/>
                  </a:lnTo>
                  <a:lnTo>
                    <a:pt x="9214" y="1807"/>
                  </a:lnTo>
                  <a:lnTo>
                    <a:pt x="9203" y="1799"/>
                  </a:lnTo>
                  <a:lnTo>
                    <a:pt x="9190" y="1788"/>
                  </a:lnTo>
                  <a:lnTo>
                    <a:pt x="9178" y="1776"/>
                  </a:lnTo>
                  <a:lnTo>
                    <a:pt x="9178" y="1771"/>
                  </a:lnTo>
                  <a:lnTo>
                    <a:pt x="9178" y="1763"/>
                  </a:lnTo>
                  <a:lnTo>
                    <a:pt x="9190" y="1763"/>
                  </a:lnTo>
                  <a:lnTo>
                    <a:pt x="9197" y="1763"/>
                  </a:lnTo>
                  <a:lnTo>
                    <a:pt x="9197" y="1758"/>
                  </a:lnTo>
                  <a:lnTo>
                    <a:pt x="9190" y="1752"/>
                  </a:lnTo>
                  <a:lnTo>
                    <a:pt x="9190" y="1746"/>
                  </a:lnTo>
                  <a:lnTo>
                    <a:pt x="9178" y="1735"/>
                  </a:lnTo>
                  <a:lnTo>
                    <a:pt x="9161" y="1704"/>
                  </a:lnTo>
                  <a:lnTo>
                    <a:pt x="9137" y="1674"/>
                  </a:lnTo>
                  <a:lnTo>
                    <a:pt x="9137" y="1663"/>
                  </a:lnTo>
                  <a:lnTo>
                    <a:pt x="9137" y="1655"/>
                  </a:lnTo>
                  <a:lnTo>
                    <a:pt x="9137" y="1650"/>
                  </a:lnTo>
                  <a:lnTo>
                    <a:pt x="9142" y="1650"/>
                  </a:lnTo>
                  <a:lnTo>
                    <a:pt x="9154" y="1644"/>
                  </a:lnTo>
                  <a:lnTo>
                    <a:pt x="9167" y="1638"/>
                  </a:lnTo>
                  <a:lnTo>
                    <a:pt x="9161" y="1638"/>
                  </a:lnTo>
                  <a:lnTo>
                    <a:pt x="9161" y="1627"/>
                  </a:lnTo>
                  <a:lnTo>
                    <a:pt x="9154" y="1619"/>
                  </a:lnTo>
                  <a:lnTo>
                    <a:pt x="9148" y="1608"/>
                  </a:lnTo>
                  <a:lnTo>
                    <a:pt x="9154" y="1602"/>
                  </a:lnTo>
                  <a:lnTo>
                    <a:pt x="9161" y="1583"/>
                  </a:lnTo>
                  <a:lnTo>
                    <a:pt x="9167" y="1578"/>
                  </a:lnTo>
                  <a:lnTo>
                    <a:pt x="9173" y="1572"/>
                  </a:lnTo>
                  <a:lnTo>
                    <a:pt x="9178" y="1572"/>
                  </a:lnTo>
                  <a:lnTo>
                    <a:pt x="9178" y="1583"/>
                  </a:lnTo>
                  <a:lnTo>
                    <a:pt x="9190" y="1591"/>
                  </a:lnTo>
                  <a:lnTo>
                    <a:pt x="9190" y="1596"/>
                  </a:lnTo>
                  <a:lnTo>
                    <a:pt x="9197" y="1596"/>
                  </a:lnTo>
                  <a:lnTo>
                    <a:pt x="9214" y="1591"/>
                  </a:lnTo>
                  <a:lnTo>
                    <a:pt x="9233" y="1583"/>
                  </a:lnTo>
                  <a:lnTo>
                    <a:pt x="9245" y="1591"/>
                  </a:lnTo>
                  <a:lnTo>
                    <a:pt x="9250" y="1596"/>
                  </a:lnTo>
                  <a:lnTo>
                    <a:pt x="9269" y="1608"/>
                  </a:lnTo>
                  <a:lnTo>
                    <a:pt x="9286" y="1619"/>
                  </a:lnTo>
                  <a:lnTo>
                    <a:pt x="9292" y="1627"/>
                  </a:lnTo>
                  <a:lnTo>
                    <a:pt x="9305" y="1632"/>
                  </a:lnTo>
                  <a:lnTo>
                    <a:pt x="9311" y="1627"/>
                  </a:lnTo>
                  <a:lnTo>
                    <a:pt x="9311" y="1619"/>
                  </a:lnTo>
                  <a:lnTo>
                    <a:pt x="9311" y="1608"/>
                  </a:lnTo>
                  <a:lnTo>
                    <a:pt x="9305" y="1596"/>
                  </a:lnTo>
                  <a:lnTo>
                    <a:pt x="9286" y="1572"/>
                  </a:lnTo>
                  <a:lnTo>
                    <a:pt x="9275" y="1560"/>
                  </a:lnTo>
                  <a:lnTo>
                    <a:pt x="9275" y="1555"/>
                  </a:lnTo>
                  <a:lnTo>
                    <a:pt x="9286" y="1542"/>
                  </a:lnTo>
                  <a:lnTo>
                    <a:pt x="9292" y="1542"/>
                  </a:lnTo>
                  <a:lnTo>
                    <a:pt x="9292" y="1536"/>
                  </a:lnTo>
                  <a:lnTo>
                    <a:pt x="9286" y="1530"/>
                  </a:lnTo>
                  <a:lnTo>
                    <a:pt x="9281" y="1524"/>
                  </a:lnTo>
                  <a:lnTo>
                    <a:pt x="9275" y="1519"/>
                  </a:lnTo>
                  <a:lnTo>
                    <a:pt x="9275" y="1511"/>
                  </a:lnTo>
                  <a:lnTo>
                    <a:pt x="9275" y="1506"/>
                  </a:lnTo>
                  <a:lnTo>
                    <a:pt x="9286" y="1506"/>
                  </a:lnTo>
                  <a:lnTo>
                    <a:pt x="9311" y="1511"/>
                  </a:lnTo>
                  <a:lnTo>
                    <a:pt x="9341" y="1524"/>
                  </a:lnTo>
                  <a:lnTo>
                    <a:pt x="9358" y="1530"/>
                  </a:lnTo>
                  <a:lnTo>
                    <a:pt x="9370" y="1524"/>
                  </a:lnTo>
                  <a:lnTo>
                    <a:pt x="9377" y="1524"/>
                  </a:lnTo>
                  <a:lnTo>
                    <a:pt x="9383" y="1506"/>
                  </a:lnTo>
                  <a:lnTo>
                    <a:pt x="9394" y="1500"/>
                  </a:lnTo>
                  <a:lnTo>
                    <a:pt x="9400" y="1494"/>
                  </a:lnTo>
                  <a:lnTo>
                    <a:pt x="9406" y="1494"/>
                  </a:lnTo>
                  <a:lnTo>
                    <a:pt x="9430" y="1494"/>
                  </a:lnTo>
                  <a:lnTo>
                    <a:pt x="9442" y="1494"/>
                  </a:lnTo>
                  <a:lnTo>
                    <a:pt x="9455" y="1494"/>
                  </a:lnTo>
                  <a:lnTo>
                    <a:pt x="9478" y="1488"/>
                  </a:lnTo>
                  <a:close/>
                  <a:moveTo>
                    <a:pt x="10756" y="1452"/>
                  </a:moveTo>
                  <a:lnTo>
                    <a:pt x="10762" y="1452"/>
                  </a:lnTo>
                  <a:lnTo>
                    <a:pt x="10768" y="1452"/>
                  </a:lnTo>
                  <a:lnTo>
                    <a:pt x="10768" y="1464"/>
                  </a:lnTo>
                  <a:lnTo>
                    <a:pt x="10762" y="1470"/>
                  </a:lnTo>
                  <a:lnTo>
                    <a:pt x="10751" y="1470"/>
                  </a:lnTo>
                  <a:lnTo>
                    <a:pt x="10751" y="1464"/>
                  </a:lnTo>
                  <a:lnTo>
                    <a:pt x="10751" y="1458"/>
                  </a:lnTo>
                  <a:lnTo>
                    <a:pt x="10756" y="1452"/>
                  </a:lnTo>
                  <a:close/>
                  <a:moveTo>
                    <a:pt x="10738" y="1439"/>
                  </a:moveTo>
                  <a:lnTo>
                    <a:pt x="10745" y="1439"/>
                  </a:lnTo>
                  <a:lnTo>
                    <a:pt x="10745" y="1447"/>
                  </a:lnTo>
                  <a:lnTo>
                    <a:pt x="10738" y="1447"/>
                  </a:lnTo>
                  <a:lnTo>
                    <a:pt x="10738" y="1439"/>
                  </a:lnTo>
                  <a:close/>
                  <a:moveTo>
                    <a:pt x="10804" y="1434"/>
                  </a:moveTo>
                  <a:lnTo>
                    <a:pt x="10810" y="1434"/>
                  </a:lnTo>
                  <a:lnTo>
                    <a:pt x="10810" y="1439"/>
                  </a:lnTo>
                  <a:lnTo>
                    <a:pt x="10804" y="1447"/>
                  </a:lnTo>
                  <a:lnTo>
                    <a:pt x="10804" y="1439"/>
                  </a:lnTo>
                  <a:lnTo>
                    <a:pt x="10804" y="1434"/>
                  </a:lnTo>
                  <a:close/>
                  <a:moveTo>
                    <a:pt x="9754" y="1367"/>
                  </a:moveTo>
                  <a:lnTo>
                    <a:pt x="9766" y="1367"/>
                  </a:lnTo>
                  <a:lnTo>
                    <a:pt x="9766" y="1375"/>
                  </a:lnTo>
                  <a:lnTo>
                    <a:pt x="9773" y="1380"/>
                  </a:lnTo>
                  <a:lnTo>
                    <a:pt x="9779" y="1398"/>
                  </a:lnTo>
                  <a:lnTo>
                    <a:pt x="9779" y="1403"/>
                  </a:lnTo>
                  <a:lnTo>
                    <a:pt x="9773" y="1416"/>
                  </a:lnTo>
                  <a:lnTo>
                    <a:pt x="9766" y="1434"/>
                  </a:lnTo>
                  <a:lnTo>
                    <a:pt x="9766" y="1447"/>
                  </a:lnTo>
                  <a:lnTo>
                    <a:pt x="9766" y="1452"/>
                  </a:lnTo>
                  <a:lnTo>
                    <a:pt x="9766" y="1458"/>
                  </a:lnTo>
                  <a:lnTo>
                    <a:pt x="9754" y="1475"/>
                  </a:lnTo>
                  <a:lnTo>
                    <a:pt x="9743" y="1483"/>
                  </a:lnTo>
                  <a:lnTo>
                    <a:pt x="9730" y="1500"/>
                  </a:lnTo>
                  <a:lnTo>
                    <a:pt x="9718" y="1500"/>
                  </a:lnTo>
                  <a:lnTo>
                    <a:pt x="9701" y="1506"/>
                  </a:lnTo>
                  <a:lnTo>
                    <a:pt x="9688" y="1506"/>
                  </a:lnTo>
                  <a:lnTo>
                    <a:pt x="9658" y="1506"/>
                  </a:lnTo>
                  <a:lnTo>
                    <a:pt x="9635" y="1506"/>
                  </a:lnTo>
                  <a:lnTo>
                    <a:pt x="9610" y="1506"/>
                  </a:lnTo>
                  <a:lnTo>
                    <a:pt x="9586" y="1511"/>
                  </a:lnTo>
                  <a:lnTo>
                    <a:pt x="9574" y="1511"/>
                  </a:lnTo>
                  <a:lnTo>
                    <a:pt x="9569" y="1511"/>
                  </a:lnTo>
                  <a:lnTo>
                    <a:pt x="9557" y="1500"/>
                  </a:lnTo>
                  <a:lnTo>
                    <a:pt x="9544" y="1483"/>
                  </a:lnTo>
                  <a:lnTo>
                    <a:pt x="9538" y="1458"/>
                  </a:lnTo>
                  <a:lnTo>
                    <a:pt x="9538" y="1452"/>
                  </a:lnTo>
                  <a:lnTo>
                    <a:pt x="9544" y="1452"/>
                  </a:lnTo>
                  <a:lnTo>
                    <a:pt x="9550" y="1458"/>
                  </a:lnTo>
                  <a:lnTo>
                    <a:pt x="9557" y="1464"/>
                  </a:lnTo>
                  <a:lnTo>
                    <a:pt x="9569" y="1475"/>
                  </a:lnTo>
                  <a:lnTo>
                    <a:pt x="9574" y="1483"/>
                  </a:lnTo>
                  <a:lnTo>
                    <a:pt x="9586" y="1483"/>
                  </a:lnTo>
                  <a:lnTo>
                    <a:pt x="9586" y="1475"/>
                  </a:lnTo>
                  <a:lnTo>
                    <a:pt x="9599" y="1458"/>
                  </a:lnTo>
                  <a:lnTo>
                    <a:pt x="9593" y="1452"/>
                  </a:lnTo>
                  <a:lnTo>
                    <a:pt x="9599" y="1447"/>
                  </a:lnTo>
                  <a:lnTo>
                    <a:pt x="9599" y="1434"/>
                  </a:lnTo>
                  <a:lnTo>
                    <a:pt x="9605" y="1422"/>
                  </a:lnTo>
                  <a:lnTo>
                    <a:pt x="9610" y="1416"/>
                  </a:lnTo>
                  <a:lnTo>
                    <a:pt x="9622" y="1416"/>
                  </a:lnTo>
                  <a:lnTo>
                    <a:pt x="9635" y="1411"/>
                  </a:lnTo>
                  <a:lnTo>
                    <a:pt x="9641" y="1416"/>
                  </a:lnTo>
                  <a:lnTo>
                    <a:pt x="9646" y="1416"/>
                  </a:lnTo>
                  <a:lnTo>
                    <a:pt x="9652" y="1422"/>
                  </a:lnTo>
                  <a:lnTo>
                    <a:pt x="9658" y="1428"/>
                  </a:lnTo>
                  <a:lnTo>
                    <a:pt x="9658" y="1434"/>
                  </a:lnTo>
                  <a:lnTo>
                    <a:pt x="9665" y="1428"/>
                  </a:lnTo>
                  <a:lnTo>
                    <a:pt x="9677" y="1416"/>
                  </a:lnTo>
                  <a:lnTo>
                    <a:pt x="9688" y="1403"/>
                  </a:lnTo>
                  <a:lnTo>
                    <a:pt x="9694" y="1392"/>
                  </a:lnTo>
                  <a:lnTo>
                    <a:pt x="9707" y="1392"/>
                  </a:lnTo>
                  <a:lnTo>
                    <a:pt x="9713" y="1392"/>
                  </a:lnTo>
                  <a:lnTo>
                    <a:pt x="9724" y="1386"/>
                  </a:lnTo>
                  <a:lnTo>
                    <a:pt x="9737" y="1375"/>
                  </a:lnTo>
                  <a:lnTo>
                    <a:pt x="9754" y="1367"/>
                  </a:lnTo>
                  <a:close/>
                  <a:moveTo>
                    <a:pt x="7331" y="1356"/>
                  </a:moveTo>
                  <a:lnTo>
                    <a:pt x="7337" y="1356"/>
                  </a:lnTo>
                  <a:lnTo>
                    <a:pt x="7348" y="1356"/>
                  </a:lnTo>
                  <a:lnTo>
                    <a:pt x="7354" y="1362"/>
                  </a:lnTo>
                  <a:lnTo>
                    <a:pt x="7361" y="1367"/>
                  </a:lnTo>
                  <a:lnTo>
                    <a:pt x="7354" y="1375"/>
                  </a:lnTo>
                  <a:lnTo>
                    <a:pt x="7354" y="1386"/>
                  </a:lnTo>
                  <a:lnTo>
                    <a:pt x="7354" y="1403"/>
                  </a:lnTo>
                  <a:lnTo>
                    <a:pt x="7348" y="1411"/>
                  </a:lnTo>
                  <a:lnTo>
                    <a:pt x="7337" y="1422"/>
                  </a:lnTo>
                  <a:lnTo>
                    <a:pt x="7325" y="1439"/>
                  </a:lnTo>
                  <a:lnTo>
                    <a:pt x="7325" y="1447"/>
                  </a:lnTo>
                  <a:lnTo>
                    <a:pt x="7331" y="1447"/>
                  </a:lnTo>
                  <a:lnTo>
                    <a:pt x="7343" y="1447"/>
                  </a:lnTo>
                  <a:lnTo>
                    <a:pt x="7348" y="1447"/>
                  </a:lnTo>
                  <a:lnTo>
                    <a:pt x="7354" y="1434"/>
                  </a:lnTo>
                  <a:lnTo>
                    <a:pt x="7354" y="1428"/>
                  </a:lnTo>
                  <a:lnTo>
                    <a:pt x="7361" y="1422"/>
                  </a:lnTo>
                  <a:lnTo>
                    <a:pt x="7367" y="1416"/>
                  </a:lnTo>
                  <a:lnTo>
                    <a:pt x="7379" y="1411"/>
                  </a:lnTo>
                  <a:lnTo>
                    <a:pt x="7379" y="1403"/>
                  </a:lnTo>
                  <a:lnTo>
                    <a:pt x="7379" y="1386"/>
                  </a:lnTo>
                  <a:lnTo>
                    <a:pt x="7379" y="1375"/>
                  </a:lnTo>
                  <a:lnTo>
                    <a:pt x="7379" y="1367"/>
                  </a:lnTo>
                  <a:lnTo>
                    <a:pt x="7390" y="1367"/>
                  </a:lnTo>
                  <a:lnTo>
                    <a:pt x="7403" y="1367"/>
                  </a:lnTo>
                  <a:lnTo>
                    <a:pt x="7415" y="1367"/>
                  </a:lnTo>
                  <a:lnTo>
                    <a:pt x="7415" y="1375"/>
                  </a:lnTo>
                  <a:lnTo>
                    <a:pt x="7415" y="1380"/>
                  </a:lnTo>
                  <a:lnTo>
                    <a:pt x="7415" y="1386"/>
                  </a:lnTo>
                  <a:lnTo>
                    <a:pt x="7415" y="1392"/>
                  </a:lnTo>
                  <a:lnTo>
                    <a:pt x="7420" y="1403"/>
                  </a:lnTo>
                  <a:lnTo>
                    <a:pt x="7426" y="1416"/>
                  </a:lnTo>
                  <a:lnTo>
                    <a:pt x="7426" y="1422"/>
                  </a:lnTo>
                  <a:lnTo>
                    <a:pt x="7420" y="1428"/>
                  </a:lnTo>
                  <a:lnTo>
                    <a:pt x="7415" y="1439"/>
                  </a:lnTo>
                  <a:lnTo>
                    <a:pt x="7415" y="1452"/>
                  </a:lnTo>
                  <a:lnTo>
                    <a:pt x="7415" y="1464"/>
                  </a:lnTo>
                  <a:lnTo>
                    <a:pt x="7420" y="1483"/>
                  </a:lnTo>
                  <a:lnTo>
                    <a:pt x="7426" y="1500"/>
                  </a:lnTo>
                  <a:lnTo>
                    <a:pt x="7433" y="1511"/>
                  </a:lnTo>
                  <a:lnTo>
                    <a:pt x="7433" y="1519"/>
                  </a:lnTo>
                  <a:lnTo>
                    <a:pt x="7426" y="1524"/>
                  </a:lnTo>
                  <a:lnTo>
                    <a:pt x="7415" y="1524"/>
                  </a:lnTo>
                  <a:lnTo>
                    <a:pt x="7409" y="1524"/>
                  </a:lnTo>
                  <a:lnTo>
                    <a:pt x="7403" y="1524"/>
                  </a:lnTo>
                  <a:lnTo>
                    <a:pt x="7403" y="1530"/>
                  </a:lnTo>
                  <a:lnTo>
                    <a:pt x="7409" y="1536"/>
                  </a:lnTo>
                  <a:lnTo>
                    <a:pt x="7415" y="1542"/>
                  </a:lnTo>
                  <a:lnTo>
                    <a:pt x="7426" y="1560"/>
                  </a:lnTo>
                  <a:lnTo>
                    <a:pt x="7433" y="1572"/>
                  </a:lnTo>
                  <a:lnTo>
                    <a:pt x="7433" y="1578"/>
                  </a:lnTo>
                  <a:lnTo>
                    <a:pt x="7433" y="1596"/>
                  </a:lnTo>
                  <a:lnTo>
                    <a:pt x="7426" y="1608"/>
                  </a:lnTo>
                  <a:lnTo>
                    <a:pt x="7415" y="1619"/>
                  </a:lnTo>
                  <a:lnTo>
                    <a:pt x="7409" y="1619"/>
                  </a:lnTo>
                  <a:lnTo>
                    <a:pt x="7379" y="1627"/>
                  </a:lnTo>
                  <a:lnTo>
                    <a:pt x="7348" y="1619"/>
                  </a:lnTo>
                  <a:lnTo>
                    <a:pt x="7331" y="1614"/>
                  </a:lnTo>
                  <a:lnTo>
                    <a:pt x="7318" y="1602"/>
                  </a:lnTo>
                  <a:lnTo>
                    <a:pt x="7318" y="1583"/>
                  </a:lnTo>
                  <a:lnTo>
                    <a:pt x="7301" y="1572"/>
                  </a:lnTo>
                  <a:lnTo>
                    <a:pt x="7301" y="1566"/>
                  </a:lnTo>
                  <a:lnTo>
                    <a:pt x="7295" y="1566"/>
                  </a:lnTo>
                  <a:lnTo>
                    <a:pt x="7282" y="1572"/>
                  </a:lnTo>
                  <a:lnTo>
                    <a:pt x="7276" y="1578"/>
                  </a:lnTo>
                  <a:lnTo>
                    <a:pt x="7271" y="1578"/>
                  </a:lnTo>
                  <a:lnTo>
                    <a:pt x="7265" y="1572"/>
                  </a:lnTo>
                  <a:lnTo>
                    <a:pt x="7265" y="1560"/>
                  </a:lnTo>
                  <a:lnTo>
                    <a:pt x="7259" y="1542"/>
                  </a:lnTo>
                  <a:lnTo>
                    <a:pt x="7259" y="1547"/>
                  </a:lnTo>
                  <a:lnTo>
                    <a:pt x="7253" y="1555"/>
                  </a:lnTo>
                  <a:lnTo>
                    <a:pt x="7246" y="1560"/>
                  </a:lnTo>
                  <a:lnTo>
                    <a:pt x="7240" y="1555"/>
                  </a:lnTo>
                  <a:lnTo>
                    <a:pt x="7235" y="1542"/>
                  </a:lnTo>
                  <a:lnTo>
                    <a:pt x="7223" y="1511"/>
                  </a:lnTo>
                  <a:lnTo>
                    <a:pt x="7210" y="1475"/>
                  </a:lnTo>
                  <a:lnTo>
                    <a:pt x="7204" y="1464"/>
                  </a:lnTo>
                  <a:lnTo>
                    <a:pt x="7199" y="1464"/>
                  </a:lnTo>
                  <a:lnTo>
                    <a:pt x="7181" y="1470"/>
                  </a:lnTo>
                  <a:lnTo>
                    <a:pt x="7174" y="1470"/>
                  </a:lnTo>
                  <a:lnTo>
                    <a:pt x="7174" y="1464"/>
                  </a:lnTo>
                  <a:lnTo>
                    <a:pt x="7174" y="1458"/>
                  </a:lnTo>
                  <a:lnTo>
                    <a:pt x="7199" y="1439"/>
                  </a:lnTo>
                  <a:lnTo>
                    <a:pt x="7217" y="1428"/>
                  </a:lnTo>
                  <a:lnTo>
                    <a:pt x="7223" y="1428"/>
                  </a:lnTo>
                  <a:lnTo>
                    <a:pt x="7235" y="1422"/>
                  </a:lnTo>
                  <a:lnTo>
                    <a:pt x="7240" y="1422"/>
                  </a:lnTo>
                  <a:lnTo>
                    <a:pt x="7240" y="1416"/>
                  </a:lnTo>
                  <a:lnTo>
                    <a:pt x="7235" y="1411"/>
                  </a:lnTo>
                  <a:lnTo>
                    <a:pt x="7229" y="1403"/>
                  </a:lnTo>
                  <a:lnTo>
                    <a:pt x="7229" y="1386"/>
                  </a:lnTo>
                  <a:lnTo>
                    <a:pt x="7235" y="1386"/>
                  </a:lnTo>
                  <a:lnTo>
                    <a:pt x="7240" y="1375"/>
                  </a:lnTo>
                  <a:lnTo>
                    <a:pt x="7246" y="1375"/>
                  </a:lnTo>
                  <a:lnTo>
                    <a:pt x="7265" y="1367"/>
                  </a:lnTo>
                  <a:lnTo>
                    <a:pt x="7295" y="1367"/>
                  </a:lnTo>
                  <a:lnTo>
                    <a:pt x="7307" y="1362"/>
                  </a:lnTo>
                  <a:lnTo>
                    <a:pt x="7331" y="1356"/>
                  </a:lnTo>
                  <a:close/>
                  <a:moveTo>
                    <a:pt x="7121" y="1350"/>
                  </a:moveTo>
                  <a:lnTo>
                    <a:pt x="7127" y="1350"/>
                  </a:lnTo>
                  <a:lnTo>
                    <a:pt x="7138" y="1350"/>
                  </a:lnTo>
                  <a:lnTo>
                    <a:pt x="7151" y="1362"/>
                  </a:lnTo>
                  <a:lnTo>
                    <a:pt x="7163" y="1362"/>
                  </a:lnTo>
                  <a:lnTo>
                    <a:pt x="7181" y="1367"/>
                  </a:lnTo>
                  <a:lnTo>
                    <a:pt x="7193" y="1375"/>
                  </a:lnTo>
                  <a:lnTo>
                    <a:pt x="7199" y="1386"/>
                  </a:lnTo>
                  <a:lnTo>
                    <a:pt x="7210" y="1398"/>
                  </a:lnTo>
                  <a:lnTo>
                    <a:pt x="7210" y="1403"/>
                  </a:lnTo>
                  <a:lnTo>
                    <a:pt x="7204" y="1416"/>
                  </a:lnTo>
                  <a:lnTo>
                    <a:pt x="7193" y="1422"/>
                  </a:lnTo>
                  <a:lnTo>
                    <a:pt x="7174" y="1428"/>
                  </a:lnTo>
                  <a:lnTo>
                    <a:pt x="7163" y="1428"/>
                  </a:lnTo>
                  <a:lnTo>
                    <a:pt x="7157" y="1428"/>
                  </a:lnTo>
                  <a:lnTo>
                    <a:pt x="7151" y="1422"/>
                  </a:lnTo>
                  <a:lnTo>
                    <a:pt x="7151" y="1416"/>
                  </a:lnTo>
                  <a:lnTo>
                    <a:pt x="7145" y="1411"/>
                  </a:lnTo>
                  <a:lnTo>
                    <a:pt x="7138" y="1403"/>
                  </a:lnTo>
                  <a:lnTo>
                    <a:pt x="7121" y="1392"/>
                  </a:lnTo>
                  <a:lnTo>
                    <a:pt x="7109" y="1375"/>
                  </a:lnTo>
                  <a:lnTo>
                    <a:pt x="7109" y="1362"/>
                  </a:lnTo>
                  <a:lnTo>
                    <a:pt x="7109" y="1356"/>
                  </a:lnTo>
                  <a:lnTo>
                    <a:pt x="7121" y="1350"/>
                  </a:lnTo>
                  <a:close/>
                  <a:moveTo>
                    <a:pt x="9485" y="1187"/>
                  </a:moveTo>
                  <a:lnTo>
                    <a:pt x="9497" y="1187"/>
                  </a:lnTo>
                  <a:lnTo>
                    <a:pt x="9502" y="1187"/>
                  </a:lnTo>
                  <a:lnTo>
                    <a:pt x="9502" y="1195"/>
                  </a:lnTo>
                  <a:lnTo>
                    <a:pt x="9502" y="1206"/>
                  </a:lnTo>
                  <a:lnTo>
                    <a:pt x="9502" y="1212"/>
                  </a:lnTo>
                  <a:lnTo>
                    <a:pt x="9497" y="1231"/>
                  </a:lnTo>
                  <a:lnTo>
                    <a:pt x="9485" y="1236"/>
                  </a:lnTo>
                  <a:lnTo>
                    <a:pt x="9478" y="1236"/>
                  </a:lnTo>
                  <a:lnTo>
                    <a:pt x="9478" y="1231"/>
                  </a:lnTo>
                  <a:lnTo>
                    <a:pt x="9472" y="1223"/>
                  </a:lnTo>
                  <a:lnTo>
                    <a:pt x="9472" y="1212"/>
                  </a:lnTo>
                  <a:lnTo>
                    <a:pt x="9478" y="1206"/>
                  </a:lnTo>
                  <a:lnTo>
                    <a:pt x="9478" y="1195"/>
                  </a:lnTo>
                  <a:lnTo>
                    <a:pt x="9485" y="1187"/>
                  </a:lnTo>
                  <a:close/>
                  <a:moveTo>
                    <a:pt x="7289" y="1134"/>
                  </a:moveTo>
                  <a:lnTo>
                    <a:pt x="7295" y="1134"/>
                  </a:lnTo>
                  <a:lnTo>
                    <a:pt x="7295" y="1140"/>
                  </a:lnTo>
                  <a:lnTo>
                    <a:pt x="7301" y="1140"/>
                  </a:lnTo>
                  <a:lnTo>
                    <a:pt x="7301" y="1151"/>
                  </a:lnTo>
                  <a:lnTo>
                    <a:pt x="7301" y="1164"/>
                  </a:lnTo>
                  <a:lnTo>
                    <a:pt x="7307" y="1170"/>
                  </a:lnTo>
                  <a:lnTo>
                    <a:pt x="7312" y="1187"/>
                  </a:lnTo>
                  <a:lnTo>
                    <a:pt x="7318" y="1200"/>
                  </a:lnTo>
                  <a:lnTo>
                    <a:pt x="7318" y="1212"/>
                  </a:lnTo>
                  <a:lnTo>
                    <a:pt x="7331" y="1223"/>
                  </a:lnTo>
                  <a:lnTo>
                    <a:pt x="7343" y="1231"/>
                  </a:lnTo>
                  <a:lnTo>
                    <a:pt x="7348" y="1231"/>
                  </a:lnTo>
                  <a:lnTo>
                    <a:pt x="7354" y="1236"/>
                  </a:lnTo>
                  <a:lnTo>
                    <a:pt x="7354" y="1242"/>
                  </a:lnTo>
                  <a:lnTo>
                    <a:pt x="7354" y="1248"/>
                  </a:lnTo>
                  <a:lnTo>
                    <a:pt x="7354" y="1259"/>
                  </a:lnTo>
                  <a:lnTo>
                    <a:pt x="7343" y="1272"/>
                  </a:lnTo>
                  <a:lnTo>
                    <a:pt x="7337" y="1284"/>
                  </a:lnTo>
                  <a:lnTo>
                    <a:pt x="7331" y="1290"/>
                  </a:lnTo>
                  <a:lnTo>
                    <a:pt x="7331" y="1308"/>
                  </a:lnTo>
                  <a:lnTo>
                    <a:pt x="7331" y="1314"/>
                  </a:lnTo>
                  <a:lnTo>
                    <a:pt x="7337" y="1326"/>
                  </a:lnTo>
                  <a:lnTo>
                    <a:pt x="7337" y="1331"/>
                  </a:lnTo>
                  <a:lnTo>
                    <a:pt x="7343" y="1331"/>
                  </a:lnTo>
                  <a:lnTo>
                    <a:pt x="7337" y="1344"/>
                  </a:lnTo>
                  <a:lnTo>
                    <a:pt x="7325" y="1344"/>
                  </a:lnTo>
                  <a:lnTo>
                    <a:pt x="7301" y="1344"/>
                  </a:lnTo>
                  <a:lnTo>
                    <a:pt x="7289" y="1344"/>
                  </a:lnTo>
                  <a:lnTo>
                    <a:pt x="7265" y="1350"/>
                  </a:lnTo>
                  <a:lnTo>
                    <a:pt x="7253" y="1350"/>
                  </a:lnTo>
                  <a:lnTo>
                    <a:pt x="7235" y="1362"/>
                  </a:lnTo>
                  <a:lnTo>
                    <a:pt x="7229" y="1367"/>
                  </a:lnTo>
                  <a:lnTo>
                    <a:pt x="7223" y="1367"/>
                  </a:lnTo>
                  <a:lnTo>
                    <a:pt x="7204" y="1367"/>
                  </a:lnTo>
                  <a:lnTo>
                    <a:pt x="7193" y="1362"/>
                  </a:lnTo>
                  <a:lnTo>
                    <a:pt x="7181" y="1356"/>
                  </a:lnTo>
                  <a:lnTo>
                    <a:pt x="7163" y="1344"/>
                  </a:lnTo>
                  <a:lnTo>
                    <a:pt x="7163" y="1339"/>
                  </a:lnTo>
                  <a:lnTo>
                    <a:pt x="7168" y="1331"/>
                  </a:lnTo>
                  <a:lnTo>
                    <a:pt x="7181" y="1326"/>
                  </a:lnTo>
                  <a:lnTo>
                    <a:pt x="7193" y="1326"/>
                  </a:lnTo>
                  <a:lnTo>
                    <a:pt x="7193" y="1320"/>
                  </a:lnTo>
                  <a:lnTo>
                    <a:pt x="7193" y="1314"/>
                  </a:lnTo>
                  <a:lnTo>
                    <a:pt x="7181" y="1308"/>
                  </a:lnTo>
                  <a:lnTo>
                    <a:pt x="7163" y="1308"/>
                  </a:lnTo>
                  <a:lnTo>
                    <a:pt x="7151" y="1320"/>
                  </a:lnTo>
                  <a:lnTo>
                    <a:pt x="7145" y="1320"/>
                  </a:lnTo>
                  <a:lnTo>
                    <a:pt x="7145" y="1314"/>
                  </a:lnTo>
                  <a:lnTo>
                    <a:pt x="7151" y="1308"/>
                  </a:lnTo>
                  <a:lnTo>
                    <a:pt x="7163" y="1303"/>
                  </a:lnTo>
                  <a:lnTo>
                    <a:pt x="7163" y="1295"/>
                  </a:lnTo>
                  <a:lnTo>
                    <a:pt x="7168" y="1290"/>
                  </a:lnTo>
                  <a:lnTo>
                    <a:pt x="7168" y="1278"/>
                  </a:lnTo>
                  <a:lnTo>
                    <a:pt x="7174" y="1272"/>
                  </a:lnTo>
                  <a:lnTo>
                    <a:pt x="7181" y="1267"/>
                  </a:lnTo>
                  <a:lnTo>
                    <a:pt x="7193" y="1248"/>
                  </a:lnTo>
                  <a:lnTo>
                    <a:pt x="7199" y="1242"/>
                  </a:lnTo>
                  <a:lnTo>
                    <a:pt x="7199" y="1236"/>
                  </a:lnTo>
                  <a:lnTo>
                    <a:pt x="7193" y="1236"/>
                  </a:lnTo>
                  <a:lnTo>
                    <a:pt x="7193" y="1242"/>
                  </a:lnTo>
                  <a:lnTo>
                    <a:pt x="7187" y="1236"/>
                  </a:lnTo>
                  <a:lnTo>
                    <a:pt x="7187" y="1231"/>
                  </a:lnTo>
                  <a:lnTo>
                    <a:pt x="7193" y="1218"/>
                  </a:lnTo>
                  <a:lnTo>
                    <a:pt x="7199" y="1206"/>
                  </a:lnTo>
                  <a:lnTo>
                    <a:pt x="7204" y="1195"/>
                  </a:lnTo>
                  <a:lnTo>
                    <a:pt x="7240" y="1182"/>
                  </a:lnTo>
                  <a:lnTo>
                    <a:pt x="7265" y="1170"/>
                  </a:lnTo>
                  <a:lnTo>
                    <a:pt x="7276" y="1170"/>
                  </a:lnTo>
                  <a:lnTo>
                    <a:pt x="7276" y="1146"/>
                  </a:lnTo>
                  <a:lnTo>
                    <a:pt x="7289" y="1140"/>
                  </a:lnTo>
                  <a:lnTo>
                    <a:pt x="7289" y="1134"/>
                  </a:lnTo>
                  <a:close/>
                  <a:moveTo>
                    <a:pt x="11183" y="1128"/>
                  </a:moveTo>
                  <a:lnTo>
                    <a:pt x="11194" y="1140"/>
                  </a:lnTo>
                  <a:lnTo>
                    <a:pt x="11194" y="1146"/>
                  </a:lnTo>
                  <a:lnTo>
                    <a:pt x="11194" y="1151"/>
                  </a:lnTo>
                  <a:lnTo>
                    <a:pt x="11194" y="1159"/>
                  </a:lnTo>
                  <a:lnTo>
                    <a:pt x="11194" y="1164"/>
                  </a:lnTo>
                  <a:lnTo>
                    <a:pt x="11200" y="1170"/>
                  </a:lnTo>
                  <a:lnTo>
                    <a:pt x="11206" y="1170"/>
                  </a:lnTo>
                  <a:lnTo>
                    <a:pt x="11213" y="1176"/>
                  </a:lnTo>
                  <a:lnTo>
                    <a:pt x="11213" y="1182"/>
                  </a:lnTo>
                  <a:lnTo>
                    <a:pt x="11206" y="1195"/>
                  </a:lnTo>
                  <a:lnTo>
                    <a:pt x="11194" y="1206"/>
                  </a:lnTo>
                  <a:lnTo>
                    <a:pt x="11183" y="1212"/>
                  </a:lnTo>
                  <a:lnTo>
                    <a:pt x="11152" y="1212"/>
                  </a:lnTo>
                  <a:lnTo>
                    <a:pt x="11141" y="1218"/>
                  </a:lnTo>
                  <a:lnTo>
                    <a:pt x="11134" y="1218"/>
                  </a:lnTo>
                  <a:lnTo>
                    <a:pt x="11128" y="1218"/>
                  </a:lnTo>
                  <a:lnTo>
                    <a:pt x="11116" y="1212"/>
                  </a:lnTo>
                  <a:lnTo>
                    <a:pt x="11111" y="1212"/>
                  </a:lnTo>
                  <a:lnTo>
                    <a:pt x="11111" y="1206"/>
                  </a:lnTo>
                  <a:lnTo>
                    <a:pt x="11111" y="1195"/>
                  </a:lnTo>
                  <a:lnTo>
                    <a:pt x="11116" y="1187"/>
                  </a:lnTo>
                  <a:lnTo>
                    <a:pt x="11116" y="1182"/>
                  </a:lnTo>
                  <a:lnTo>
                    <a:pt x="11128" y="1176"/>
                  </a:lnTo>
                  <a:lnTo>
                    <a:pt x="11134" y="1170"/>
                  </a:lnTo>
                  <a:lnTo>
                    <a:pt x="11147" y="1170"/>
                  </a:lnTo>
                  <a:lnTo>
                    <a:pt x="11158" y="1164"/>
                  </a:lnTo>
                  <a:lnTo>
                    <a:pt x="11170" y="1151"/>
                  </a:lnTo>
                  <a:lnTo>
                    <a:pt x="11177" y="1134"/>
                  </a:lnTo>
                  <a:lnTo>
                    <a:pt x="11183" y="1128"/>
                  </a:lnTo>
                  <a:close/>
                  <a:moveTo>
                    <a:pt x="6179" y="943"/>
                  </a:moveTo>
                  <a:lnTo>
                    <a:pt x="6202" y="943"/>
                  </a:lnTo>
                  <a:lnTo>
                    <a:pt x="6202" y="960"/>
                  </a:lnTo>
                  <a:lnTo>
                    <a:pt x="6197" y="971"/>
                  </a:lnTo>
                  <a:lnTo>
                    <a:pt x="6185" y="979"/>
                  </a:lnTo>
                  <a:lnTo>
                    <a:pt x="6174" y="971"/>
                  </a:lnTo>
                  <a:lnTo>
                    <a:pt x="6166" y="966"/>
                  </a:lnTo>
                  <a:lnTo>
                    <a:pt x="6166" y="960"/>
                  </a:lnTo>
                  <a:lnTo>
                    <a:pt x="6166" y="948"/>
                  </a:lnTo>
                  <a:lnTo>
                    <a:pt x="6179" y="943"/>
                  </a:lnTo>
                  <a:close/>
                  <a:moveTo>
                    <a:pt x="6094" y="863"/>
                  </a:moveTo>
                  <a:lnTo>
                    <a:pt x="6094" y="866"/>
                  </a:lnTo>
                  <a:lnTo>
                    <a:pt x="6089" y="871"/>
                  </a:lnTo>
                  <a:lnTo>
                    <a:pt x="6094" y="863"/>
                  </a:lnTo>
                  <a:close/>
                  <a:moveTo>
                    <a:pt x="6443" y="858"/>
                  </a:moveTo>
                  <a:lnTo>
                    <a:pt x="6462" y="871"/>
                  </a:lnTo>
                  <a:lnTo>
                    <a:pt x="6467" y="882"/>
                  </a:lnTo>
                  <a:lnTo>
                    <a:pt x="6473" y="888"/>
                  </a:lnTo>
                  <a:lnTo>
                    <a:pt x="6467" y="899"/>
                  </a:lnTo>
                  <a:lnTo>
                    <a:pt x="6462" y="912"/>
                  </a:lnTo>
                  <a:lnTo>
                    <a:pt x="6454" y="918"/>
                  </a:lnTo>
                  <a:lnTo>
                    <a:pt x="6443" y="930"/>
                  </a:lnTo>
                  <a:lnTo>
                    <a:pt x="6418" y="943"/>
                  </a:lnTo>
                  <a:lnTo>
                    <a:pt x="6407" y="943"/>
                  </a:lnTo>
                  <a:lnTo>
                    <a:pt x="6390" y="943"/>
                  </a:lnTo>
                  <a:lnTo>
                    <a:pt x="6382" y="943"/>
                  </a:lnTo>
                  <a:lnTo>
                    <a:pt x="6371" y="935"/>
                  </a:lnTo>
                  <a:lnTo>
                    <a:pt x="6365" y="930"/>
                  </a:lnTo>
                  <a:lnTo>
                    <a:pt x="6359" y="918"/>
                  </a:lnTo>
                  <a:lnTo>
                    <a:pt x="6359" y="912"/>
                  </a:lnTo>
                  <a:lnTo>
                    <a:pt x="6359" y="907"/>
                  </a:lnTo>
                  <a:lnTo>
                    <a:pt x="6365" y="888"/>
                  </a:lnTo>
                  <a:lnTo>
                    <a:pt x="6377" y="888"/>
                  </a:lnTo>
                  <a:lnTo>
                    <a:pt x="6390" y="882"/>
                  </a:lnTo>
                  <a:lnTo>
                    <a:pt x="6413" y="888"/>
                  </a:lnTo>
                  <a:lnTo>
                    <a:pt x="6426" y="888"/>
                  </a:lnTo>
                  <a:lnTo>
                    <a:pt x="6431" y="882"/>
                  </a:lnTo>
                  <a:lnTo>
                    <a:pt x="6443" y="876"/>
                  </a:lnTo>
                  <a:lnTo>
                    <a:pt x="6443" y="863"/>
                  </a:lnTo>
                  <a:lnTo>
                    <a:pt x="6443" y="858"/>
                  </a:lnTo>
                  <a:close/>
                  <a:moveTo>
                    <a:pt x="6227" y="840"/>
                  </a:moveTo>
                  <a:lnTo>
                    <a:pt x="6233" y="840"/>
                  </a:lnTo>
                  <a:lnTo>
                    <a:pt x="6238" y="840"/>
                  </a:lnTo>
                  <a:lnTo>
                    <a:pt x="6238" y="846"/>
                  </a:lnTo>
                  <a:lnTo>
                    <a:pt x="6238" y="852"/>
                  </a:lnTo>
                  <a:lnTo>
                    <a:pt x="6238" y="858"/>
                  </a:lnTo>
                  <a:lnTo>
                    <a:pt x="6227" y="858"/>
                  </a:lnTo>
                  <a:lnTo>
                    <a:pt x="6227" y="846"/>
                  </a:lnTo>
                  <a:lnTo>
                    <a:pt x="6227" y="840"/>
                  </a:lnTo>
                  <a:close/>
                  <a:moveTo>
                    <a:pt x="6166" y="840"/>
                  </a:moveTo>
                  <a:lnTo>
                    <a:pt x="6174" y="840"/>
                  </a:lnTo>
                  <a:lnTo>
                    <a:pt x="6210" y="863"/>
                  </a:lnTo>
                  <a:lnTo>
                    <a:pt x="6215" y="876"/>
                  </a:lnTo>
                  <a:lnTo>
                    <a:pt x="6221" y="888"/>
                  </a:lnTo>
                  <a:lnTo>
                    <a:pt x="6221" y="894"/>
                  </a:lnTo>
                  <a:lnTo>
                    <a:pt x="6215" y="899"/>
                  </a:lnTo>
                  <a:lnTo>
                    <a:pt x="6210" y="899"/>
                  </a:lnTo>
                  <a:lnTo>
                    <a:pt x="6197" y="894"/>
                  </a:lnTo>
                  <a:lnTo>
                    <a:pt x="6185" y="894"/>
                  </a:lnTo>
                  <a:lnTo>
                    <a:pt x="6179" y="899"/>
                  </a:lnTo>
                  <a:lnTo>
                    <a:pt x="6179" y="907"/>
                  </a:lnTo>
                  <a:lnTo>
                    <a:pt x="6179" y="918"/>
                  </a:lnTo>
                  <a:lnTo>
                    <a:pt x="6174" y="918"/>
                  </a:lnTo>
                  <a:lnTo>
                    <a:pt x="6166" y="924"/>
                  </a:lnTo>
                  <a:lnTo>
                    <a:pt x="6161" y="918"/>
                  </a:lnTo>
                  <a:lnTo>
                    <a:pt x="6149" y="912"/>
                  </a:lnTo>
                  <a:lnTo>
                    <a:pt x="6149" y="907"/>
                  </a:lnTo>
                  <a:lnTo>
                    <a:pt x="6143" y="894"/>
                  </a:lnTo>
                  <a:lnTo>
                    <a:pt x="6149" y="888"/>
                  </a:lnTo>
                  <a:lnTo>
                    <a:pt x="6149" y="882"/>
                  </a:lnTo>
                  <a:lnTo>
                    <a:pt x="6161" y="871"/>
                  </a:lnTo>
                  <a:lnTo>
                    <a:pt x="6166" y="858"/>
                  </a:lnTo>
                  <a:lnTo>
                    <a:pt x="6166" y="840"/>
                  </a:lnTo>
                  <a:close/>
                  <a:moveTo>
                    <a:pt x="6130" y="840"/>
                  </a:moveTo>
                  <a:lnTo>
                    <a:pt x="6143" y="840"/>
                  </a:lnTo>
                  <a:lnTo>
                    <a:pt x="6143" y="846"/>
                  </a:lnTo>
                  <a:lnTo>
                    <a:pt x="6143" y="858"/>
                  </a:lnTo>
                  <a:lnTo>
                    <a:pt x="6143" y="863"/>
                  </a:lnTo>
                  <a:lnTo>
                    <a:pt x="6138" y="876"/>
                  </a:lnTo>
                  <a:lnTo>
                    <a:pt x="6125" y="882"/>
                  </a:lnTo>
                  <a:lnTo>
                    <a:pt x="6119" y="882"/>
                  </a:lnTo>
                  <a:lnTo>
                    <a:pt x="6107" y="882"/>
                  </a:lnTo>
                  <a:lnTo>
                    <a:pt x="6094" y="882"/>
                  </a:lnTo>
                  <a:lnTo>
                    <a:pt x="6089" y="882"/>
                  </a:lnTo>
                  <a:lnTo>
                    <a:pt x="6089" y="876"/>
                  </a:lnTo>
                  <a:lnTo>
                    <a:pt x="6094" y="866"/>
                  </a:lnTo>
                  <a:lnTo>
                    <a:pt x="6113" y="852"/>
                  </a:lnTo>
                  <a:lnTo>
                    <a:pt x="6125" y="846"/>
                  </a:lnTo>
                  <a:lnTo>
                    <a:pt x="6130" y="840"/>
                  </a:lnTo>
                  <a:close/>
                  <a:moveTo>
                    <a:pt x="6282" y="835"/>
                  </a:moveTo>
                  <a:lnTo>
                    <a:pt x="6287" y="840"/>
                  </a:lnTo>
                  <a:lnTo>
                    <a:pt x="6293" y="846"/>
                  </a:lnTo>
                  <a:lnTo>
                    <a:pt x="6299" y="852"/>
                  </a:lnTo>
                  <a:lnTo>
                    <a:pt x="6305" y="858"/>
                  </a:lnTo>
                  <a:lnTo>
                    <a:pt x="6310" y="863"/>
                  </a:lnTo>
                  <a:lnTo>
                    <a:pt x="6323" y="863"/>
                  </a:lnTo>
                  <a:lnTo>
                    <a:pt x="6346" y="876"/>
                  </a:lnTo>
                  <a:lnTo>
                    <a:pt x="6354" y="876"/>
                  </a:lnTo>
                  <a:lnTo>
                    <a:pt x="6354" y="882"/>
                  </a:lnTo>
                  <a:lnTo>
                    <a:pt x="6354" y="894"/>
                  </a:lnTo>
                  <a:lnTo>
                    <a:pt x="6341" y="907"/>
                  </a:lnTo>
                  <a:lnTo>
                    <a:pt x="6323" y="912"/>
                  </a:lnTo>
                  <a:lnTo>
                    <a:pt x="6310" y="930"/>
                  </a:lnTo>
                  <a:lnTo>
                    <a:pt x="6293" y="930"/>
                  </a:lnTo>
                  <a:lnTo>
                    <a:pt x="6282" y="930"/>
                  </a:lnTo>
                  <a:lnTo>
                    <a:pt x="6274" y="930"/>
                  </a:lnTo>
                  <a:lnTo>
                    <a:pt x="6269" y="930"/>
                  </a:lnTo>
                  <a:lnTo>
                    <a:pt x="6263" y="912"/>
                  </a:lnTo>
                  <a:lnTo>
                    <a:pt x="6263" y="907"/>
                  </a:lnTo>
                  <a:lnTo>
                    <a:pt x="6257" y="907"/>
                  </a:lnTo>
                  <a:lnTo>
                    <a:pt x="6246" y="907"/>
                  </a:lnTo>
                  <a:lnTo>
                    <a:pt x="6238" y="899"/>
                  </a:lnTo>
                  <a:lnTo>
                    <a:pt x="6233" y="894"/>
                  </a:lnTo>
                  <a:lnTo>
                    <a:pt x="6233" y="888"/>
                  </a:lnTo>
                  <a:lnTo>
                    <a:pt x="6238" y="882"/>
                  </a:lnTo>
                  <a:lnTo>
                    <a:pt x="6246" y="876"/>
                  </a:lnTo>
                  <a:lnTo>
                    <a:pt x="6257" y="852"/>
                  </a:lnTo>
                  <a:lnTo>
                    <a:pt x="6269" y="840"/>
                  </a:lnTo>
                  <a:lnTo>
                    <a:pt x="6282" y="835"/>
                  </a:lnTo>
                  <a:close/>
                  <a:moveTo>
                    <a:pt x="6202" y="816"/>
                  </a:moveTo>
                  <a:lnTo>
                    <a:pt x="6210" y="822"/>
                  </a:lnTo>
                  <a:lnTo>
                    <a:pt x="6215" y="835"/>
                  </a:lnTo>
                  <a:lnTo>
                    <a:pt x="6210" y="840"/>
                  </a:lnTo>
                  <a:lnTo>
                    <a:pt x="6202" y="840"/>
                  </a:lnTo>
                  <a:lnTo>
                    <a:pt x="6197" y="835"/>
                  </a:lnTo>
                  <a:lnTo>
                    <a:pt x="6197" y="822"/>
                  </a:lnTo>
                  <a:lnTo>
                    <a:pt x="6202" y="816"/>
                  </a:lnTo>
                  <a:close/>
                  <a:moveTo>
                    <a:pt x="6089" y="816"/>
                  </a:moveTo>
                  <a:lnTo>
                    <a:pt x="6102" y="816"/>
                  </a:lnTo>
                  <a:lnTo>
                    <a:pt x="6107" y="816"/>
                  </a:lnTo>
                  <a:lnTo>
                    <a:pt x="6107" y="822"/>
                  </a:lnTo>
                  <a:lnTo>
                    <a:pt x="6107" y="827"/>
                  </a:lnTo>
                  <a:lnTo>
                    <a:pt x="6102" y="827"/>
                  </a:lnTo>
                  <a:lnTo>
                    <a:pt x="6102" y="835"/>
                  </a:lnTo>
                  <a:lnTo>
                    <a:pt x="6089" y="827"/>
                  </a:lnTo>
                  <a:lnTo>
                    <a:pt x="6089" y="822"/>
                  </a:lnTo>
                  <a:lnTo>
                    <a:pt x="6089" y="816"/>
                  </a:lnTo>
                  <a:close/>
                  <a:moveTo>
                    <a:pt x="6346" y="804"/>
                  </a:moveTo>
                  <a:lnTo>
                    <a:pt x="6359" y="810"/>
                  </a:lnTo>
                  <a:lnTo>
                    <a:pt x="6359" y="816"/>
                  </a:lnTo>
                  <a:lnTo>
                    <a:pt x="6365" y="822"/>
                  </a:lnTo>
                  <a:lnTo>
                    <a:pt x="6359" y="835"/>
                  </a:lnTo>
                  <a:lnTo>
                    <a:pt x="6359" y="840"/>
                  </a:lnTo>
                  <a:lnTo>
                    <a:pt x="6346" y="840"/>
                  </a:lnTo>
                  <a:lnTo>
                    <a:pt x="6335" y="846"/>
                  </a:lnTo>
                  <a:lnTo>
                    <a:pt x="6323" y="846"/>
                  </a:lnTo>
                  <a:lnTo>
                    <a:pt x="6310" y="840"/>
                  </a:lnTo>
                  <a:lnTo>
                    <a:pt x="6305" y="840"/>
                  </a:lnTo>
                  <a:lnTo>
                    <a:pt x="6305" y="835"/>
                  </a:lnTo>
                  <a:lnTo>
                    <a:pt x="6305" y="822"/>
                  </a:lnTo>
                  <a:lnTo>
                    <a:pt x="6318" y="816"/>
                  </a:lnTo>
                  <a:lnTo>
                    <a:pt x="6323" y="810"/>
                  </a:lnTo>
                  <a:lnTo>
                    <a:pt x="6346" y="804"/>
                  </a:lnTo>
                  <a:close/>
                  <a:moveTo>
                    <a:pt x="6246" y="799"/>
                  </a:moveTo>
                  <a:lnTo>
                    <a:pt x="6257" y="804"/>
                  </a:lnTo>
                  <a:lnTo>
                    <a:pt x="6263" y="804"/>
                  </a:lnTo>
                  <a:lnTo>
                    <a:pt x="6263" y="816"/>
                  </a:lnTo>
                  <a:lnTo>
                    <a:pt x="6263" y="827"/>
                  </a:lnTo>
                  <a:lnTo>
                    <a:pt x="6246" y="835"/>
                  </a:lnTo>
                  <a:lnTo>
                    <a:pt x="6238" y="835"/>
                  </a:lnTo>
                  <a:lnTo>
                    <a:pt x="6233" y="827"/>
                  </a:lnTo>
                  <a:lnTo>
                    <a:pt x="6227" y="822"/>
                  </a:lnTo>
                  <a:lnTo>
                    <a:pt x="6227" y="816"/>
                  </a:lnTo>
                  <a:lnTo>
                    <a:pt x="6227" y="810"/>
                  </a:lnTo>
                  <a:lnTo>
                    <a:pt x="6233" y="804"/>
                  </a:lnTo>
                  <a:lnTo>
                    <a:pt x="6238" y="804"/>
                  </a:lnTo>
                  <a:lnTo>
                    <a:pt x="6246" y="799"/>
                  </a:lnTo>
                  <a:close/>
                  <a:moveTo>
                    <a:pt x="6155" y="774"/>
                  </a:moveTo>
                  <a:lnTo>
                    <a:pt x="6166" y="774"/>
                  </a:lnTo>
                  <a:lnTo>
                    <a:pt x="6174" y="780"/>
                  </a:lnTo>
                  <a:lnTo>
                    <a:pt x="6179" y="791"/>
                  </a:lnTo>
                  <a:lnTo>
                    <a:pt x="6185" y="791"/>
                  </a:lnTo>
                  <a:lnTo>
                    <a:pt x="6185" y="799"/>
                  </a:lnTo>
                  <a:lnTo>
                    <a:pt x="6179" y="804"/>
                  </a:lnTo>
                  <a:lnTo>
                    <a:pt x="6174" y="804"/>
                  </a:lnTo>
                  <a:lnTo>
                    <a:pt x="6166" y="804"/>
                  </a:lnTo>
                  <a:lnTo>
                    <a:pt x="6161" y="799"/>
                  </a:lnTo>
                  <a:lnTo>
                    <a:pt x="6155" y="791"/>
                  </a:lnTo>
                  <a:lnTo>
                    <a:pt x="6155" y="786"/>
                  </a:lnTo>
                  <a:lnTo>
                    <a:pt x="6149" y="780"/>
                  </a:lnTo>
                  <a:lnTo>
                    <a:pt x="6155" y="774"/>
                  </a:lnTo>
                  <a:close/>
                  <a:moveTo>
                    <a:pt x="6125" y="768"/>
                  </a:moveTo>
                  <a:lnTo>
                    <a:pt x="6125" y="774"/>
                  </a:lnTo>
                  <a:lnTo>
                    <a:pt x="6125" y="786"/>
                  </a:lnTo>
                  <a:lnTo>
                    <a:pt x="6125" y="791"/>
                  </a:lnTo>
                  <a:lnTo>
                    <a:pt x="6119" y="791"/>
                  </a:lnTo>
                  <a:lnTo>
                    <a:pt x="6107" y="791"/>
                  </a:lnTo>
                  <a:lnTo>
                    <a:pt x="6107" y="786"/>
                  </a:lnTo>
                  <a:lnTo>
                    <a:pt x="6113" y="774"/>
                  </a:lnTo>
                  <a:lnTo>
                    <a:pt x="6125" y="768"/>
                  </a:lnTo>
                  <a:close/>
                  <a:moveTo>
                    <a:pt x="6263" y="763"/>
                  </a:moveTo>
                  <a:lnTo>
                    <a:pt x="6269" y="763"/>
                  </a:lnTo>
                  <a:lnTo>
                    <a:pt x="6274" y="774"/>
                  </a:lnTo>
                  <a:lnTo>
                    <a:pt x="6274" y="786"/>
                  </a:lnTo>
                  <a:lnTo>
                    <a:pt x="6263" y="791"/>
                  </a:lnTo>
                  <a:lnTo>
                    <a:pt x="6257" y="786"/>
                  </a:lnTo>
                  <a:lnTo>
                    <a:pt x="6257" y="780"/>
                  </a:lnTo>
                  <a:lnTo>
                    <a:pt x="6257" y="774"/>
                  </a:lnTo>
                  <a:lnTo>
                    <a:pt x="6257" y="768"/>
                  </a:lnTo>
                  <a:lnTo>
                    <a:pt x="6263" y="763"/>
                  </a:lnTo>
                  <a:close/>
                  <a:moveTo>
                    <a:pt x="6407" y="750"/>
                  </a:moveTo>
                  <a:lnTo>
                    <a:pt x="6418" y="750"/>
                  </a:lnTo>
                  <a:lnTo>
                    <a:pt x="6418" y="755"/>
                  </a:lnTo>
                  <a:lnTo>
                    <a:pt x="6418" y="763"/>
                  </a:lnTo>
                  <a:lnTo>
                    <a:pt x="6413" y="763"/>
                  </a:lnTo>
                  <a:lnTo>
                    <a:pt x="6407" y="763"/>
                  </a:lnTo>
                  <a:lnTo>
                    <a:pt x="6407" y="750"/>
                  </a:lnTo>
                  <a:close/>
                  <a:moveTo>
                    <a:pt x="6089" y="750"/>
                  </a:moveTo>
                  <a:lnTo>
                    <a:pt x="6094" y="750"/>
                  </a:lnTo>
                  <a:lnTo>
                    <a:pt x="6102" y="750"/>
                  </a:lnTo>
                  <a:lnTo>
                    <a:pt x="6094" y="763"/>
                  </a:lnTo>
                  <a:lnTo>
                    <a:pt x="6083" y="780"/>
                  </a:lnTo>
                  <a:lnTo>
                    <a:pt x="6077" y="780"/>
                  </a:lnTo>
                  <a:lnTo>
                    <a:pt x="6077" y="774"/>
                  </a:lnTo>
                  <a:lnTo>
                    <a:pt x="6077" y="763"/>
                  </a:lnTo>
                  <a:lnTo>
                    <a:pt x="6083" y="755"/>
                  </a:lnTo>
                  <a:lnTo>
                    <a:pt x="6089" y="750"/>
                  </a:lnTo>
                  <a:close/>
                  <a:moveTo>
                    <a:pt x="6053" y="750"/>
                  </a:moveTo>
                  <a:lnTo>
                    <a:pt x="6058" y="750"/>
                  </a:lnTo>
                  <a:lnTo>
                    <a:pt x="6058" y="763"/>
                  </a:lnTo>
                  <a:lnTo>
                    <a:pt x="6066" y="763"/>
                  </a:lnTo>
                  <a:lnTo>
                    <a:pt x="6066" y="768"/>
                  </a:lnTo>
                  <a:lnTo>
                    <a:pt x="6066" y="774"/>
                  </a:lnTo>
                  <a:lnTo>
                    <a:pt x="6058" y="780"/>
                  </a:lnTo>
                  <a:lnTo>
                    <a:pt x="6053" y="791"/>
                  </a:lnTo>
                  <a:lnTo>
                    <a:pt x="6041" y="804"/>
                  </a:lnTo>
                  <a:lnTo>
                    <a:pt x="6035" y="804"/>
                  </a:lnTo>
                  <a:lnTo>
                    <a:pt x="6030" y="804"/>
                  </a:lnTo>
                  <a:lnTo>
                    <a:pt x="6022" y="799"/>
                  </a:lnTo>
                  <a:lnTo>
                    <a:pt x="6011" y="799"/>
                  </a:lnTo>
                  <a:lnTo>
                    <a:pt x="6005" y="791"/>
                  </a:lnTo>
                  <a:lnTo>
                    <a:pt x="6005" y="786"/>
                  </a:lnTo>
                  <a:lnTo>
                    <a:pt x="6005" y="774"/>
                  </a:lnTo>
                  <a:lnTo>
                    <a:pt x="6005" y="768"/>
                  </a:lnTo>
                  <a:lnTo>
                    <a:pt x="6011" y="763"/>
                  </a:lnTo>
                  <a:lnTo>
                    <a:pt x="6017" y="763"/>
                  </a:lnTo>
                  <a:lnTo>
                    <a:pt x="6041" y="763"/>
                  </a:lnTo>
                  <a:lnTo>
                    <a:pt x="6053" y="750"/>
                  </a:lnTo>
                  <a:close/>
                  <a:moveTo>
                    <a:pt x="6431" y="744"/>
                  </a:moveTo>
                  <a:lnTo>
                    <a:pt x="6437" y="744"/>
                  </a:lnTo>
                  <a:lnTo>
                    <a:pt x="6462" y="750"/>
                  </a:lnTo>
                  <a:lnTo>
                    <a:pt x="6473" y="763"/>
                  </a:lnTo>
                  <a:lnTo>
                    <a:pt x="6473" y="774"/>
                  </a:lnTo>
                  <a:lnTo>
                    <a:pt x="6473" y="786"/>
                  </a:lnTo>
                  <a:lnTo>
                    <a:pt x="6467" y="786"/>
                  </a:lnTo>
                  <a:lnTo>
                    <a:pt x="6462" y="786"/>
                  </a:lnTo>
                  <a:lnTo>
                    <a:pt x="6449" y="780"/>
                  </a:lnTo>
                  <a:lnTo>
                    <a:pt x="6437" y="763"/>
                  </a:lnTo>
                  <a:lnTo>
                    <a:pt x="6431" y="763"/>
                  </a:lnTo>
                  <a:lnTo>
                    <a:pt x="6431" y="750"/>
                  </a:lnTo>
                  <a:lnTo>
                    <a:pt x="6431" y="744"/>
                  </a:lnTo>
                  <a:close/>
                  <a:moveTo>
                    <a:pt x="5914" y="744"/>
                  </a:moveTo>
                  <a:lnTo>
                    <a:pt x="5922" y="744"/>
                  </a:lnTo>
                  <a:lnTo>
                    <a:pt x="5939" y="750"/>
                  </a:lnTo>
                  <a:lnTo>
                    <a:pt x="5958" y="750"/>
                  </a:lnTo>
                  <a:lnTo>
                    <a:pt x="5958" y="763"/>
                  </a:lnTo>
                  <a:lnTo>
                    <a:pt x="5958" y="780"/>
                  </a:lnTo>
                  <a:lnTo>
                    <a:pt x="5950" y="786"/>
                  </a:lnTo>
                  <a:lnTo>
                    <a:pt x="5945" y="786"/>
                  </a:lnTo>
                  <a:lnTo>
                    <a:pt x="5939" y="786"/>
                  </a:lnTo>
                  <a:lnTo>
                    <a:pt x="5933" y="780"/>
                  </a:lnTo>
                  <a:lnTo>
                    <a:pt x="5927" y="774"/>
                  </a:lnTo>
                  <a:lnTo>
                    <a:pt x="5914" y="750"/>
                  </a:lnTo>
                  <a:lnTo>
                    <a:pt x="5914" y="744"/>
                  </a:lnTo>
                  <a:close/>
                  <a:moveTo>
                    <a:pt x="6305" y="727"/>
                  </a:moveTo>
                  <a:lnTo>
                    <a:pt x="6310" y="727"/>
                  </a:lnTo>
                  <a:lnTo>
                    <a:pt x="6323" y="727"/>
                  </a:lnTo>
                  <a:lnTo>
                    <a:pt x="6329" y="738"/>
                  </a:lnTo>
                  <a:lnTo>
                    <a:pt x="6329" y="744"/>
                  </a:lnTo>
                  <a:lnTo>
                    <a:pt x="6323" y="744"/>
                  </a:lnTo>
                  <a:lnTo>
                    <a:pt x="6318" y="750"/>
                  </a:lnTo>
                  <a:lnTo>
                    <a:pt x="6310" y="744"/>
                  </a:lnTo>
                  <a:lnTo>
                    <a:pt x="6305" y="744"/>
                  </a:lnTo>
                  <a:lnTo>
                    <a:pt x="6305" y="738"/>
                  </a:lnTo>
                  <a:lnTo>
                    <a:pt x="6305" y="727"/>
                  </a:lnTo>
                  <a:close/>
                  <a:moveTo>
                    <a:pt x="6251" y="727"/>
                  </a:moveTo>
                  <a:lnTo>
                    <a:pt x="6257" y="732"/>
                  </a:lnTo>
                  <a:lnTo>
                    <a:pt x="6269" y="738"/>
                  </a:lnTo>
                  <a:lnTo>
                    <a:pt x="6282" y="738"/>
                  </a:lnTo>
                  <a:lnTo>
                    <a:pt x="6282" y="744"/>
                  </a:lnTo>
                  <a:lnTo>
                    <a:pt x="6269" y="750"/>
                  </a:lnTo>
                  <a:lnTo>
                    <a:pt x="6263" y="750"/>
                  </a:lnTo>
                  <a:lnTo>
                    <a:pt x="6251" y="744"/>
                  </a:lnTo>
                  <a:lnTo>
                    <a:pt x="6246" y="738"/>
                  </a:lnTo>
                  <a:lnTo>
                    <a:pt x="6246" y="732"/>
                  </a:lnTo>
                  <a:lnTo>
                    <a:pt x="6251" y="727"/>
                  </a:lnTo>
                  <a:close/>
                  <a:moveTo>
                    <a:pt x="6215" y="727"/>
                  </a:moveTo>
                  <a:lnTo>
                    <a:pt x="6221" y="732"/>
                  </a:lnTo>
                  <a:lnTo>
                    <a:pt x="6227" y="738"/>
                  </a:lnTo>
                  <a:lnTo>
                    <a:pt x="6238" y="755"/>
                  </a:lnTo>
                  <a:lnTo>
                    <a:pt x="6246" y="780"/>
                  </a:lnTo>
                  <a:lnTo>
                    <a:pt x="6246" y="791"/>
                  </a:lnTo>
                  <a:lnTo>
                    <a:pt x="6238" y="791"/>
                  </a:lnTo>
                  <a:lnTo>
                    <a:pt x="6227" y="774"/>
                  </a:lnTo>
                  <a:lnTo>
                    <a:pt x="6221" y="755"/>
                  </a:lnTo>
                  <a:lnTo>
                    <a:pt x="6215" y="738"/>
                  </a:lnTo>
                  <a:lnTo>
                    <a:pt x="6215" y="732"/>
                  </a:lnTo>
                  <a:lnTo>
                    <a:pt x="6215" y="727"/>
                  </a:lnTo>
                  <a:close/>
                  <a:moveTo>
                    <a:pt x="6071" y="727"/>
                  </a:moveTo>
                  <a:lnTo>
                    <a:pt x="6077" y="727"/>
                  </a:lnTo>
                  <a:lnTo>
                    <a:pt x="6083" y="727"/>
                  </a:lnTo>
                  <a:lnTo>
                    <a:pt x="6083" y="738"/>
                  </a:lnTo>
                  <a:lnTo>
                    <a:pt x="6077" y="744"/>
                  </a:lnTo>
                  <a:lnTo>
                    <a:pt x="6071" y="750"/>
                  </a:lnTo>
                  <a:lnTo>
                    <a:pt x="6066" y="750"/>
                  </a:lnTo>
                  <a:lnTo>
                    <a:pt x="6066" y="744"/>
                  </a:lnTo>
                  <a:lnTo>
                    <a:pt x="6066" y="738"/>
                  </a:lnTo>
                  <a:lnTo>
                    <a:pt x="6071" y="727"/>
                  </a:lnTo>
                  <a:close/>
                  <a:moveTo>
                    <a:pt x="6138" y="714"/>
                  </a:moveTo>
                  <a:lnTo>
                    <a:pt x="6143" y="714"/>
                  </a:lnTo>
                  <a:lnTo>
                    <a:pt x="6143" y="719"/>
                  </a:lnTo>
                  <a:lnTo>
                    <a:pt x="6149" y="727"/>
                  </a:lnTo>
                  <a:lnTo>
                    <a:pt x="6166" y="744"/>
                  </a:lnTo>
                  <a:lnTo>
                    <a:pt x="6166" y="755"/>
                  </a:lnTo>
                  <a:lnTo>
                    <a:pt x="6166" y="763"/>
                  </a:lnTo>
                  <a:lnTo>
                    <a:pt x="6155" y="763"/>
                  </a:lnTo>
                  <a:lnTo>
                    <a:pt x="6149" y="755"/>
                  </a:lnTo>
                  <a:lnTo>
                    <a:pt x="6143" y="750"/>
                  </a:lnTo>
                  <a:lnTo>
                    <a:pt x="6130" y="732"/>
                  </a:lnTo>
                  <a:lnTo>
                    <a:pt x="6130" y="719"/>
                  </a:lnTo>
                  <a:lnTo>
                    <a:pt x="6138" y="714"/>
                  </a:lnTo>
                  <a:close/>
                  <a:moveTo>
                    <a:pt x="5933" y="702"/>
                  </a:moveTo>
                  <a:lnTo>
                    <a:pt x="5939" y="702"/>
                  </a:lnTo>
                  <a:lnTo>
                    <a:pt x="5945" y="702"/>
                  </a:lnTo>
                  <a:lnTo>
                    <a:pt x="5950" y="708"/>
                  </a:lnTo>
                  <a:lnTo>
                    <a:pt x="5950" y="714"/>
                  </a:lnTo>
                  <a:lnTo>
                    <a:pt x="5950" y="719"/>
                  </a:lnTo>
                  <a:lnTo>
                    <a:pt x="5945" y="719"/>
                  </a:lnTo>
                  <a:lnTo>
                    <a:pt x="5939" y="719"/>
                  </a:lnTo>
                  <a:lnTo>
                    <a:pt x="5933" y="714"/>
                  </a:lnTo>
                  <a:lnTo>
                    <a:pt x="5927" y="708"/>
                  </a:lnTo>
                  <a:lnTo>
                    <a:pt x="5933" y="702"/>
                  </a:lnTo>
                  <a:close/>
                  <a:moveTo>
                    <a:pt x="6174" y="683"/>
                  </a:moveTo>
                  <a:lnTo>
                    <a:pt x="6185" y="691"/>
                  </a:lnTo>
                  <a:lnTo>
                    <a:pt x="6185" y="719"/>
                  </a:lnTo>
                  <a:lnTo>
                    <a:pt x="6197" y="727"/>
                  </a:lnTo>
                  <a:lnTo>
                    <a:pt x="6202" y="732"/>
                  </a:lnTo>
                  <a:lnTo>
                    <a:pt x="6210" y="755"/>
                  </a:lnTo>
                  <a:lnTo>
                    <a:pt x="6215" y="780"/>
                  </a:lnTo>
                  <a:lnTo>
                    <a:pt x="6215" y="791"/>
                  </a:lnTo>
                  <a:lnTo>
                    <a:pt x="6210" y="804"/>
                  </a:lnTo>
                  <a:lnTo>
                    <a:pt x="6197" y="791"/>
                  </a:lnTo>
                  <a:lnTo>
                    <a:pt x="6191" y="780"/>
                  </a:lnTo>
                  <a:lnTo>
                    <a:pt x="6185" y="750"/>
                  </a:lnTo>
                  <a:lnTo>
                    <a:pt x="6174" y="719"/>
                  </a:lnTo>
                  <a:lnTo>
                    <a:pt x="6166" y="708"/>
                  </a:lnTo>
                  <a:lnTo>
                    <a:pt x="6155" y="702"/>
                  </a:lnTo>
                  <a:lnTo>
                    <a:pt x="6174" y="683"/>
                  </a:lnTo>
                  <a:close/>
                  <a:moveTo>
                    <a:pt x="6210" y="678"/>
                  </a:moveTo>
                  <a:lnTo>
                    <a:pt x="6215" y="678"/>
                  </a:lnTo>
                  <a:lnTo>
                    <a:pt x="6221" y="678"/>
                  </a:lnTo>
                  <a:lnTo>
                    <a:pt x="6227" y="683"/>
                  </a:lnTo>
                  <a:lnTo>
                    <a:pt x="6233" y="691"/>
                  </a:lnTo>
                  <a:lnTo>
                    <a:pt x="6238" y="696"/>
                  </a:lnTo>
                  <a:lnTo>
                    <a:pt x="6246" y="696"/>
                  </a:lnTo>
                  <a:lnTo>
                    <a:pt x="6251" y="683"/>
                  </a:lnTo>
                  <a:lnTo>
                    <a:pt x="6251" y="678"/>
                  </a:lnTo>
                  <a:lnTo>
                    <a:pt x="6257" y="678"/>
                  </a:lnTo>
                  <a:lnTo>
                    <a:pt x="6263" y="683"/>
                  </a:lnTo>
                  <a:lnTo>
                    <a:pt x="6263" y="696"/>
                  </a:lnTo>
                  <a:lnTo>
                    <a:pt x="6274" y="702"/>
                  </a:lnTo>
                  <a:lnTo>
                    <a:pt x="6282" y="714"/>
                  </a:lnTo>
                  <a:lnTo>
                    <a:pt x="6274" y="719"/>
                  </a:lnTo>
                  <a:lnTo>
                    <a:pt x="6269" y="719"/>
                  </a:lnTo>
                  <a:lnTo>
                    <a:pt x="6257" y="714"/>
                  </a:lnTo>
                  <a:lnTo>
                    <a:pt x="6227" y="708"/>
                  </a:lnTo>
                  <a:lnTo>
                    <a:pt x="6215" y="702"/>
                  </a:lnTo>
                  <a:lnTo>
                    <a:pt x="6210" y="683"/>
                  </a:lnTo>
                  <a:lnTo>
                    <a:pt x="6210" y="678"/>
                  </a:lnTo>
                  <a:close/>
                  <a:moveTo>
                    <a:pt x="6287" y="666"/>
                  </a:moveTo>
                  <a:lnTo>
                    <a:pt x="6293" y="672"/>
                  </a:lnTo>
                  <a:lnTo>
                    <a:pt x="6299" y="672"/>
                  </a:lnTo>
                  <a:lnTo>
                    <a:pt x="6305" y="678"/>
                  </a:lnTo>
                  <a:lnTo>
                    <a:pt x="6310" y="683"/>
                  </a:lnTo>
                  <a:lnTo>
                    <a:pt x="6310" y="696"/>
                  </a:lnTo>
                  <a:lnTo>
                    <a:pt x="6310" y="708"/>
                  </a:lnTo>
                  <a:lnTo>
                    <a:pt x="6305" y="714"/>
                  </a:lnTo>
                  <a:lnTo>
                    <a:pt x="6305" y="708"/>
                  </a:lnTo>
                  <a:lnTo>
                    <a:pt x="6293" y="702"/>
                  </a:lnTo>
                  <a:lnTo>
                    <a:pt x="6282" y="691"/>
                  </a:lnTo>
                  <a:lnTo>
                    <a:pt x="6282" y="678"/>
                  </a:lnTo>
                  <a:lnTo>
                    <a:pt x="6282" y="672"/>
                  </a:lnTo>
                  <a:lnTo>
                    <a:pt x="6287" y="666"/>
                  </a:lnTo>
                  <a:close/>
                  <a:moveTo>
                    <a:pt x="6354" y="647"/>
                  </a:moveTo>
                  <a:lnTo>
                    <a:pt x="6365" y="647"/>
                  </a:lnTo>
                  <a:lnTo>
                    <a:pt x="6377" y="655"/>
                  </a:lnTo>
                  <a:lnTo>
                    <a:pt x="6382" y="660"/>
                  </a:lnTo>
                  <a:lnTo>
                    <a:pt x="6382" y="666"/>
                  </a:lnTo>
                  <a:lnTo>
                    <a:pt x="6382" y="678"/>
                  </a:lnTo>
                  <a:lnTo>
                    <a:pt x="6365" y="683"/>
                  </a:lnTo>
                  <a:lnTo>
                    <a:pt x="6359" y="678"/>
                  </a:lnTo>
                  <a:lnTo>
                    <a:pt x="6341" y="672"/>
                  </a:lnTo>
                  <a:lnTo>
                    <a:pt x="6323" y="666"/>
                  </a:lnTo>
                  <a:lnTo>
                    <a:pt x="6323" y="660"/>
                  </a:lnTo>
                  <a:lnTo>
                    <a:pt x="6341" y="655"/>
                  </a:lnTo>
                  <a:lnTo>
                    <a:pt x="6354" y="647"/>
                  </a:lnTo>
                  <a:close/>
                  <a:moveTo>
                    <a:pt x="6011" y="600"/>
                  </a:moveTo>
                  <a:lnTo>
                    <a:pt x="6022" y="600"/>
                  </a:lnTo>
                  <a:lnTo>
                    <a:pt x="6035" y="606"/>
                  </a:lnTo>
                  <a:lnTo>
                    <a:pt x="6041" y="619"/>
                  </a:lnTo>
                  <a:lnTo>
                    <a:pt x="6047" y="624"/>
                  </a:lnTo>
                  <a:lnTo>
                    <a:pt x="6053" y="624"/>
                  </a:lnTo>
                  <a:lnTo>
                    <a:pt x="6058" y="636"/>
                  </a:lnTo>
                  <a:lnTo>
                    <a:pt x="6035" y="642"/>
                  </a:lnTo>
                  <a:lnTo>
                    <a:pt x="6030" y="642"/>
                  </a:lnTo>
                  <a:lnTo>
                    <a:pt x="6022" y="647"/>
                  </a:lnTo>
                  <a:lnTo>
                    <a:pt x="6030" y="655"/>
                  </a:lnTo>
                  <a:lnTo>
                    <a:pt x="6047" y="660"/>
                  </a:lnTo>
                  <a:lnTo>
                    <a:pt x="6058" y="666"/>
                  </a:lnTo>
                  <a:lnTo>
                    <a:pt x="6053" y="672"/>
                  </a:lnTo>
                  <a:lnTo>
                    <a:pt x="6047" y="678"/>
                  </a:lnTo>
                  <a:lnTo>
                    <a:pt x="6047" y="683"/>
                  </a:lnTo>
                  <a:lnTo>
                    <a:pt x="6041" y="683"/>
                  </a:lnTo>
                  <a:lnTo>
                    <a:pt x="5945" y="672"/>
                  </a:lnTo>
                  <a:lnTo>
                    <a:pt x="5945" y="666"/>
                  </a:lnTo>
                  <a:lnTo>
                    <a:pt x="5939" y="660"/>
                  </a:lnTo>
                  <a:lnTo>
                    <a:pt x="5933" y="655"/>
                  </a:lnTo>
                  <a:lnTo>
                    <a:pt x="5927" y="655"/>
                  </a:lnTo>
                  <a:lnTo>
                    <a:pt x="5927" y="660"/>
                  </a:lnTo>
                  <a:lnTo>
                    <a:pt x="5914" y="660"/>
                  </a:lnTo>
                  <a:lnTo>
                    <a:pt x="5922" y="678"/>
                  </a:lnTo>
                  <a:lnTo>
                    <a:pt x="5914" y="683"/>
                  </a:lnTo>
                  <a:lnTo>
                    <a:pt x="5909" y="691"/>
                  </a:lnTo>
                  <a:lnTo>
                    <a:pt x="5903" y="691"/>
                  </a:lnTo>
                  <a:lnTo>
                    <a:pt x="5878" y="683"/>
                  </a:lnTo>
                  <a:lnTo>
                    <a:pt x="5861" y="678"/>
                  </a:lnTo>
                  <a:lnTo>
                    <a:pt x="5861" y="672"/>
                  </a:lnTo>
                  <a:lnTo>
                    <a:pt x="5861" y="666"/>
                  </a:lnTo>
                  <a:lnTo>
                    <a:pt x="5861" y="660"/>
                  </a:lnTo>
                  <a:lnTo>
                    <a:pt x="5867" y="660"/>
                  </a:lnTo>
                  <a:lnTo>
                    <a:pt x="5878" y="660"/>
                  </a:lnTo>
                  <a:lnTo>
                    <a:pt x="5886" y="655"/>
                  </a:lnTo>
                  <a:lnTo>
                    <a:pt x="5878" y="647"/>
                  </a:lnTo>
                  <a:lnTo>
                    <a:pt x="5873" y="647"/>
                  </a:lnTo>
                  <a:lnTo>
                    <a:pt x="5861" y="647"/>
                  </a:lnTo>
                  <a:lnTo>
                    <a:pt x="5861" y="642"/>
                  </a:lnTo>
                  <a:lnTo>
                    <a:pt x="5861" y="636"/>
                  </a:lnTo>
                  <a:lnTo>
                    <a:pt x="5861" y="624"/>
                  </a:lnTo>
                  <a:lnTo>
                    <a:pt x="5873" y="619"/>
                  </a:lnTo>
                  <a:lnTo>
                    <a:pt x="5878" y="611"/>
                  </a:lnTo>
                  <a:lnTo>
                    <a:pt x="5886" y="619"/>
                  </a:lnTo>
                  <a:lnTo>
                    <a:pt x="5886" y="624"/>
                  </a:lnTo>
                  <a:lnTo>
                    <a:pt x="5891" y="630"/>
                  </a:lnTo>
                  <a:lnTo>
                    <a:pt x="5891" y="642"/>
                  </a:lnTo>
                  <a:lnTo>
                    <a:pt x="5897" y="647"/>
                  </a:lnTo>
                  <a:lnTo>
                    <a:pt x="5903" y="647"/>
                  </a:lnTo>
                  <a:lnTo>
                    <a:pt x="5909" y="636"/>
                  </a:lnTo>
                  <a:lnTo>
                    <a:pt x="5914" y="624"/>
                  </a:lnTo>
                  <a:lnTo>
                    <a:pt x="5922" y="624"/>
                  </a:lnTo>
                  <a:lnTo>
                    <a:pt x="5927" y="619"/>
                  </a:lnTo>
                  <a:lnTo>
                    <a:pt x="5933" y="624"/>
                  </a:lnTo>
                  <a:lnTo>
                    <a:pt x="5939" y="624"/>
                  </a:lnTo>
                  <a:lnTo>
                    <a:pt x="5945" y="636"/>
                  </a:lnTo>
                  <a:lnTo>
                    <a:pt x="5945" y="642"/>
                  </a:lnTo>
                  <a:lnTo>
                    <a:pt x="5950" y="642"/>
                  </a:lnTo>
                  <a:lnTo>
                    <a:pt x="5958" y="642"/>
                  </a:lnTo>
                  <a:lnTo>
                    <a:pt x="5975" y="642"/>
                  </a:lnTo>
                  <a:lnTo>
                    <a:pt x="5999" y="630"/>
                  </a:lnTo>
                  <a:lnTo>
                    <a:pt x="5994" y="619"/>
                  </a:lnTo>
                  <a:lnTo>
                    <a:pt x="5994" y="611"/>
                  </a:lnTo>
                  <a:lnTo>
                    <a:pt x="5999" y="606"/>
                  </a:lnTo>
                  <a:lnTo>
                    <a:pt x="6011" y="600"/>
                  </a:lnTo>
                  <a:close/>
                  <a:moveTo>
                    <a:pt x="6071" y="594"/>
                  </a:moveTo>
                  <a:lnTo>
                    <a:pt x="6077" y="594"/>
                  </a:lnTo>
                  <a:lnTo>
                    <a:pt x="6083" y="594"/>
                  </a:lnTo>
                  <a:lnTo>
                    <a:pt x="6089" y="600"/>
                  </a:lnTo>
                  <a:lnTo>
                    <a:pt x="6089" y="606"/>
                  </a:lnTo>
                  <a:lnTo>
                    <a:pt x="6083" y="606"/>
                  </a:lnTo>
                  <a:lnTo>
                    <a:pt x="6077" y="611"/>
                  </a:lnTo>
                  <a:lnTo>
                    <a:pt x="6066" y="606"/>
                  </a:lnTo>
                  <a:lnTo>
                    <a:pt x="6066" y="600"/>
                  </a:lnTo>
                  <a:lnTo>
                    <a:pt x="6071" y="594"/>
                  </a:lnTo>
                  <a:close/>
                  <a:moveTo>
                    <a:pt x="5873" y="522"/>
                  </a:moveTo>
                  <a:lnTo>
                    <a:pt x="5878" y="528"/>
                  </a:lnTo>
                  <a:lnTo>
                    <a:pt x="5886" y="528"/>
                  </a:lnTo>
                  <a:lnTo>
                    <a:pt x="5891" y="528"/>
                  </a:lnTo>
                  <a:lnTo>
                    <a:pt x="5903" y="539"/>
                  </a:lnTo>
                  <a:lnTo>
                    <a:pt x="5914" y="552"/>
                  </a:lnTo>
                  <a:lnTo>
                    <a:pt x="5922" y="558"/>
                  </a:lnTo>
                  <a:lnTo>
                    <a:pt x="5927" y="558"/>
                  </a:lnTo>
                  <a:lnTo>
                    <a:pt x="5939" y="558"/>
                  </a:lnTo>
                  <a:lnTo>
                    <a:pt x="5950" y="552"/>
                  </a:lnTo>
                  <a:lnTo>
                    <a:pt x="5958" y="558"/>
                  </a:lnTo>
                  <a:lnTo>
                    <a:pt x="5969" y="564"/>
                  </a:lnTo>
                  <a:lnTo>
                    <a:pt x="5975" y="583"/>
                  </a:lnTo>
                  <a:lnTo>
                    <a:pt x="5986" y="588"/>
                  </a:lnTo>
                  <a:lnTo>
                    <a:pt x="5986" y="606"/>
                  </a:lnTo>
                  <a:lnTo>
                    <a:pt x="5986" y="611"/>
                  </a:lnTo>
                  <a:lnTo>
                    <a:pt x="5975" y="619"/>
                  </a:lnTo>
                  <a:lnTo>
                    <a:pt x="5975" y="624"/>
                  </a:lnTo>
                  <a:lnTo>
                    <a:pt x="5969" y="624"/>
                  </a:lnTo>
                  <a:lnTo>
                    <a:pt x="5958" y="606"/>
                  </a:lnTo>
                  <a:lnTo>
                    <a:pt x="5950" y="594"/>
                  </a:lnTo>
                  <a:lnTo>
                    <a:pt x="5945" y="588"/>
                  </a:lnTo>
                  <a:lnTo>
                    <a:pt x="5939" y="583"/>
                  </a:lnTo>
                  <a:lnTo>
                    <a:pt x="5914" y="583"/>
                  </a:lnTo>
                  <a:lnTo>
                    <a:pt x="5897" y="583"/>
                  </a:lnTo>
                  <a:lnTo>
                    <a:pt x="5878" y="583"/>
                  </a:lnTo>
                  <a:lnTo>
                    <a:pt x="5873" y="570"/>
                  </a:lnTo>
                  <a:lnTo>
                    <a:pt x="5873" y="564"/>
                  </a:lnTo>
                  <a:lnTo>
                    <a:pt x="5873" y="558"/>
                  </a:lnTo>
                  <a:lnTo>
                    <a:pt x="5867" y="547"/>
                  </a:lnTo>
                  <a:lnTo>
                    <a:pt x="5861" y="539"/>
                  </a:lnTo>
                  <a:lnTo>
                    <a:pt x="5861" y="528"/>
                  </a:lnTo>
                  <a:lnTo>
                    <a:pt x="5867" y="528"/>
                  </a:lnTo>
                  <a:lnTo>
                    <a:pt x="5873" y="528"/>
                  </a:lnTo>
                  <a:lnTo>
                    <a:pt x="5873" y="522"/>
                  </a:lnTo>
                  <a:close/>
                  <a:moveTo>
                    <a:pt x="12556" y="276"/>
                  </a:moveTo>
                  <a:lnTo>
                    <a:pt x="12562" y="276"/>
                  </a:lnTo>
                  <a:lnTo>
                    <a:pt x="12568" y="282"/>
                  </a:lnTo>
                  <a:lnTo>
                    <a:pt x="12562" y="295"/>
                  </a:lnTo>
                  <a:lnTo>
                    <a:pt x="12545" y="318"/>
                  </a:lnTo>
                  <a:lnTo>
                    <a:pt x="12538" y="312"/>
                  </a:lnTo>
                  <a:lnTo>
                    <a:pt x="12538" y="306"/>
                  </a:lnTo>
                  <a:lnTo>
                    <a:pt x="12538" y="295"/>
                  </a:lnTo>
                  <a:lnTo>
                    <a:pt x="12545" y="282"/>
                  </a:lnTo>
                  <a:lnTo>
                    <a:pt x="12550" y="282"/>
                  </a:lnTo>
                  <a:lnTo>
                    <a:pt x="12556" y="276"/>
                  </a:lnTo>
                  <a:close/>
                  <a:moveTo>
                    <a:pt x="11296" y="270"/>
                  </a:moveTo>
                  <a:lnTo>
                    <a:pt x="11302" y="270"/>
                  </a:lnTo>
                  <a:lnTo>
                    <a:pt x="11308" y="276"/>
                  </a:lnTo>
                  <a:lnTo>
                    <a:pt x="11314" y="282"/>
                  </a:lnTo>
                  <a:lnTo>
                    <a:pt x="11321" y="300"/>
                  </a:lnTo>
                  <a:lnTo>
                    <a:pt x="11321" y="312"/>
                  </a:lnTo>
                  <a:lnTo>
                    <a:pt x="11321" y="348"/>
                  </a:lnTo>
                  <a:lnTo>
                    <a:pt x="11321" y="372"/>
                  </a:lnTo>
                  <a:lnTo>
                    <a:pt x="11321" y="390"/>
                  </a:lnTo>
                  <a:lnTo>
                    <a:pt x="11327" y="403"/>
                  </a:lnTo>
                  <a:lnTo>
                    <a:pt x="11321" y="408"/>
                  </a:lnTo>
                  <a:lnTo>
                    <a:pt x="11321" y="420"/>
                  </a:lnTo>
                  <a:lnTo>
                    <a:pt x="11314" y="420"/>
                  </a:lnTo>
                  <a:lnTo>
                    <a:pt x="11308" y="426"/>
                  </a:lnTo>
                  <a:lnTo>
                    <a:pt x="11296" y="432"/>
                  </a:lnTo>
                  <a:lnTo>
                    <a:pt x="11296" y="444"/>
                  </a:lnTo>
                  <a:lnTo>
                    <a:pt x="11296" y="450"/>
                  </a:lnTo>
                  <a:lnTo>
                    <a:pt x="11296" y="462"/>
                  </a:lnTo>
                  <a:lnTo>
                    <a:pt x="11302" y="475"/>
                  </a:lnTo>
                  <a:lnTo>
                    <a:pt x="11308" y="486"/>
                  </a:lnTo>
                  <a:lnTo>
                    <a:pt x="11308" y="503"/>
                  </a:lnTo>
                  <a:lnTo>
                    <a:pt x="11302" y="516"/>
                  </a:lnTo>
                  <a:lnTo>
                    <a:pt x="11296" y="528"/>
                  </a:lnTo>
                  <a:lnTo>
                    <a:pt x="11291" y="528"/>
                  </a:lnTo>
                  <a:lnTo>
                    <a:pt x="11285" y="528"/>
                  </a:lnTo>
                  <a:lnTo>
                    <a:pt x="11272" y="528"/>
                  </a:lnTo>
                  <a:lnTo>
                    <a:pt x="11255" y="528"/>
                  </a:lnTo>
                  <a:lnTo>
                    <a:pt x="11249" y="528"/>
                  </a:lnTo>
                  <a:lnTo>
                    <a:pt x="11236" y="522"/>
                  </a:lnTo>
                  <a:lnTo>
                    <a:pt x="11230" y="503"/>
                  </a:lnTo>
                  <a:lnTo>
                    <a:pt x="11213" y="467"/>
                  </a:lnTo>
                  <a:lnTo>
                    <a:pt x="11188" y="408"/>
                  </a:lnTo>
                  <a:lnTo>
                    <a:pt x="11183" y="403"/>
                  </a:lnTo>
                  <a:lnTo>
                    <a:pt x="11188" y="396"/>
                  </a:lnTo>
                  <a:lnTo>
                    <a:pt x="11194" y="390"/>
                  </a:lnTo>
                  <a:lnTo>
                    <a:pt x="11200" y="384"/>
                  </a:lnTo>
                  <a:lnTo>
                    <a:pt x="11200" y="372"/>
                  </a:lnTo>
                  <a:lnTo>
                    <a:pt x="11200" y="354"/>
                  </a:lnTo>
                  <a:lnTo>
                    <a:pt x="11206" y="342"/>
                  </a:lnTo>
                  <a:lnTo>
                    <a:pt x="11230" y="318"/>
                  </a:lnTo>
                  <a:lnTo>
                    <a:pt x="11236" y="306"/>
                  </a:lnTo>
                  <a:lnTo>
                    <a:pt x="11249" y="300"/>
                  </a:lnTo>
                  <a:lnTo>
                    <a:pt x="11255" y="300"/>
                  </a:lnTo>
                  <a:lnTo>
                    <a:pt x="11260" y="306"/>
                  </a:lnTo>
                  <a:lnTo>
                    <a:pt x="11266" y="306"/>
                  </a:lnTo>
                  <a:lnTo>
                    <a:pt x="11272" y="306"/>
                  </a:lnTo>
                  <a:lnTo>
                    <a:pt x="11278" y="295"/>
                  </a:lnTo>
                  <a:lnTo>
                    <a:pt x="11285" y="282"/>
                  </a:lnTo>
                  <a:lnTo>
                    <a:pt x="11291" y="276"/>
                  </a:lnTo>
                  <a:lnTo>
                    <a:pt x="11296" y="270"/>
                  </a:lnTo>
                  <a:close/>
                  <a:moveTo>
                    <a:pt x="12365" y="18"/>
                  </a:moveTo>
                  <a:lnTo>
                    <a:pt x="12376" y="24"/>
                  </a:lnTo>
                  <a:lnTo>
                    <a:pt x="12382" y="24"/>
                  </a:lnTo>
                  <a:lnTo>
                    <a:pt x="12388" y="30"/>
                  </a:lnTo>
                  <a:lnTo>
                    <a:pt x="12388" y="43"/>
                  </a:lnTo>
                  <a:lnTo>
                    <a:pt x="12388" y="66"/>
                  </a:lnTo>
                  <a:lnTo>
                    <a:pt x="12382" y="85"/>
                  </a:lnTo>
                  <a:lnTo>
                    <a:pt x="12388" y="96"/>
                  </a:lnTo>
                  <a:lnTo>
                    <a:pt x="12388" y="102"/>
                  </a:lnTo>
                  <a:lnTo>
                    <a:pt x="12394" y="102"/>
                  </a:lnTo>
                  <a:lnTo>
                    <a:pt x="12406" y="102"/>
                  </a:lnTo>
                  <a:lnTo>
                    <a:pt x="12424" y="108"/>
                  </a:lnTo>
                  <a:lnTo>
                    <a:pt x="12430" y="115"/>
                  </a:lnTo>
                  <a:lnTo>
                    <a:pt x="12437" y="115"/>
                  </a:lnTo>
                  <a:lnTo>
                    <a:pt x="12437" y="121"/>
                  </a:lnTo>
                  <a:lnTo>
                    <a:pt x="12437" y="126"/>
                  </a:lnTo>
                  <a:lnTo>
                    <a:pt x="12430" y="132"/>
                  </a:lnTo>
                  <a:lnTo>
                    <a:pt x="12430" y="138"/>
                  </a:lnTo>
                  <a:lnTo>
                    <a:pt x="12424" y="138"/>
                  </a:lnTo>
                  <a:lnTo>
                    <a:pt x="12394" y="151"/>
                  </a:lnTo>
                  <a:lnTo>
                    <a:pt x="12401" y="151"/>
                  </a:lnTo>
                  <a:lnTo>
                    <a:pt x="12394" y="156"/>
                  </a:lnTo>
                  <a:lnTo>
                    <a:pt x="12388" y="156"/>
                  </a:lnTo>
                  <a:lnTo>
                    <a:pt x="12388" y="162"/>
                  </a:lnTo>
                  <a:lnTo>
                    <a:pt x="12388" y="168"/>
                  </a:lnTo>
                  <a:lnTo>
                    <a:pt x="12394" y="174"/>
                  </a:lnTo>
                  <a:lnTo>
                    <a:pt x="12406" y="174"/>
                  </a:lnTo>
                  <a:lnTo>
                    <a:pt x="12418" y="174"/>
                  </a:lnTo>
                  <a:lnTo>
                    <a:pt x="12418" y="168"/>
                  </a:lnTo>
                  <a:lnTo>
                    <a:pt x="12424" y="162"/>
                  </a:lnTo>
                  <a:lnTo>
                    <a:pt x="12424" y="156"/>
                  </a:lnTo>
                  <a:lnTo>
                    <a:pt x="12424" y="151"/>
                  </a:lnTo>
                  <a:lnTo>
                    <a:pt x="12437" y="151"/>
                  </a:lnTo>
                  <a:lnTo>
                    <a:pt x="12442" y="151"/>
                  </a:lnTo>
                  <a:lnTo>
                    <a:pt x="12448" y="156"/>
                  </a:lnTo>
                  <a:lnTo>
                    <a:pt x="12442" y="162"/>
                  </a:lnTo>
                  <a:lnTo>
                    <a:pt x="12442" y="168"/>
                  </a:lnTo>
                  <a:lnTo>
                    <a:pt x="12442" y="180"/>
                  </a:lnTo>
                  <a:lnTo>
                    <a:pt x="12442" y="198"/>
                  </a:lnTo>
                  <a:lnTo>
                    <a:pt x="12437" y="210"/>
                  </a:lnTo>
                  <a:lnTo>
                    <a:pt x="12430" y="223"/>
                  </a:lnTo>
                  <a:lnTo>
                    <a:pt x="12424" y="234"/>
                  </a:lnTo>
                  <a:lnTo>
                    <a:pt x="12401" y="246"/>
                  </a:lnTo>
                  <a:lnTo>
                    <a:pt x="12388" y="252"/>
                  </a:lnTo>
                  <a:lnTo>
                    <a:pt x="12388" y="270"/>
                  </a:lnTo>
                  <a:lnTo>
                    <a:pt x="12388" y="276"/>
                  </a:lnTo>
                  <a:lnTo>
                    <a:pt x="12401" y="276"/>
                  </a:lnTo>
                  <a:lnTo>
                    <a:pt x="12401" y="270"/>
                  </a:lnTo>
                  <a:lnTo>
                    <a:pt x="12406" y="270"/>
                  </a:lnTo>
                  <a:lnTo>
                    <a:pt x="12406" y="259"/>
                  </a:lnTo>
                  <a:lnTo>
                    <a:pt x="12418" y="252"/>
                  </a:lnTo>
                  <a:lnTo>
                    <a:pt x="12424" y="252"/>
                  </a:lnTo>
                  <a:lnTo>
                    <a:pt x="12437" y="259"/>
                  </a:lnTo>
                  <a:lnTo>
                    <a:pt x="12442" y="252"/>
                  </a:lnTo>
                  <a:lnTo>
                    <a:pt x="12442" y="246"/>
                  </a:lnTo>
                  <a:lnTo>
                    <a:pt x="12460" y="246"/>
                  </a:lnTo>
                  <a:lnTo>
                    <a:pt x="12460" y="252"/>
                  </a:lnTo>
                  <a:lnTo>
                    <a:pt x="12460" y="270"/>
                  </a:lnTo>
                  <a:lnTo>
                    <a:pt x="12460" y="276"/>
                  </a:lnTo>
                  <a:lnTo>
                    <a:pt x="12460" y="282"/>
                  </a:lnTo>
                  <a:lnTo>
                    <a:pt x="12466" y="282"/>
                  </a:lnTo>
                  <a:lnTo>
                    <a:pt x="12473" y="282"/>
                  </a:lnTo>
                  <a:lnTo>
                    <a:pt x="12478" y="270"/>
                  </a:lnTo>
                  <a:lnTo>
                    <a:pt x="12484" y="270"/>
                  </a:lnTo>
                  <a:lnTo>
                    <a:pt x="12496" y="252"/>
                  </a:lnTo>
                  <a:lnTo>
                    <a:pt x="12502" y="252"/>
                  </a:lnTo>
                  <a:lnTo>
                    <a:pt x="12514" y="252"/>
                  </a:lnTo>
                  <a:lnTo>
                    <a:pt x="12520" y="264"/>
                  </a:lnTo>
                  <a:lnTo>
                    <a:pt x="12526" y="276"/>
                  </a:lnTo>
                  <a:lnTo>
                    <a:pt x="12526" y="295"/>
                  </a:lnTo>
                  <a:lnTo>
                    <a:pt x="12526" y="318"/>
                  </a:lnTo>
                  <a:lnTo>
                    <a:pt x="12526" y="331"/>
                  </a:lnTo>
                  <a:lnTo>
                    <a:pt x="12532" y="336"/>
                  </a:lnTo>
                  <a:lnTo>
                    <a:pt x="12538" y="336"/>
                  </a:lnTo>
                  <a:lnTo>
                    <a:pt x="12545" y="331"/>
                  </a:lnTo>
                  <a:lnTo>
                    <a:pt x="12550" y="331"/>
                  </a:lnTo>
                  <a:lnTo>
                    <a:pt x="12556" y="331"/>
                  </a:lnTo>
                  <a:lnTo>
                    <a:pt x="12568" y="331"/>
                  </a:lnTo>
                  <a:lnTo>
                    <a:pt x="12574" y="336"/>
                  </a:lnTo>
                  <a:lnTo>
                    <a:pt x="12581" y="336"/>
                  </a:lnTo>
                  <a:lnTo>
                    <a:pt x="12581" y="331"/>
                  </a:lnTo>
                  <a:lnTo>
                    <a:pt x="12586" y="331"/>
                  </a:lnTo>
                  <a:lnTo>
                    <a:pt x="12592" y="312"/>
                  </a:lnTo>
                  <a:lnTo>
                    <a:pt x="12598" y="306"/>
                  </a:lnTo>
                  <a:lnTo>
                    <a:pt x="12604" y="300"/>
                  </a:lnTo>
                  <a:lnTo>
                    <a:pt x="12617" y="300"/>
                  </a:lnTo>
                  <a:lnTo>
                    <a:pt x="12622" y="306"/>
                  </a:lnTo>
                  <a:lnTo>
                    <a:pt x="12622" y="312"/>
                  </a:lnTo>
                  <a:lnTo>
                    <a:pt x="12622" y="324"/>
                  </a:lnTo>
                  <a:lnTo>
                    <a:pt x="12617" y="336"/>
                  </a:lnTo>
                  <a:lnTo>
                    <a:pt x="12604" y="348"/>
                  </a:lnTo>
                  <a:lnTo>
                    <a:pt x="12598" y="348"/>
                  </a:lnTo>
                  <a:lnTo>
                    <a:pt x="12598" y="354"/>
                  </a:lnTo>
                  <a:lnTo>
                    <a:pt x="12604" y="354"/>
                  </a:lnTo>
                  <a:lnTo>
                    <a:pt x="12609" y="354"/>
                  </a:lnTo>
                  <a:lnTo>
                    <a:pt x="12617" y="354"/>
                  </a:lnTo>
                  <a:lnTo>
                    <a:pt x="12622" y="348"/>
                  </a:lnTo>
                  <a:lnTo>
                    <a:pt x="12622" y="354"/>
                  </a:lnTo>
                  <a:lnTo>
                    <a:pt x="12634" y="360"/>
                  </a:lnTo>
                  <a:lnTo>
                    <a:pt x="12634" y="372"/>
                  </a:lnTo>
                  <a:lnTo>
                    <a:pt x="12628" y="378"/>
                  </a:lnTo>
                  <a:lnTo>
                    <a:pt x="12622" y="390"/>
                  </a:lnTo>
                  <a:lnTo>
                    <a:pt x="12617" y="390"/>
                  </a:lnTo>
                  <a:lnTo>
                    <a:pt x="12609" y="390"/>
                  </a:lnTo>
                  <a:lnTo>
                    <a:pt x="12604" y="384"/>
                  </a:lnTo>
                  <a:lnTo>
                    <a:pt x="12598" y="378"/>
                  </a:lnTo>
                  <a:lnTo>
                    <a:pt x="12586" y="378"/>
                  </a:lnTo>
                  <a:lnTo>
                    <a:pt x="12581" y="384"/>
                  </a:lnTo>
                  <a:lnTo>
                    <a:pt x="12581" y="390"/>
                  </a:lnTo>
                  <a:lnTo>
                    <a:pt x="12592" y="396"/>
                  </a:lnTo>
                  <a:lnTo>
                    <a:pt x="12598" y="403"/>
                  </a:lnTo>
                  <a:lnTo>
                    <a:pt x="12598" y="420"/>
                  </a:lnTo>
                  <a:lnTo>
                    <a:pt x="12598" y="426"/>
                  </a:lnTo>
                  <a:lnTo>
                    <a:pt x="12592" y="432"/>
                  </a:lnTo>
                  <a:lnTo>
                    <a:pt x="12586" y="432"/>
                  </a:lnTo>
                  <a:lnTo>
                    <a:pt x="12581" y="444"/>
                  </a:lnTo>
                  <a:lnTo>
                    <a:pt x="12581" y="450"/>
                  </a:lnTo>
                  <a:lnTo>
                    <a:pt x="12562" y="450"/>
                  </a:lnTo>
                  <a:lnTo>
                    <a:pt x="12538" y="450"/>
                  </a:lnTo>
                  <a:lnTo>
                    <a:pt x="12532" y="456"/>
                  </a:lnTo>
                  <a:lnTo>
                    <a:pt x="12526" y="467"/>
                  </a:lnTo>
                  <a:lnTo>
                    <a:pt x="12514" y="486"/>
                  </a:lnTo>
                  <a:lnTo>
                    <a:pt x="12502" y="492"/>
                  </a:lnTo>
                  <a:lnTo>
                    <a:pt x="12490" y="498"/>
                  </a:lnTo>
                  <a:lnTo>
                    <a:pt x="12490" y="503"/>
                  </a:lnTo>
                  <a:lnTo>
                    <a:pt x="12490" y="511"/>
                  </a:lnTo>
                  <a:lnTo>
                    <a:pt x="12496" y="516"/>
                  </a:lnTo>
                  <a:lnTo>
                    <a:pt x="12496" y="528"/>
                  </a:lnTo>
                  <a:lnTo>
                    <a:pt x="12490" y="528"/>
                  </a:lnTo>
                  <a:lnTo>
                    <a:pt x="12484" y="528"/>
                  </a:lnTo>
                  <a:lnTo>
                    <a:pt x="12473" y="528"/>
                  </a:lnTo>
                  <a:lnTo>
                    <a:pt x="12466" y="528"/>
                  </a:lnTo>
                  <a:lnTo>
                    <a:pt x="12460" y="528"/>
                  </a:lnTo>
                  <a:lnTo>
                    <a:pt x="12442" y="539"/>
                  </a:lnTo>
                  <a:lnTo>
                    <a:pt x="12442" y="547"/>
                  </a:lnTo>
                  <a:lnTo>
                    <a:pt x="12430" y="547"/>
                  </a:lnTo>
                  <a:lnTo>
                    <a:pt x="12424" y="547"/>
                  </a:lnTo>
                  <a:lnTo>
                    <a:pt x="12418" y="534"/>
                  </a:lnTo>
                  <a:lnTo>
                    <a:pt x="12406" y="528"/>
                  </a:lnTo>
                  <a:lnTo>
                    <a:pt x="12401" y="528"/>
                  </a:lnTo>
                  <a:lnTo>
                    <a:pt x="12388" y="528"/>
                  </a:lnTo>
                  <a:lnTo>
                    <a:pt x="12382" y="528"/>
                  </a:lnTo>
                  <a:lnTo>
                    <a:pt x="12370" y="528"/>
                  </a:lnTo>
                  <a:lnTo>
                    <a:pt x="12365" y="528"/>
                  </a:lnTo>
                  <a:lnTo>
                    <a:pt x="12358" y="528"/>
                  </a:lnTo>
                  <a:lnTo>
                    <a:pt x="12346" y="528"/>
                  </a:lnTo>
                  <a:lnTo>
                    <a:pt x="12346" y="539"/>
                  </a:lnTo>
                  <a:lnTo>
                    <a:pt x="12329" y="564"/>
                  </a:lnTo>
                  <a:lnTo>
                    <a:pt x="12316" y="575"/>
                  </a:lnTo>
                  <a:lnTo>
                    <a:pt x="12304" y="588"/>
                  </a:lnTo>
                  <a:lnTo>
                    <a:pt x="12304" y="600"/>
                  </a:lnTo>
                  <a:lnTo>
                    <a:pt x="12304" y="606"/>
                  </a:lnTo>
                  <a:lnTo>
                    <a:pt x="12304" y="619"/>
                  </a:lnTo>
                  <a:lnTo>
                    <a:pt x="12304" y="630"/>
                  </a:lnTo>
                  <a:lnTo>
                    <a:pt x="12299" y="655"/>
                  </a:lnTo>
                  <a:lnTo>
                    <a:pt x="12293" y="666"/>
                  </a:lnTo>
                  <a:lnTo>
                    <a:pt x="12286" y="691"/>
                  </a:lnTo>
                  <a:lnTo>
                    <a:pt x="12274" y="702"/>
                  </a:lnTo>
                  <a:lnTo>
                    <a:pt x="12274" y="708"/>
                  </a:lnTo>
                  <a:lnTo>
                    <a:pt x="12268" y="708"/>
                  </a:lnTo>
                  <a:lnTo>
                    <a:pt x="12263" y="702"/>
                  </a:lnTo>
                  <a:lnTo>
                    <a:pt x="12257" y="696"/>
                  </a:lnTo>
                  <a:lnTo>
                    <a:pt x="12250" y="696"/>
                  </a:lnTo>
                  <a:lnTo>
                    <a:pt x="12244" y="696"/>
                  </a:lnTo>
                  <a:lnTo>
                    <a:pt x="12238" y="696"/>
                  </a:lnTo>
                  <a:lnTo>
                    <a:pt x="12232" y="702"/>
                  </a:lnTo>
                  <a:lnTo>
                    <a:pt x="12221" y="714"/>
                  </a:lnTo>
                  <a:lnTo>
                    <a:pt x="12208" y="714"/>
                  </a:lnTo>
                  <a:lnTo>
                    <a:pt x="12202" y="714"/>
                  </a:lnTo>
                  <a:lnTo>
                    <a:pt x="12191" y="702"/>
                  </a:lnTo>
                  <a:lnTo>
                    <a:pt x="12178" y="702"/>
                  </a:lnTo>
                  <a:lnTo>
                    <a:pt x="12178" y="696"/>
                  </a:lnTo>
                  <a:lnTo>
                    <a:pt x="12178" y="691"/>
                  </a:lnTo>
                  <a:lnTo>
                    <a:pt x="12172" y="691"/>
                  </a:lnTo>
                  <a:lnTo>
                    <a:pt x="12172" y="678"/>
                  </a:lnTo>
                  <a:lnTo>
                    <a:pt x="12166" y="666"/>
                  </a:lnTo>
                  <a:lnTo>
                    <a:pt x="12155" y="660"/>
                  </a:lnTo>
                  <a:lnTo>
                    <a:pt x="12149" y="655"/>
                  </a:lnTo>
                  <a:lnTo>
                    <a:pt x="12136" y="647"/>
                  </a:lnTo>
                  <a:lnTo>
                    <a:pt x="12130" y="647"/>
                  </a:lnTo>
                  <a:lnTo>
                    <a:pt x="12130" y="655"/>
                  </a:lnTo>
                  <a:lnTo>
                    <a:pt x="12130" y="660"/>
                  </a:lnTo>
                  <a:lnTo>
                    <a:pt x="12142" y="666"/>
                  </a:lnTo>
                  <a:lnTo>
                    <a:pt x="12155" y="678"/>
                  </a:lnTo>
                  <a:lnTo>
                    <a:pt x="12155" y="683"/>
                  </a:lnTo>
                  <a:lnTo>
                    <a:pt x="12149" y="691"/>
                  </a:lnTo>
                  <a:lnTo>
                    <a:pt x="12136" y="691"/>
                  </a:lnTo>
                  <a:lnTo>
                    <a:pt x="12124" y="691"/>
                  </a:lnTo>
                  <a:lnTo>
                    <a:pt x="12119" y="696"/>
                  </a:lnTo>
                  <a:lnTo>
                    <a:pt x="12119" y="702"/>
                  </a:lnTo>
                  <a:lnTo>
                    <a:pt x="12119" y="714"/>
                  </a:lnTo>
                  <a:lnTo>
                    <a:pt x="12113" y="714"/>
                  </a:lnTo>
                  <a:lnTo>
                    <a:pt x="12106" y="719"/>
                  </a:lnTo>
                  <a:lnTo>
                    <a:pt x="12106" y="727"/>
                  </a:lnTo>
                  <a:lnTo>
                    <a:pt x="12124" y="719"/>
                  </a:lnTo>
                  <a:lnTo>
                    <a:pt x="12130" y="714"/>
                  </a:lnTo>
                  <a:lnTo>
                    <a:pt x="12142" y="714"/>
                  </a:lnTo>
                  <a:lnTo>
                    <a:pt x="12149" y="714"/>
                  </a:lnTo>
                  <a:lnTo>
                    <a:pt x="12149" y="719"/>
                  </a:lnTo>
                  <a:lnTo>
                    <a:pt x="12155" y="727"/>
                  </a:lnTo>
                  <a:lnTo>
                    <a:pt x="12149" y="738"/>
                  </a:lnTo>
                  <a:lnTo>
                    <a:pt x="12142" y="744"/>
                  </a:lnTo>
                  <a:lnTo>
                    <a:pt x="12136" y="750"/>
                  </a:lnTo>
                  <a:lnTo>
                    <a:pt x="12136" y="755"/>
                  </a:lnTo>
                  <a:lnTo>
                    <a:pt x="12136" y="763"/>
                  </a:lnTo>
                  <a:lnTo>
                    <a:pt x="12142" y="768"/>
                  </a:lnTo>
                  <a:lnTo>
                    <a:pt x="12155" y="774"/>
                  </a:lnTo>
                  <a:lnTo>
                    <a:pt x="12178" y="774"/>
                  </a:lnTo>
                  <a:lnTo>
                    <a:pt x="12202" y="774"/>
                  </a:lnTo>
                  <a:lnTo>
                    <a:pt x="12208" y="774"/>
                  </a:lnTo>
                  <a:lnTo>
                    <a:pt x="12208" y="768"/>
                  </a:lnTo>
                  <a:lnTo>
                    <a:pt x="12214" y="763"/>
                  </a:lnTo>
                  <a:lnTo>
                    <a:pt x="12221" y="763"/>
                  </a:lnTo>
                  <a:lnTo>
                    <a:pt x="12232" y="755"/>
                  </a:lnTo>
                  <a:lnTo>
                    <a:pt x="12244" y="763"/>
                  </a:lnTo>
                  <a:lnTo>
                    <a:pt x="12250" y="763"/>
                  </a:lnTo>
                  <a:lnTo>
                    <a:pt x="12257" y="774"/>
                  </a:lnTo>
                  <a:lnTo>
                    <a:pt x="12257" y="786"/>
                  </a:lnTo>
                  <a:lnTo>
                    <a:pt x="12250" y="791"/>
                  </a:lnTo>
                  <a:lnTo>
                    <a:pt x="12250" y="804"/>
                  </a:lnTo>
                  <a:lnTo>
                    <a:pt x="12250" y="816"/>
                  </a:lnTo>
                  <a:lnTo>
                    <a:pt x="12244" y="822"/>
                  </a:lnTo>
                  <a:lnTo>
                    <a:pt x="12250" y="835"/>
                  </a:lnTo>
                  <a:lnTo>
                    <a:pt x="12263" y="835"/>
                  </a:lnTo>
                  <a:lnTo>
                    <a:pt x="12268" y="835"/>
                  </a:lnTo>
                  <a:lnTo>
                    <a:pt x="12268" y="822"/>
                  </a:lnTo>
                  <a:lnTo>
                    <a:pt x="12268" y="810"/>
                  </a:lnTo>
                  <a:lnTo>
                    <a:pt x="12268" y="799"/>
                  </a:lnTo>
                  <a:lnTo>
                    <a:pt x="12268" y="791"/>
                  </a:lnTo>
                  <a:lnTo>
                    <a:pt x="12286" y="786"/>
                  </a:lnTo>
                  <a:lnTo>
                    <a:pt x="12293" y="791"/>
                  </a:lnTo>
                  <a:lnTo>
                    <a:pt x="12304" y="791"/>
                  </a:lnTo>
                  <a:lnTo>
                    <a:pt x="12304" y="810"/>
                  </a:lnTo>
                  <a:lnTo>
                    <a:pt x="12304" y="816"/>
                  </a:lnTo>
                  <a:lnTo>
                    <a:pt x="12304" y="827"/>
                  </a:lnTo>
                  <a:lnTo>
                    <a:pt x="12304" y="840"/>
                  </a:lnTo>
                  <a:lnTo>
                    <a:pt x="12304" y="852"/>
                  </a:lnTo>
                  <a:lnTo>
                    <a:pt x="12322" y="863"/>
                  </a:lnTo>
                  <a:lnTo>
                    <a:pt x="12329" y="876"/>
                  </a:lnTo>
                  <a:lnTo>
                    <a:pt x="12334" y="894"/>
                  </a:lnTo>
                  <a:lnTo>
                    <a:pt x="12346" y="930"/>
                  </a:lnTo>
                  <a:lnTo>
                    <a:pt x="12346" y="954"/>
                  </a:lnTo>
                  <a:lnTo>
                    <a:pt x="12346" y="971"/>
                  </a:lnTo>
                  <a:lnTo>
                    <a:pt x="12334" y="1002"/>
                  </a:lnTo>
                  <a:lnTo>
                    <a:pt x="12329" y="1015"/>
                  </a:lnTo>
                  <a:lnTo>
                    <a:pt x="12322" y="1026"/>
                  </a:lnTo>
                  <a:lnTo>
                    <a:pt x="12304" y="1043"/>
                  </a:lnTo>
                  <a:lnTo>
                    <a:pt x="12286" y="1051"/>
                  </a:lnTo>
                  <a:lnTo>
                    <a:pt x="12274" y="1051"/>
                  </a:lnTo>
                  <a:lnTo>
                    <a:pt x="12268" y="1051"/>
                  </a:lnTo>
                  <a:lnTo>
                    <a:pt x="12268" y="1043"/>
                  </a:lnTo>
                  <a:lnTo>
                    <a:pt x="12263" y="1043"/>
                  </a:lnTo>
                  <a:lnTo>
                    <a:pt x="12263" y="1038"/>
                  </a:lnTo>
                  <a:lnTo>
                    <a:pt x="12250" y="1043"/>
                  </a:lnTo>
                  <a:lnTo>
                    <a:pt x="12244" y="1056"/>
                  </a:lnTo>
                  <a:lnTo>
                    <a:pt x="12238" y="1056"/>
                  </a:lnTo>
                  <a:lnTo>
                    <a:pt x="12232" y="1062"/>
                  </a:lnTo>
                  <a:lnTo>
                    <a:pt x="12221" y="1068"/>
                  </a:lnTo>
                  <a:lnTo>
                    <a:pt x="12214" y="1068"/>
                  </a:lnTo>
                  <a:lnTo>
                    <a:pt x="12208" y="1074"/>
                  </a:lnTo>
                  <a:lnTo>
                    <a:pt x="12208" y="1087"/>
                  </a:lnTo>
                  <a:lnTo>
                    <a:pt x="12208" y="1098"/>
                  </a:lnTo>
                  <a:lnTo>
                    <a:pt x="12214" y="1098"/>
                  </a:lnTo>
                  <a:lnTo>
                    <a:pt x="12221" y="1098"/>
                  </a:lnTo>
                  <a:lnTo>
                    <a:pt x="12227" y="1092"/>
                  </a:lnTo>
                  <a:lnTo>
                    <a:pt x="12227" y="1087"/>
                  </a:lnTo>
                  <a:lnTo>
                    <a:pt x="12227" y="1079"/>
                  </a:lnTo>
                  <a:lnTo>
                    <a:pt x="12227" y="1074"/>
                  </a:lnTo>
                  <a:lnTo>
                    <a:pt x="12238" y="1068"/>
                  </a:lnTo>
                  <a:lnTo>
                    <a:pt x="12250" y="1068"/>
                  </a:lnTo>
                  <a:lnTo>
                    <a:pt x="12263" y="1068"/>
                  </a:lnTo>
                  <a:lnTo>
                    <a:pt x="12268" y="1068"/>
                  </a:lnTo>
                  <a:lnTo>
                    <a:pt x="12268" y="1074"/>
                  </a:lnTo>
                  <a:lnTo>
                    <a:pt x="12263" y="1092"/>
                  </a:lnTo>
                  <a:lnTo>
                    <a:pt x="12250" y="1104"/>
                  </a:lnTo>
                  <a:lnTo>
                    <a:pt x="12244" y="1115"/>
                  </a:lnTo>
                  <a:lnTo>
                    <a:pt x="12227" y="1128"/>
                  </a:lnTo>
                  <a:lnTo>
                    <a:pt x="12221" y="1134"/>
                  </a:lnTo>
                  <a:lnTo>
                    <a:pt x="12214" y="1140"/>
                  </a:lnTo>
                  <a:lnTo>
                    <a:pt x="12221" y="1140"/>
                  </a:lnTo>
                  <a:lnTo>
                    <a:pt x="12232" y="1140"/>
                  </a:lnTo>
                  <a:lnTo>
                    <a:pt x="12250" y="1140"/>
                  </a:lnTo>
                  <a:lnTo>
                    <a:pt x="12257" y="1146"/>
                  </a:lnTo>
                  <a:lnTo>
                    <a:pt x="12263" y="1146"/>
                  </a:lnTo>
                  <a:lnTo>
                    <a:pt x="12263" y="1151"/>
                  </a:lnTo>
                  <a:lnTo>
                    <a:pt x="12268" y="1151"/>
                  </a:lnTo>
                  <a:lnTo>
                    <a:pt x="12268" y="1146"/>
                  </a:lnTo>
                  <a:lnTo>
                    <a:pt x="12268" y="1140"/>
                  </a:lnTo>
                  <a:lnTo>
                    <a:pt x="12274" y="1134"/>
                  </a:lnTo>
                  <a:lnTo>
                    <a:pt x="12274" y="1128"/>
                  </a:lnTo>
                  <a:lnTo>
                    <a:pt x="12286" y="1128"/>
                  </a:lnTo>
                  <a:lnTo>
                    <a:pt x="12293" y="1128"/>
                  </a:lnTo>
                  <a:lnTo>
                    <a:pt x="12293" y="1123"/>
                  </a:lnTo>
                  <a:lnTo>
                    <a:pt x="12293" y="1115"/>
                  </a:lnTo>
                  <a:lnTo>
                    <a:pt x="12286" y="1104"/>
                  </a:lnTo>
                  <a:lnTo>
                    <a:pt x="12286" y="1092"/>
                  </a:lnTo>
                  <a:lnTo>
                    <a:pt x="12286" y="1079"/>
                  </a:lnTo>
                  <a:lnTo>
                    <a:pt x="12293" y="1074"/>
                  </a:lnTo>
                  <a:lnTo>
                    <a:pt x="12299" y="1074"/>
                  </a:lnTo>
                  <a:lnTo>
                    <a:pt x="12310" y="1074"/>
                  </a:lnTo>
                  <a:lnTo>
                    <a:pt x="12316" y="1074"/>
                  </a:lnTo>
                  <a:lnTo>
                    <a:pt x="12329" y="1079"/>
                  </a:lnTo>
                  <a:lnTo>
                    <a:pt x="12334" y="1087"/>
                  </a:lnTo>
                  <a:lnTo>
                    <a:pt x="12346" y="1092"/>
                  </a:lnTo>
                  <a:lnTo>
                    <a:pt x="12346" y="1087"/>
                  </a:lnTo>
                  <a:lnTo>
                    <a:pt x="12358" y="1079"/>
                  </a:lnTo>
                  <a:lnTo>
                    <a:pt x="12376" y="1074"/>
                  </a:lnTo>
                  <a:lnTo>
                    <a:pt x="12388" y="1068"/>
                  </a:lnTo>
                  <a:lnTo>
                    <a:pt x="12394" y="1056"/>
                  </a:lnTo>
                  <a:lnTo>
                    <a:pt x="12401" y="1051"/>
                  </a:lnTo>
                  <a:lnTo>
                    <a:pt x="12401" y="1043"/>
                  </a:lnTo>
                  <a:lnTo>
                    <a:pt x="12388" y="1032"/>
                  </a:lnTo>
                  <a:lnTo>
                    <a:pt x="12388" y="1026"/>
                  </a:lnTo>
                  <a:lnTo>
                    <a:pt x="12388" y="1020"/>
                  </a:lnTo>
                  <a:lnTo>
                    <a:pt x="12401" y="1015"/>
                  </a:lnTo>
                  <a:lnTo>
                    <a:pt x="12412" y="1015"/>
                  </a:lnTo>
                  <a:lnTo>
                    <a:pt x="12424" y="1020"/>
                  </a:lnTo>
                  <a:lnTo>
                    <a:pt x="12430" y="1020"/>
                  </a:lnTo>
                  <a:lnTo>
                    <a:pt x="12437" y="1026"/>
                  </a:lnTo>
                  <a:lnTo>
                    <a:pt x="12437" y="1032"/>
                  </a:lnTo>
                  <a:lnTo>
                    <a:pt x="12442" y="1043"/>
                  </a:lnTo>
                  <a:lnTo>
                    <a:pt x="12448" y="1043"/>
                  </a:lnTo>
                  <a:lnTo>
                    <a:pt x="12460" y="1032"/>
                  </a:lnTo>
                  <a:lnTo>
                    <a:pt x="12466" y="1026"/>
                  </a:lnTo>
                  <a:lnTo>
                    <a:pt x="12473" y="1026"/>
                  </a:lnTo>
                  <a:lnTo>
                    <a:pt x="12484" y="1026"/>
                  </a:lnTo>
                  <a:lnTo>
                    <a:pt x="12496" y="1032"/>
                  </a:lnTo>
                  <a:lnTo>
                    <a:pt x="12502" y="1032"/>
                  </a:lnTo>
                  <a:lnTo>
                    <a:pt x="12514" y="1038"/>
                  </a:lnTo>
                  <a:lnTo>
                    <a:pt x="12514" y="1051"/>
                  </a:lnTo>
                  <a:lnTo>
                    <a:pt x="12514" y="1068"/>
                  </a:lnTo>
                  <a:lnTo>
                    <a:pt x="12514" y="1074"/>
                  </a:lnTo>
                  <a:lnTo>
                    <a:pt x="12514" y="1079"/>
                  </a:lnTo>
                  <a:lnTo>
                    <a:pt x="12526" y="1087"/>
                  </a:lnTo>
                  <a:lnTo>
                    <a:pt x="12526" y="1079"/>
                  </a:lnTo>
                  <a:lnTo>
                    <a:pt x="12526" y="1074"/>
                  </a:lnTo>
                  <a:lnTo>
                    <a:pt x="12532" y="1062"/>
                  </a:lnTo>
                  <a:lnTo>
                    <a:pt x="12532" y="1056"/>
                  </a:lnTo>
                  <a:lnTo>
                    <a:pt x="12538" y="1051"/>
                  </a:lnTo>
                  <a:lnTo>
                    <a:pt x="12538" y="1056"/>
                  </a:lnTo>
                  <a:lnTo>
                    <a:pt x="12545" y="1062"/>
                  </a:lnTo>
                  <a:lnTo>
                    <a:pt x="12550" y="1068"/>
                  </a:lnTo>
                  <a:lnTo>
                    <a:pt x="12556" y="1068"/>
                  </a:lnTo>
                  <a:lnTo>
                    <a:pt x="12562" y="1068"/>
                  </a:lnTo>
                  <a:lnTo>
                    <a:pt x="12556" y="1056"/>
                  </a:lnTo>
                  <a:lnTo>
                    <a:pt x="12556" y="1051"/>
                  </a:lnTo>
                  <a:lnTo>
                    <a:pt x="12562" y="1051"/>
                  </a:lnTo>
                  <a:lnTo>
                    <a:pt x="12568" y="1051"/>
                  </a:lnTo>
                  <a:lnTo>
                    <a:pt x="12581" y="1051"/>
                  </a:lnTo>
                  <a:lnTo>
                    <a:pt x="12581" y="1043"/>
                  </a:lnTo>
                  <a:lnTo>
                    <a:pt x="12586" y="1043"/>
                  </a:lnTo>
                  <a:lnTo>
                    <a:pt x="12598" y="1038"/>
                  </a:lnTo>
                  <a:lnTo>
                    <a:pt x="12598" y="1032"/>
                  </a:lnTo>
                  <a:lnTo>
                    <a:pt x="12609" y="1032"/>
                  </a:lnTo>
                  <a:lnTo>
                    <a:pt x="12628" y="1032"/>
                  </a:lnTo>
                  <a:lnTo>
                    <a:pt x="12634" y="1032"/>
                  </a:lnTo>
                  <a:lnTo>
                    <a:pt x="12634" y="1043"/>
                  </a:lnTo>
                  <a:lnTo>
                    <a:pt x="12634" y="1051"/>
                  </a:lnTo>
                  <a:lnTo>
                    <a:pt x="12634" y="1056"/>
                  </a:lnTo>
                  <a:lnTo>
                    <a:pt x="12640" y="1062"/>
                  </a:lnTo>
                  <a:lnTo>
                    <a:pt x="12653" y="1062"/>
                  </a:lnTo>
                  <a:lnTo>
                    <a:pt x="12658" y="1056"/>
                  </a:lnTo>
                  <a:lnTo>
                    <a:pt x="12670" y="1051"/>
                  </a:lnTo>
                  <a:lnTo>
                    <a:pt x="12676" y="1043"/>
                  </a:lnTo>
                  <a:lnTo>
                    <a:pt x="12681" y="1032"/>
                  </a:lnTo>
                  <a:lnTo>
                    <a:pt x="12694" y="1032"/>
                  </a:lnTo>
                  <a:lnTo>
                    <a:pt x="12700" y="1032"/>
                  </a:lnTo>
                  <a:lnTo>
                    <a:pt x="12706" y="1038"/>
                  </a:lnTo>
                  <a:lnTo>
                    <a:pt x="12717" y="1043"/>
                  </a:lnTo>
                  <a:lnTo>
                    <a:pt x="12725" y="1062"/>
                  </a:lnTo>
                  <a:lnTo>
                    <a:pt x="12730" y="1068"/>
                  </a:lnTo>
                  <a:lnTo>
                    <a:pt x="12736" y="1074"/>
                  </a:lnTo>
                  <a:lnTo>
                    <a:pt x="12742" y="1074"/>
                  </a:lnTo>
                  <a:lnTo>
                    <a:pt x="12742" y="1087"/>
                  </a:lnTo>
                  <a:lnTo>
                    <a:pt x="12736" y="1092"/>
                  </a:lnTo>
                  <a:lnTo>
                    <a:pt x="12736" y="1098"/>
                  </a:lnTo>
                  <a:lnTo>
                    <a:pt x="12748" y="1098"/>
                  </a:lnTo>
                  <a:lnTo>
                    <a:pt x="12753" y="1098"/>
                  </a:lnTo>
                  <a:lnTo>
                    <a:pt x="12761" y="1098"/>
                  </a:lnTo>
                  <a:lnTo>
                    <a:pt x="12766" y="1104"/>
                  </a:lnTo>
                  <a:lnTo>
                    <a:pt x="12766" y="1110"/>
                  </a:lnTo>
                  <a:lnTo>
                    <a:pt x="12766" y="1115"/>
                  </a:lnTo>
                  <a:lnTo>
                    <a:pt x="12761" y="1128"/>
                  </a:lnTo>
                  <a:lnTo>
                    <a:pt x="12748" y="1128"/>
                  </a:lnTo>
                  <a:lnTo>
                    <a:pt x="12736" y="1134"/>
                  </a:lnTo>
                  <a:lnTo>
                    <a:pt x="12730" y="1140"/>
                  </a:lnTo>
                  <a:lnTo>
                    <a:pt x="12717" y="1151"/>
                  </a:lnTo>
                  <a:lnTo>
                    <a:pt x="12689" y="1176"/>
                  </a:lnTo>
                  <a:lnTo>
                    <a:pt x="12681" y="1182"/>
                  </a:lnTo>
                  <a:lnTo>
                    <a:pt x="12676" y="1187"/>
                  </a:lnTo>
                  <a:lnTo>
                    <a:pt x="12676" y="1195"/>
                  </a:lnTo>
                  <a:lnTo>
                    <a:pt x="12676" y="1200"/>
                  </a:lnTo>
                  <a:lnTo>
                    <a:pt x="12664" y="1206"/>
                  </a:lnTo>
                  <a:lnTo>
                    <a:pt x="12658" y="1206"/>
                  </a:lnTo>
                  <a:lnTo>
                    <a:pt x="12658" y="1212"/>
                  </a:lnTo>
                  <a:lnTo>
                    <a:pt x="12664" y="1218"/>
                  </a:lnTo>
                  <a:lnTo>
                    <a:pt x="12658" y="1223"/>
                  </a:lnTo>
                  <a:lnTo>
                    <a:pt x="12653" y="1231"/>
                  </a:lnTo>
                  <a:lnTo>
                    <a:pt x="12640" y="1223"/>
                  </a:lnTo>
                  <a:lnTo>
                    <a:pt x="12634" y="1218"/>
                  </a:lnTo>
                  <a:lnTo>
                    <a:pt x="12622" y="1212"/>
                  </a:lnTo>
                  <a:lnTo>
                    <a:pt x="12622" y="1206"/>
                  </a:lnTo>
                  <a:lnTo>
                    <a:pt x="12617" y="1206"/>
                  </a:lnTo>
                  <a:lnTo>
                    <a:pt x="12609" y="1206"/>
                  </a:lnTo>
                  <a:lnTo>
                    <a:pt x="12609" y="1212"/>
                  </a:lnTo>
                  <a:lnTo>
                    <a:pt x="12617" y="1218"/>
                  </a:lnTo>
                  <a:lnTo>
                    <a:pt x="12622" y="1223"/>
                  </a:lnTo>
                  <a:lnTo>
                    <a:pt x="12622" y="1231"/>
                  </a:lnTo>
                  <a:lnTo>
                    <a:pt x="12617" y="1236"/>
                  </a:lnTo>
                  <a:lnTo>
                    <a:pt x="12609" y="1236"/>
                  </a:lnTo>
                  <a:lnTo>
                    <a:pt x="12609" y="1242"/>
                  </a:lnTo>
                  <a:lnTo>
                    <a:pt x="12609" y="1248"/>
                  </a:lnTo>
                  <a:lnTo>
                    <a:pt x="12617" y="1254"/>
                  </a:lnTo>
                  <a:lnTo>
                    <a:pt x="12622" y="1254"/>
                  </a:lnTo>
                  <a:lnTo>
                    <a:pt x="12628" y="1254"/>
                  </a:lnTo>
                  <a:lnTo>
                    <a:pt x="12634" y="1248"/>
                  </a:lnTo>
                  <a:lnTo>
                    <a:pt x="12640" y="1248"/>
                  </a:lnTo>
                  <a:lnTo>
                    <a:pt x="12653" y="1248"/>
                  </a:lnTo>
                  <a:lnTo>
                    <a:pt x="12658" y="1248"/>
                  </a:lnTo>
                  <a:lnTo>
                    <a:pt x="12658" y="1259"/>
                  </a:lnTo>
                  <a:lnTo>
                    <a:pt x="12658" y="1267"/>
                  </a:lnTo>
                  <a:lnTo>
                    <a:pt x="12653" y="1278"/>
                  </a:lnTo>
                  <a:lnTo>
                    <a:pt x="12645" y="1284"/>
                  </a:lnTo>
                  <a:lnTo>
                    <a:pt x="12640" y="1284"/>
                  </a:lnTo>
                  <a:lnTo>
                    <a:pt x="12640" y="1290"/>
                  </a:lnTo>
                  <a:lnTo>
                    <a:pt x="12645" y="1303"/>
                  </a:lnTo>
                  <a:lnTo>
                    <a:pt x="12653" y="1308"/>
                  </a:lnTo>
                  <a:lnTo>
                    <a:pt x="12658" y="1308"/>
                  </a:lnTo>
                  <a:lnTo>
                    <a:pt x="12658" y="1326"/>
                  </a:lnTo>
                  <a:lnTo>
                    <a:pt x="12658" y="1331"/>
                  </a:lnTo>
                  <a:lnTo>
                    <a:pt x="12664" y="1350"/>
                  </a:lnTo>
                  <a:lnTo>
                    <a:pt x="12664" y="1375"/>
                  </a:lnTo>
                  <a:lnTo>
                    <a:pt x="12670" y="1403"/>
                  </a:lnTo>
                  <a:lnTo>
                    <a:pt x="12664" y="1416"/>
                  </a:lnTo>
                  <a:lnTo>
                    <a:pt x="12664" y="1422"/>
                  </a:lnTo>
                  <a:lnTo>
                    <a:pt x="12653" y="1428"/>
                  </a:lnTo>
                  <a:lnTo>
                    <a:pt x="12653" y="1434"/>
                  </a:lnTo>
                  <a:lnTo>
                    <a:pt x="12658" y="1434"/>
                  </a:lnTo>
                  <a:lnTo>
                    <a:pt x="12664" y="1447"/>
                  </a:lnTo>
                  <a:lnTo>
                    <a:pt x="12670" y="1447"/>
                  </a:lnTo>
                  <a:lnTo>
                    <a:pt x="12676" y="1447"/>
                  </a:lnTo>
                  <a:lnTo>
                    <a:pt x="12676" y="1458"/>
                  </a:lnTo>
                  <a:lnTo>
                    <a:pt x="12676" y="1464"/>
                  </a:lnTo>
                  <a:lnTo>
                    <a:pt x="12676" y="1475"/>
                  </a:lnTo>
                  <a:lnTo>
                    <a:pt x="12664" y="1488"/>
                  </a:lnTo>
                  <a:lnTo>
                    <a:pt x="12664" y="1494"/>
                  </a:lnTo>
                  <a:lnTo>
                    <a:pt x="12676" y="1500"/>
                  </a:lnTo>
                  <a:lnTo>
                    <a:pt x="12681" y="1500"/>
                  </a:lnTo>
                  <a:lnTo>
                    <a:pt x="12676" y="1524"/>
                  </a:lnTo>
                  <a:lnTo>
                    <a:pt x="12670" y="1536"/>
                  </a:lnTo>
                  <a:lnTo>
                    <a:pt x="12670" y="1542"/>
                  </a:lnTo>
                  <a:lnTo>
                    <a:pt x="12676" y="1555"/>
                  </a:lnTo>
                  <a:lnTo>
                    <a:pt x="12676" y="1560"/>
                  </a:lnTo>
                  <a:lnTo>
                    <a:pt x="12676" y="1572"/>
                  </a:lnTo>
                  <a:lnTo>
                    <a:pt x="12676" y="1578"/>
                  </a:lnTo>
                  <a:lnTo>
                    <a:pt x="12664" y="1583"/>
                  </a:lnTo>
                  <a:lnTo>
                    <a:pt x="12658" y="1596"/>
                  </a:lnTo>
                  <a:lnTo>
                    <a:pt x="12664" y="1602"/>
                  </a:lnTo>
                  <a:lnTo>
                    <a:pt x="12676" y="1608"/>
                  </a:lnTo>
                  <a:lnTo>
                    <a:pt x="12681" y="1619"/>
                  </a:lnTo>
                  <a:lnTo>
                    <a:pt x="12689" y="1627"/>
                  </a:lnTo>
                  <a:lnTo>
                    <a:pt x="12694" y="1644"/>
                  </a:lnTo>
                  <a:lnTo>
                    <a:pt x="12689" y="1650"/>
                  </a:lnTo>
                  <a:lnTo>
                    <a:pt x="12681" y="1655"/>
                  </a:lnTo>
                  <a:lnTo>
                    <a:pt x="12681" y="1663"/>
                  </a:lnTo>
                  <a:lnTo>
                    <a:pt x="12676" y="1668"/>
                  </a:lnTo>
                  <a:lnTo>
                    <a:pt x="12676" y="1674"/>
                  </a:lnTo>
                  <a:lnTo>
                    <a:pt x="12676" y="1680"/>
                  </a:lnTo>
                  <a:lnTo>
                    <a:pt x="12681" y="1674"/>
                  </a:lnTo>
                  <a:lnTo>
                    <a:pt x="12694" y="1674"/>
                  </a:lnTo>
                  <a:lnTo>
                    <a:pt x="12700" y="1674"/>
                  </a:lnTo>
                  <a:lnTo>
                    <a:pt x="12700" y="1680"/>
                  </a:lnTo>
                  <a:lnTo>
                    <a:pt x="12706" y="1691"/>
                  </a:lnTo>
                  <a:lnTo>
                    <a:pt x="12706" y="1704"/>
                  </a:lnTo>
                  <a:lnTo>
                    <a:pt x="12700" y="1716"/>
                  </a:lnTo>
                  <a:lnTo>
                    <a:pt x="12700" y="1735"/>
                  </a:lnTo>
                  <a:lnTo>
                    <a:pt x="12700" y="1740"/>
                  </a:lnTo>
                  <a:lnTo>
                    <a:pt x="12706" y="1746"/>
                  </a:lnTo>
                  <a:lnTo>
                    <a:pt x="12717" y="1746"/>
                  </a:lnTo>
                  <a:lnTo>
                    <a:pt x="12725" y="1752"/>
                  </a:lnTo>
                  <a:lnTo>
                    <a:pt x="12725" y="1758"/>
                  </a:lnTo>
                  <a:lnTo>
                    <a:pt x="12717" y="1758"/>
                  </a:lnTo>
                  <a:lnTo>
                    <a:pt x="12717" y="1763"/>
                  </a:lnTo>
                  <a:lnTo>
                    <a:pt x="12717" y="1771"/>
                  </a:lnTo>
                  <a:lnTo>
                    <a:pt x="12725" y="1771"/>
                  </a:lnTo>
                  <a:lnTo>
                    <a:pt x="12730" y="1776"/>
                  </a:lnTo>
                  <a:lnTo>
                    <a:pt x="12736" y="1776"/>
                  </a:lnTo>
                  <a:lnTo>
                    <a:pt x="12730" y="1782"/>
                  </a:lnTo>
                  <a:lnTo>
                    <a:pt x="12730" y="1799"/>
                  </a:lnTo>
                  <a:lnTo>
                    <a:pt x="12725" y="1812"/>
                  </a:lnTo>
                  <a:lnTo>
                    <a:pt x="12725" y="1818"/>
                  </a:lnTo>
                  <a:lnTo>
                    <a:pt x="12725" y="1824"/>
                  </a:lnTo>
                  <a:lnTo>
                    <a:pt x="12730" y="1830"/>
                  </a:lnTo>
                  <a:lnTo>
                    <a:pt x="12736" y="1835"/>
                  </a:lnTo>
                  <a:lnTo>
                    <a:pt x="12748" y="1848"/>
                  </a:lnTo>
                  <a:lnTo>
                    <a:pt x="12748" y="1860"/>
                  </a:lnTo>
                  <a:lnTo>
                    <a:pt x="12748" y="1879"/>
                  </a:lnTo>
                  <a:lnTo>
                    <a:pt x="12748" y="1890"/>
                  </a:lnTo>
                  <a:lnTo>
                    <a:pt x="12742" y="1920"/>
                  </a:lnTo>
                  <a:lnTo>
                    <a:pt x="12742" y="1926"/>
                  </a:lnTo>
                  <a:lnTo>
                    <a:pt x="12748" y="1926"/>
                  </a:lnTo>
                  <a:lnTo>
                    <a:pt x="12748" y="1932"/>
                  </a:lnTo>
                  <a:lnTo>
                    <a:pt x="12748" y="1938"/>
                  </a:lnTo>
                  <a:lnTo>
                    <a:pt x="12748" y="1943"/>
                  </a:lnTo>
                  <a:lnTo>
                    <a:pt x="12753" y="1943"/>
                  </a:lnTo>
                  <a:lnTo>
                    <a:pt x="12761" y="1943"/>
                  </a:lnTo>
                  <a:lnTo>
                    <a:pt x="12778" y="1974"/>
                  </a:lnTo>
                  <a:lnTo>
                    <a:pt x="12797" y="1992"/>
                  </a:lnTo>
                  <a:lnTo>
                    <a:pt x="12808" y="2004"/>
                  </a:lnTo>
                  <a:lnTo>
                    <a:pt x="12814" y="2010"/>
                  </a:lnTo>
                  <a:lnTo>
                    <a:pt x="12814" y="2015"/>
                  </a:lnTo>
                  <a:lnTo>
                    <a:pt x="12808" y="2022"/>
                  </a:lnTo>
                  <a:lnTo>
                    <a:pt x="12797" y="2028"/>
                  </a:lnTo>
                  <a:lnTo>
                    <a:pt x="12778" y="2034"/>
                  </a:lnTo>
                  <a:lnTo>
                    <a:pt x="12761" y="2034"/>
                  </a:lnTo>
                  <a:lnTo>
                    <a:pt x="12736" y="2028"/>
                  </a:lnTo>
                  <a:lnTo>
                    <a:pt x="12717" y="2028"/>
                  </a:lnTo>
                  <a:lnTo>
                    <a:pt x="12700" y="2028"/>
                  </a:lnTo>
                  <a:lnTo>
                    <a:pt x="12681" y="2034"/>
                  </a:lnTo>
                  <a:lnTo>
                    <a:pt x="12670" y="2034"/>
                  </a:lnTo>
                  <a:lnTo>
                    <a:pt x="12664" y="2034"/>
                  </a:lnTo>
                  <a:lnTo>
                    <a:pt x="12658" y="2034"/>
                  </a:lnTo>
                  <a:lnTo>
                    <a:pt x="12653" y="2040"/>
                  </a:lnTo>
                  <a:lnTo>
                    <a:pt x="12653" y="2046"/>
                  </a:lnTo>
                  <a:lnTo>
                    <a:pt x="12653" y="2064"/>
                  </a:lnTo>
                  <a:lnTo>
                    <a:pt x="12645" y="2070"/>
                  </a:lnTo>
                  <a:lnTo>
                    <a:pt x="12634" y="2087"/>
                  </a:lnTo>
                  <a:lnTo>
                    <a:pt x="12622" y="2100"/>
                  </a:lnTo>
                  <a:lnTo>
                    <a:pt x="12617" y="2112"/>
                  </a:lnTo>
                  <a:lnTo>
                    <a:pt x="12609" y="2130"/>
                  </a:lnTo>
                  <a:lnTo>
                    <a:pt x="12604" y="2154"/>
                  </a:lnTo>
                  <a:lnTo>
                    <a:pt x="12604" y="2172"/>
                  </a:lnTo>
                  <a:lnTo>
                    <a:pt x="12604" y="2208"/>
                  </a:lnTo>
                  <a:lnTo>
                    <a:pt x="12604" y="2214"/>
                  </a:lnTo>
                  <a:lnTo>
                    <a:pt x="12598" y="2220"/>
                  </a:lnTo>
                  <a:lnTo>
                    <a:pt x="12598" y="2225"/>
                  </a:lnTo>
                  <a:lnTo>
                    <a:pt x="12598" y="2261"/>
                  </a:lnTo>
                  <a:lnTo>
                    <a:pt x="12609" y="2292"/>
                  </a:lnTo>
                  <a:lnTo>
                    <a:pt x="12622" y="2310"/>
                  </a:lnTo>
                  <a:lnTo>
                    <a:pt x="12628" y="2333"/>
                  </a:lnTo>
                  <a:lnTo>
                    <a:pt x="12634" y="2352"/>
                  </a:lnTo>
                  <a:lnTo>
                    <a:pt x="12628" y="2358"/>
                  </a:lnTo>
                  <a:lnTo>
                    <a:pt x="12622" y="2364"/>
                  </a:lnTo>
                  <a:lnTo>
                    <a:pt x="12617" y="2358"/>
                  </a:lnTo>
                  <a:lnTo>
                    <a:pt x="12604" y="2352"/>
                  </a:lnTo>
                  <a:lnTo>
                    <a:pt x="12592" y="2328"/>
                  </a:lnTo>
                  <a:lnTo>
                    <a:pt x="12574" y="2316"/>
                  </a:lnTo>
                  <a:lnTo>
                    <a:pt x="12562" y="2303"/>
                  </a:lnTo>
                  <a:lnTo>
                    <a:pt x="12550" y="2292"/>
                  </a:lnTo>
                  <a:lnTo>
                    <a:pt x="12538" y="2286"/>
                  </a:lnTo>
                  <a:lnTo>
                    <a:pt x="12532" y="2286"/>
                  </a:lnTo>
                  <a:lnTo>
                    <a:pt x="12532" y="2292"/>
                  </a:lnTo>
                  <a:lnTo>
                    <a:pt x="12526" y="2310"/>
                  </a:lnTo>
                  <a:lnTo>
                    <a:pt x="12532" y="2339"/>
                  </a:lnTo>
                  <a:lnTo>
                    <a:pt x="12532" y="2369"/>
                  </a:lnTo>
                  <a:lnTo>
                    <a:pt x="12526" y="2388"/>
                  </a:lnTo>
                  <a:lnTo>
                    <a:pt x="12526" y="2405"/>
                  </a:lnTo>
                  <a:lnTo>
                    <a:pt x="12532" y="2418"/>
                  </a:lnTo>
                  <a:lnTo>
                    <a:pt x="12538" y="2418"/>
                  </a:lnTo>
                  <a:lnTo>
                    <a:pt x="12545" y="2411"/>
                  </a:lnTo>
                  <a:lnTo>
                    <a:pt x="12550" y="2418"/>
                  </a:lnTo>
                  <a:lnTo>
                    <a:pt x="12562" y="2424"/>
                  </a:lnTo>
                  <a:lnTo>
                    <a:pt x="12568" y="2436"/>
                  </a:lnTo>
                  <a:lnTo>
                    <a:pt x="12568" y="2460"/>
                  </a:lnTo>
                  <a:lnTo>
                    <a:pt x="12562" y="2472"/>
                  </a:lnTo>
                  <a:lnTo>
                    <a:pt x="12562" y="2477"/>
                  </a:lnTo>
                  <a:lnTo>
                    <a:pt x="12556" y="2477"/>
                  </a:lnTo>
                  <a:lnTo>
                    <a:pt x="12550" y="2477"/>
                  </a:lnTo>
                  <a:lnTo>
                    <a:pt x="12538" y="2472"/>
                  </a:lnTo>
                  <a:lnTo>
                    <a:pt x="12532" y="2460"/>
                  </a:lnTo>
                  <a:lnTo>
                    <a:pt x="12520" y="2460"/>
                  </a:lnTo>
                  <a:lnTo>
                    <a:pt x="12509" y="2454"/>
                  </a:lnTo>
                  <a:lnTo>
                    <a:pt x="12502" y="2460"/>
                  </a:lnTo>
                  <a:lnTo>
                    <a:pt x="12496" y="2460"/>
                  </a:lnTo>
                  <a:lnTo>
                    <a:pt x="12490" y="2460"/>
                  </a:lnTo>
                  <a:lnTo>
                    <a:pt x="12490" y="2466"/>
                  </a:lnTo>
                  <a:lnTo>
                    <a:pt x="12496" y="2477"/>
                  </a:lnTo>
                  <a:lnTo>
                    <a:pt x="12502" y="2490"/>
                  </a:lnTo>
                  <a:lnTo>
                    <a:pt x="12502" y="2496"/>
                  </a:lnTo>
                  <a:lnTo>
                    <a:pt x="12496" y="2496"/>
                  </a:lnTo>
                  <a:lnTo>
                    <a:pt x="12490" y="2502"/>
                  </a:lnTo>
                  <a:lnTo>
                    <a:pt x="12478" y="2508"/>
                  </a:lnTo>
                  <a:lnTo>
                    <a:pt x="12466" y="2513"/>
                  </a:lnTo>
                  <a:lnTo>
                    <a:pt x="12466" y="2519"/>
                  </a:lnTo>
                  <a:lnTo>
                    <a:pt x="12473" y="2526"/>
                  </a:lnTo>
                  <a:lnTo>
                    <a:pt x="12478" y="2538"/>
                  </a:lnTo>
                  <a:lnTo>
                    <a:pt x="12484" y="2544"/>
                  </a:lnTo>
                  <a:lnTo>
                    <a:pt x="12484" y="2549"/>
                  </a:lnTo>
                  <a:lnTo>
                    <a:pt x="12478" y="2555"/>
                  </a:lnTo>
                  <a:lnTo>
                    <a:pt x="12478" y="2568"/>
                  </a:lnTo>
                  <a:lnTo>
                    <a:pt x="12478" y="2574"/>
                  </a:lnTo>
                  <a:lnTo>
                    <a:pt x="12484" y="2585"/>
                  </a:lnTo>
                  <a:lnTo>
                    <a:pt x="12496" y="2585"/>
                  </a:lnTo>
                  <a:lnTo>
                    <a:pt x="12502" y="2591"/>
                  </a:lnTo>
                  <a:lnTo>
                    <a:pt x="12509" y="2598"/>
                  </a:lnTo>
                  <a:lnTo>
                    <a:pt x="12514" y="2610"/>
                  </a:lnTo>
                  <a:lnTo>
                    <a:pt x="12514" y="2621"/>
                  </a:lnTo>
                  <a:lnTo>
                    <a:pt x="12514" y="2627"/>
                  </a:lnTo>
                  <a:lnTo>
                    <a:pt x="12520" y="2634"/>
                  </a:lnTo>
                  <a:lnTo>
                    <a:pt x="12532" y="2627"/>
                  </a:lnTo>
                  <a:lnTo>
                    <a:pt x="12538" y="2627"/>
                  </a:lnTo>
                  <a:lnTo>
                    <a:pt x="12545" y="2627"/>
                  </a:lnTo>
                  <a:lnTo>
                    <a:pt x="12550" y="2634"/>
                  </a:lnTo>
                  <a:lnTo>
                    <a:pt x="12556" y="2634"/>
                  </a:lnTo>
                  <a:lnTo>
                    <a:pt x="12556" y="2640"/>
                  </a:lnTo>
                  <a:lnTo>
                    <a:pt x="12556" y="2652"/>
                  </a:lnTo>
                  <a:lnTo>
                    <a:pt x="12550" y="2657"/>
                  </a:lnTo>
                  <a:lnTo>
                    <a:pt x="12556" y="2657"/>
                  </a:lnTo>
                  <a:lnTo>
                    <a:pt x="12574" y="2657"/>
                  </a:lnTo>
                  <a:lnTo>
                    <a:pt x="12581" y="2657"/>
                  </a:lnTo>
                  <a:lnTo>
                    <a:pt x="12581" y="2663"/>
                  </a:lnTo>
                  <a:lnTo>
                    <a:pt x="12581" y="2670"/>
                  </a:lnTo>
                  <a:lnTo>
                    <a:pt x="12568" y="2676"/>
                  </a:lnTo>
                  <a:lnTo>
                    <a:pt x="12562" y="2682"/>
                  </a:lnTo>
                  <a:lnTo>
                    <a:pt x="12562" y="2688"/>
                  </a:lnTo>
                  <a:lnTo>
                    <a:pt x="12581" y="2688"/>
                  </a:lnTo>
                  <a:lnTo>
                    <a:pt x="12592" y="2693"/>
                  </a:lnTo>
                  <a:lnTo>
                    <a:pt x="12586" y="2699"/>
                  </a:lnTo>
                  <a:lnTo>
                    <a:pt x="12581" y="2712"/>
                  </a:lnTo>
                  <a:lnTo>
                    <a:pt x="12581" y="2718"/>
                  </a:lnTo>
                  <a:lnTo>
                    <a:pt x="12581" y="2724"/>
                  </a:lnTo>
                  <a:lnTo>
                    <a:pt x="12586" y="2729"/>
                  </a:lnTo>
                  <a:lnTo>
                    <a:pt x="12592" y="2729"/>
                  </a:lnTo>
                  <a:lnTo>
                    <a:pt x="12598" y="2729"/>
                  </a:lnTo>
                  <a:lnTo>
                    <a:pt x="12598" y="2735"/>
                  </a:lnTo>
                  <a:lnTo>
                    <a:pt x="12598" y="2742"/>
                  </a:lnTo>
                  <a:lnTo>
                    <a:pt x="12598" y="2748"/>
                  </a:lnTo>
                  <a:lnTo>
                    <a:pt x="12598" y="2765"/>
                  </a:lnTo>
                  <a:lnTo>
                    <a:pt x="12598" y="2771"/>
                  </a:lnTo>
                  <a:lnTo>
                    <a:pt x="12604" y="2784"/>
                  </a:lnTo>
                  <a:lnTo>
                    <a:pt x="12609" y="2796"/>
                  </a:lnTo>
                  <a:lnTo>
                    <a:pt x="12617" y="2820"/>
                  </a:lnTo>
                  <a:lnTo>
                    <a:pt x="12628" y="2856"/>
                  </a:lnTo>
                  <a:lnTo>
                    <a:pt x="12640" y="2873"/>
                  </a:lnTo>
                  <a:lnTo>
                    <a:pt x="12658" y="2892"/>
                  </a:lnTo>
                  <a:lnTo>
                    <a:pt x="12664" y="2892"/>
                  </a:lnTo>
                  <a:lnTo>
                    <a:pt x="12676" y="2892"/>
                  </a:lnTo>
                  <a:lnTo>
                    <a:pt x="12681" y="2892"/>
                  </a:lnTo>
                  <a:lnTo>
                    <a:pt x="12694" y="2892"/>
                  </a:lnTo>
                  <a:lnTo>
                    <a:pt x="12712" y="2892"/>
                  </a:lnTo>
                  <a:lnTo>
                    <a:pt x="12730" y="2892"/>
                  </a:lnTo>
                  <a:lnTo>
                    <a:pt x="12742" y="2892"/>
                  </a:lnTo>
                  <a:lnTo>
                    <a:pt x="12748" y="2892"/>
                  </a:lnTo>
                  <a:lnTo>
                    <a:pt x="12748" y="2886"/>
                  </a:lnTo>
                  <a:lnTo>
                    <a:pt x="12736" y="2873"/>
                  </a:lnTo>
                  <a:lnTo>
                    <a:pt x="12725" y="2868"/>
                  </a:lnTo>
                  <a:lnTo>
                    <a:pt x="12717" y="2862"/>
                  </a:lnTo>
                  <a:lnTo>
                    <a:pt x="12712" y="2850"/>
                  </a:lnTo>
                  <a:lnTo>
                    <a:pt x="12712" y="2843"/>
                  </a:lnTo>
                  <a:lnTo>
                    <a:pt x="12717" y="2837"/>
                  </a:lnTo>
                  <a:lnTo>
                    <a:pt x="12730" y="2826"/>
                  </a:lnTo>
                  <a:lnTo>
                    <a:pt x="12748" y="2820"/>
                  </a:lnTo>
                  <a:lnTo>
                    <a:pt x="12753" y="2814"/>
                  </a:lnTo>
                  <a:lnTo>
                    <a:pt x="12761" y="2814"/>
                  </a:lnTo>
                  <a:lnTo>
                    <a:pt x="12761" y="2801"/>
                  </a:lnTo>
                  <a:lnTo>
                    <a:pt x="12766" y="2796"/>
                  </a:lnTo>
                  <a:lnTo>
                    <a:pt x="12772" y="2796"/>
                  </a:lnTo>
                  <a:lnTo>
                    <a:pt x="12778" y="2801"/>
                  </a:lnTo>
                  <a:lnTo>
                    <a:pt x="12789" y="2807"/>
                  </a:lnTo>
                  <a:lnTo>
                    <a:pt x="12802" y="2820"/>
                  </a:lnTo>
                  <a:lnTo>
                    <a:pt x="12808" y="2826"/>
                  </a:lnTo>
                  <a:lnTo>
                    <a:pt x="12814" y="2850"/>
                  </a:lnTo>
                  <a:lnTo>
                    <a:pt x="12814" y="2873"/>
                  </a:lnTo>
                  <a:lnTo>
                    <a:pt x="12814" y="2892"/>
                  </a:lnTo>
                  <a:lnTo>
                    <a:pt x="12820" y="2904"/>
                  </a:lnTo>
                  <a:lnTo>
                    <a:pt x="12820" y="2909"/>
                  </a:lnTo>
                  <a:lnTo>
                    <a:pt x="12869" y="2928"/>
                  </a:lnTo>
                  <a:lnTo>
                    <a:pt x="12874" y="2934"/>
                  </a:lnTo>
                  <a:lnTo>
                    <a:pt x="12880" y="2940"/>
                  </a:lnTo>
                  <a:lnTo>
                    <a:pt x="12886" y="2945"/>
                  </a:lnTo>
                  <a:lnTo>
                    <a:pt x="12892" y="2945"/>
                  </a:lnTo>
                  <a:lnTo>
                    <a:pt x="12910" y="2958"/>
                  </a:lnTo>
                  <a:lnTo>
                    <a:pt x="12916" y="2958"/>
                  </a:lnTo>
                  <a:lnTo>
                    <a:pt x="12928" y="2945"/>
                  </a:lnTo>
                  <a:lnTo>
                    <a:pt x="12928" y="2940"/>
                  </a:lnTo>
                  <a:lnTo>
                    <a:pt x="12928" y="2934"/>
                  </a:lnTo>
                  <a:lnTo>
                    <a:pt x="12933" y="2928"/>
                  </a:lnTo>
                  <a:lnTo>
                    <a:pt x="12941" y="2928"/>
                  </a:lnTo>
                  <a:lnTo>
                    <a:pt x="12946" y="2928"/>
                  </a:lnTo>
                  <a:lnTo>
                    <a:pt x="12958" y="2934"/>
                  </a:lnTo>
                  <a:lnTo>
                    <a:pt x="12964" y="2940"/>
                  </a:lnTo>
                  <a:lnTo>
                    <a:pt x="12969" y="2945"/>
                  </a:lnTo>
                  <a:lnTo>
                    <a:pt x="12977" y="2945"/>
                  </a:lnTo>
                  <a:lnTo>
                    <a:pt x="12988" y="2945"/>
                  </a:lnTo>
                  <a:lnTo>
                    <a:pt x="13005" y="2958"/>
                  </a:lnTo>
                  <a:lnTo>
                    <a:pt x="13013" y="2958"/>
                  </a:lnTo>
                  <a:lnTo>
                    <a:pt x="13018" y="2964"/>
                  </a:lnTo>
                  <a:lnTo>
                    <a:pt x="13024" y="2976"/>
                  </a:lnTo>
                  <a:lnTo>
                    <a:pt x="13024" y="2987"/>
                  </a:lnTo>
                  <a:lnTo>
                    <a:pt x="13024" y="3012"/>
                  </a:lnTo>
                  <a:lnTo>
                    <a:pt x="13018" y="3023"/>
                  </a:lnTo>
                  <a:lnTo>
                    <a:pt x="13013" y="3036"/>
                  </a:lnTo>
                  <a:lnTo>
                    <a:pt x="13000" y="3036"/>
                  </a:lnTo>
                  <a:lnTo>
                    <a:pt x="12988" y="3030"/>
                  </a:lnTo>
                  <a:lnTo>
                    <a:pt x="12982" y="3030"/>
                  </a:lnTo>
                  <a:lnTo>
                    <a:pt x="12977" y="3023"/>
                  </a:lnTo>
                  <a:lnTo>
                    <a:pt x="12964" y="3000"/>
                  </a:lnTo>
                  <a:lnTo>
                    <a:pt x="12958" y="2976"/>
                  </a:lnTo>
                  <a:lnTo>
                    <a:pt x="12958" y="2970"/>
                  </a:lnTo>
                  <a:lnTo>
                    <a:pt x="12952" y="2964"/>
                  </a:lnTo>
                  <a:lnTo>
                    <a:pt x="12946" y="2970"/>
                  </a:lnTo>
                  <a:lnTo>
                    <a:pt x="12946" y="2976"/>
                  </a:lnTo>
                  <a:lnTo>
                    <a:pt x="12946" y="2987"/>
                  </a:lnTo>
                  <a:lnTo>
                    <a:pt x="12946" y="3000"/>
                  </a:lnTo>
                  <a:lnTo>
                    <a:pt x="12941" y="3012"/>
                  </a:lnTo>
                  <a:lnTo>
                    <a:pt x="12933" y="3012"/>
                  </a:lnTo>
                  <a:lnTo>
                    <a:pt x="12933" y="3017"/>
                  </a:lnTo>
                  <a:lnTo>
                    <a:pt x="12941" y="3023"/>
                  </a:lnTo>
                  <a:lnTo>
                    <a:pt x="12946" y="3030"/>
                  </a:lnTo>
                  <a:lnTo>
                    <a:pt x="12952" y="3036"/>
                  </a:lnTo>
                  <a:lnTo>
                    <a:pt x="12958" y="3036"/>
                  </a:lnTo>
                  <a:lnTo>
                    <a:pt x="12958" y="3042"/>
                  </a:lnTo>
                  <a:lnTo>
                    <a:pt x="12964" y="3053"/>
                  </a:lnTo>
                  <a:lnTo>
                    <a:pt x="12958" y="3072"/>
                  </a:lnTo>
                  <a:lnTo>
                    <a:pt x="12958" y="3084"/>
                  </a:lnTo>
                  <a:lnTo>
                    <a:pt x="12964" y="3102"/>
                  </a:lnTo>
                  <a:lnTo>
                    <a:pt x="12969" y="3120"/>
                  </a:lnTo>
                  <a:lnTo>
                    <a:pt x="12977" y="3131"/>
                  </a:lnTo>
                  <a:lnTo>
                    <a:pt x="12988" y="3144"/>
                  </a:lnTo>
                  <a:lnTo>
                    <a:pt x="12994" y="3156"/>
                  </a:lnTo>
                  <a:lnTo>
                    <a:pt x="13000" y="3161"/>
                  </a:lnTo>
                  <a:lnTo>
                    <a:pt x="13005" y="3174"/>
                  </a:lnTo>
                  <a:lnTo>
                    <a:pt x="13013" y="3186"/>
                  </a:lnTo>
                  <a:lnTo>
                    <a:pt x="13030" y="3197"/>
                  </a:lnTo>
                  <a:lnTo>
                    <a:pt x="13049" y="3210"/>
                  </a:lnTo>
                  <a:lnTo>
                    <a:pt x="13066" y="3216"/>
                  </a:lnTo>
                  <a:lnTo>
                    <a:pt x="13085" y="3222"/>
                  </a:lnTo>
                  <a:lnTo>
                    <a:pt x="13126" y="3228"/>
                  </a:lnTo>
                  <a:lnTo>
                    <a:pt x="13138" y="3233"/>
                  </a:lnTo>
                  <a:lnTo>
                    <a:pt x="13149" y="3239"/>
                  </a:lnTo>
                  <a:lnTo>
                    <a:pt x="13157" y="3252"/>
                  </a:lnTo>
                  <a:lnTo>
                    <a:pt x="13162" y="3264"/>
                  </a:lnTo>
                  <a:lnTo>
                    <a:pt x="13162" y="3300"/>
                  </a:lnTo>
                  <a:lnTo>
                    <a:pt x="13157" y="3324"/>
                  </a:lnTo>
                  <a:lnTo>
                    <a:pt x="13149" y="3336"/>
                  </a:lnTo>
                  <a:lnTo>
                    <a:pt x="13144" y="3341"/>
                  </a:lnTo>
                  <a:lnTo>
                    <a:pt x="13132" y="3354"/>
                  </a:lnTo>
                  <a:lnTo>
                    <a:pt x="13121" y="3354"/>
                  </a:lnTo>
                  <a:lnTo>
                    <a:pt x="13113" y="3366"/>
                  </a:lnTo>
                  <a:lnTo>
                    <a:pt x="13108" y="3372"/>
                  </a:lnTo>
                  <a:lnTo>
                    <a:pt x="13108" y="3377"/>
                  </a:lnTo>
                  <a:lnTo>
                    <a:pt x="13108" y="3390"/>
                  </a:lnTo>
                  <a:lnTo>
                    <a:pt x="13108" y="3402"/>
                  </a:lnTo>
                  <a:lnTo>
                    <a:pt x="13113" y="3426"/>
                  </a:lnTo>
                  <a:lnTo>
                    <a:pt x="13108" y="3462"/>
                  </a:lnTo>
                  <a:lnTo>
                    <a:pt x="13108" y="3485"/>
                  </a:lnTo>
                  <a:lnTo>
                    <a:pt x="13113" y="3498"/>
                  </a:lnTo>
                  <a:lnTo>
                    <a:pt x="13121" y="3510"/>
                  </a:lnTo>
                  <a:lnTo>
                    <a:pt x="13126" y="3516"/>
                  </a:lnTo>
                  <a:lnTo>
                    <a:pt x="13138" y="3534"/>
                  </a:lnTo>
                  <a:lnTo>
                    <a:pt x="13157" y="3557"/>
                  </a:lnTo>
                  <a:lnTo>
                    <a:pt x="13168" y="3563"/>
                  </a:lnTo>
                  <a:lnTo>
                    <a:pt x="13174" y="3570"/>
                  </a:lnTo>
                  <a:lnTo>
                    <a:pt x="13180" y="3570"/>
                  </a:lnTo>
                  <a:lnTo>
                    <a:pt x="13185" y="3563"/>
                  </a:lnTo>
                  <a:lnTo>
                    <a:pt x="13193" y="3557"/>
                  </a:lnTo>
                  <a:lnTo>
                    <a:pt x="13198" y="3557"/>
                  </a:lnTo>
                  <a:lnTo>
                    <a:pt x="13204" y="3557"/>
                  </a:lnTo>
                  <a:lnTo>
                    <a:pt x="13210" y="3557"/>
                  </a:lnTo>
                  <a:lnTo>
                    <a:pt x="13216" y="3570"/>
                  </a:lnTo>
                  <a:lnTo>
                    <a:pt x="13221" y="3582"/>
                  </a:lnTo>
                  <a:lnTo>
                    <a:pt x="13229" y="3588"/>
                  </a:lnTo>
                  <a:lnTo>
                    <a:pt x="13234" y="3593"/>
                  </a:lnTo>
                  <a:lnTo>
                    <a:pt x="13246" y="3599"/>
                  </a:lnTo>
                  <a:lnTo>
                    <a:pt x="13265" y="3599"/>
                  </a:lnTo>
                  <a:lnTo>
                    <a:pt x="13265" y="3606"/>
                  </a:lnTo>
                  <a:lnTo>
                    <a:pt x="13270" y="3606"/>
                  </a:lnTo>
                  <a:lnTo>
                    <a:pt x="13276" y="3612"/>
                  </a:lnTo>
                  <a:lnTo>
                    <a:pt x="13265" y="3624"/>
                  </a:lnTo>
                  <a:lnTo>
                    <a:pt x="13252" y="3629"/>
                  </a:lnTo>
                  <a:lnTo>
                    <a:pt x="13240" y="3629"/>
                  </a:lnTo>
                  <a:lnTo>
                    <a:pt x="13229" y="3624"/>
                  </a:lnTo>
                  <a:lnTo>
                    <a:pt x="13221" y="3629"/>
                  </a:lnTo>
                  <a:lnTo>
                    <a:pt x="13210" y="3635"/>
                  </a:lnTo>
                  <a:lnTo>
                    <a:pt x="13204" y="3642"/>
                  </a:lnTo>
                  <a:lnTo>
                    <a:pt x="13204" y="3654"/>
                  </a:lnTo>
                  <a:lnTo>
                    <a:pt x="13204" y="3678"/>
                  </a:lnTo>
                  <a:lnTo>
                    <a:pt x="13204" y="3701"/>
                  </a:lnTo>
                  <a:lnTo>
                    <a:pt x="13198" y="3714"/>
                  </a:lnTo>
                  <a:lnTo>
                    <a:pt x="13204" y="3732"/>
                  </a:lnTo>
                  <a:lnTo>
                    <a:pt x="13204" y="3737"/>
                  </a:lnTo>
                  <a:lnTo>
                    <a:pt x="13198" y="3743"/>
                  </a:lnTo>
                  <a:lnTo>
                    <a:pt x="13193" y="3743"/>
                  </a:lnTo>
                  <a:lnTo>
                    <a:pt x="13185" y="3743"/>
                  </a:lnTo>
                  <a:lnTo>
                    <a:pt x="13174" y="3743"/>
                  </a:lnTo>
                  <a:lnTo>
                    <a:pt x="13168" y="3743"/>
                  </a:lnTo>
                  <a:lnTo>
                    <a:pt x="13162" y="3750"/>
                  </a:lnTo>
                  <a:lnTo>
                    <a:pt x="13162" y="3756"/>
                  </a:lnTo>
                  <a:lnTo>
                    <a:pt x="13168" y="3762"/>
                  </a:lnTo>
                  <a:lnTo>
                    <a:pt x="13168" y="3768"/>
                  </a:lnTo>
                  <a:lnTo>
                    <a:pt x="13168" y="3773"/>
                  </a:lnTo>
                  <a:lnTo>
                    <a:pt x="13174" y="3773"/>
                  </a:lnTo>
                  <a:lnTo>
                    <a:pt x="13180" y="3773"/>
                  </a:lnTo>
                  <a:lnTo>
                    <a:pt x="13185" y="3768"/>
                  </a:lnTo>
                  <a:lnTo>
                    <a:pt x="13185" y="3762"/>
                  </a:lnTo>
                  <a:lnTo>
                    <a:pt x="13198" y="3762"/>
                  </a:lnTo>
                  <a:lnTo>
                    <a:pt x="13204" y="3768"/>
                  </a:lnTo>
                  <a:lnTo>
                    <a:pt x="13204" y="3786"/>
                  </a:lnTo>
                  <a:lnTo>
                    <a:pt x="13216" y="3792"/>
                  </a:lnTo>
                  <a:lnTo>
                    <a:pt x="13221" y="3798"/>
                  </a:lnTo>
                  <a:lnTo>
                    <a:pt x="13229" y="3815"/>
                  </a:lnTo>
                  <a:lnTo>
                    <a:pt x="13229" y="3822"/>
                  </a:lnTo>
                  <a:lnTo>
                    <a:pt x="13234" y="3822"/>
                  </a:lnTo>
                  <a:lnTo>
                    <a:pt x="13246" y="3828"/>
                  </a:lnTo>
                  <a:lnTo>
                    <a:pt x="13257" y="3828"/>
                  </a:lnTo>
                  <a:lnTo>
                    <a:pt x="13265" y="3834"/>
                  </a:lnTo>
                  <a:lnTo>
                    <a:pt x="13265" y="3840"/>
                  </a:lnTo>
                  <a:lnTo>
                    <a:pt x="13265" y="3845"/>
                  </a:lnTo>
                  <a:lnTo>
                    <a:pt x="13265" y="3858"/>
                  </a:lnTo>
                  <a:lnTo>
                    <a:pt x="13270" y="3870"/>
                  </a:lnTo>
                  <a:lnTo>
                    <a:pt x="13276" y="3876"/>
                  </a:lnTo>
                  <a:lnTo>
                    <a:pt x="13293" y="3894"/>
                  </a:lnTo>
                  <a:lnTo>
                    <a:pt x="13306" y="3912"/>
                  </a:lnTo>
                  <a:lnTo>
                    <a:pt x="13306" y="3930"/>
                  </a:lnTo>
                  <a:lnTo>
                    <a:pt x="13306" y="3942"/>
                  </a:lnTo>
                  <a:lnTo>
                    <a:pt x="13306" y="3947"/>
                  </a:lnTo>
                  <a:lnTo>
                    <a:pt x="13312" y="3966"/>
                  </a:lnTo>
                  <a:lnTo>
                    <a:pt x="13318" y="3972"/>
                  </a:lnTo>
                  <a:lnTo>
                    <a:pt x="13318" y="3983"/>
                  </a:lnTo>
                  <a:lnTo>
                    <a:pt x="13318" y="3995"/>
                  </a:lnTo>
                  <a:lnTo>
                    <a:pt x="13318" y="4002"/>
                  </a:lnTo>
                  <a:lnTo>
                    <a:pt x="13318" y="4014"/>
                  </a:lnTo>
                  <a:lnTo>
                    <a:pt x="13318" y="4019"/>
                  </a:lnTo>
                  <a:lnTo>
                    <a:pt x="13318" y="4031"/>
                  </a:lnTo>
                  <a:lnTo>
                    <a:pt x="13324" y="4038"/>
                  </a:lnTo>
                  <a:lnTo>
                    <a:pt x="13329" y="4044"/>
                  </a:lnTo>
                  <a:lnTo>
                    <a:pt x="13329" y="4050"/>
                  </a:lnTo>
                  <a:lnTo>
                    <a:pt x="13329" y="4133"/>
                  </a:lnTo>
                  <a:lnTo>
                    <a:pt x="13329" y="4163"/>
                  </a:lnTo>
                  <a:lnTo>
                    <a:pt x="13329" y="4175"/>
                  </a:lnTo>
                  <a:lnTo>
                    <a:pt x="13324" y="4175"/>
                  </a:lnTo>
                  <a:lnTo>
                    <a:pt x="13318" y="4169"/>
                  </a:lnTo>
                  <a:lnTo>
                    <a:pt x="13306" y="4158"/>
                  </a:lnTo>
                  <a:lnTo>
                    <a:pt x="13301" y="4152"/>
                  </a:lnTo>
                  <a:lnTo>
                    <a:pt x="13288" y="4152"/>
                  </a:lnTo>
                  <a:lnTo>
                    <a:pt x="13282" y="4146"/>
                  </a:lnTo>
                  <a:lnTo>
                    <a:pt x="13276" y="4152"/>
                  </a:lnTo>
                  <a:lnTo>
                    <a:pt x="13265" y="4152"/>
                  </a:lnTo>
                  <a:lnTo>
                    <a:pt x="13257" y="4152"/>
                  </a:lnTo>
                  <a:lnTo>
                    <a:pt x="13246" y="4139"/>
                  </a:lnTo>
                  <a:lnTo>
                    <a:pt x="13234" y="4133"/>
                  </a:lnTo>
                  <a:lnTo>
                    <a:pt x="13210" y="4110"/>
                  </a:lnTo>
                  <a:lnTo>
                    <a:pt x="13180" y="4074"/>
                  </a:lnTo>
                  <a:lnTo>
                    <a:pt x="13162" y="4061"/>
                  </a:lnTo>
                  <a:lnTo>
                    <a:pt x="13144" y="4044"/>
                  </a:lnTo>
                  <a:lnTo>
                    <a:pt x="13113" y="4025"/>
                  </a:lnTo>
                  <a:lnTo>
                    <a:pt x="13096" y="4019"/>
                  </a:lnTo>
                  <a:lnTo>
                    <a:pt x="13085" y="4014"/>
                  </a:lnTo>
                  <a:lnTo>
                    <a:pt x="13085" y="4002"/>
                  </a:lnTo>
                  <a:lnTo>
                    <a:pt x="13085" y="3995"/>
                  </a:lnTo>
                  <a:lnTo>
                    <a:pt x="13072" y="3989"/>
                  </a:lnTo>
                  <a:lnTo>
                    <a:pt x="13066" y="3995"/>
                  </a:lnTo>
                  <a:lnTo>
                    <a:pt x="13060" y="3995"/>
                  </a:lnTo>
                  <a:lnTo>
                    <a:pt x="13054" y="4002"/>
                  </a:lnTo>
                  <a:lnTo>
                    <a:pt x="13049" y="4008"/>
                  </a:lnTo>
                  <a:lnTo>
                    <a:pt x="13036" y="4002"/>
                  </a:lnTo>
                  <a:lnTo>
                    <a:pt x="13030" y="4002"/>
                  </a:lnTo>
                  <a:lnTo>
                    <a:pt x="13024" y="3989"/>
                  </a:lnTo>
                  <a:lnTo>
                    <a:pt x="12977" y="3947"/>
                  </a:lnTo>
                  <a:lnTo>
                    <a:pt x="12892" y="3894"/>
                  </a:lnTo>
                  <a:lnTo>
                    <a:pt x="12820" y="3840"/>
                  </a:lnTo>
                  <a:lnTo>
                    <a:pt x="12753" y="3798"/>
                  </a:lnTo>
                  <a:lnTo>
                    <a:pt x="12712" y="3768"/>
                  </a:lnTo>
                  <a:lnTo>
                    <a:pt x="12676" y="3750"/>
                  </a:lnTo>
                  <a:lnTo>
                    <a:pt x="12653" y="3732"/>
                  </a:lnTo>
                  <a:lnTo>
                    <a:pt x="12634" y="3720"/>
                  </a:lnTo>
                  <a:lnTo>
                    <a:pt x="12604" y="3684"/>
                  </a:lnTo>
                  <a:lnTo>
                    <a:pt x="12568" y="3654"/>
                  </a:lnTo>
                  <a:lnTo>
                    <a:pt x="12562" y="3648"/>
                  </a:lnTo>
                  <a:lnTo>
                    <a:pt x="12556" y="3642"/>
                  </a:lnTo>
                  <a:lnTo>
                    <a:pt x="12545" y="3618"/>
                  </a:lnTo>
                  <a:lnTo>
                    <a:pt x="12532" y="3606"/>
                  </a:lnTo>
                  <a:lnTo>
                    <a:pt x="12526" y="3588"/>
                  </a:lnTo>
                  <a:lnTo>
                    <a:pt x="12520" y="3570"/>
                  </a:lnTo>
                  <a:lnTo>
                    <a:pt x="12514" y="3563"/>
                  </a:lnTo>
                  <a:lnTo>
                    <a:pt x="12502" y="3557"/>
                  </a:lnTo>
                  <a:lnTo>
                    <a:pt x="12496" y="3540"/>
                  </a:lnTo>
                  <a:lnTo>
                    <a:pt x="12484" y="3516"/>
                  </a:lnTo>
                  <a:lnTo>
                    <a:pt x="12484" y="3504"/>
                  </a:lnTo>
                  <a:lnTo>
                    <a:pt x="12484" y="3485"/>
                  </a:lnTo>
                  <a:lnTo>
                    <a:pt x="12484" y="3468"/>
                  </a:lnTo>
                  <a:lnTo>
                    <a:pt x="12473" y="3455"/>
                  </a:lnTo>
                  <a:lnTo>
                    <a:pt x="12473" y="3444"/>
                  </a:lnTo>
                  <a:lnTo>
                    <a:pt x="12466" y="3438"/>
                  </a:lnTo>
                  <a:lnTo>
                    <a:pt x="12460" y="3426"/>
                  </a:lnTo>
                  <a:lnTo>
                    <a:pt x="12460" y="3413"/>
                  </a:lnTo>
                  <a:lnTo>
                    <a:pt x="12473" y="3413"/>
                  </a:lnTo>
                  <a:lnTo>
                    <a:pt x="12478" y="3408"/>
                  </a:lnTo>
                  <a:lnTo>
                    <a:pt x="12484" y="3408"/>
                  </a:lnTo>
                  <a:lnTo>
                    <a:pt x="12478" y="3402"/>
                  </a:lnTo>
                  <a:lnTo>
                    <a:pt x="12473" y="3402"/>
                  </a:lnTo>
                  <a:lnTo>
                    <a:pt x="12466" y="3402"/>
                  </a:lnTo>
                  <a:lnTo>
                    <a:pt x="12460" y="3396"/>
                  </a:lnTo>
                  <a:lnTo>
                    <a:pt x="12460" y="3390"/>
                  </a:lnTo>
                  <a:lnTo>
                    <a:pt x="12460" y="3377"/>
                  </a:lnTo>
                  <a:lnTo>
                    <a:pt x="12460" y="3372"/>
                  </a:lnTo>
                  <a:lnTo>
                    <a:pt x="12448" y="3360"/>
                  </a:lnTo>
                  <a:lnTo>
                    <a:pt x="12442" y="3347"/>
                  </a:lnTo>
                  <a:lnTo>
                    <a:pt x="12430" y="3336"/>
                  </a:lnTo>
                  <a:lnTo>
                    <a:pt x="12418" y="3330"/>
                  </a:lnTo>
                  <a:lnTo>
                    <a:pt x="12406" y="3324"/>
                  </a:lnTo>
                  <a:lnTo>
                    <a:pt x="12388" y="3318"/>
                  </a:lnTo>
                  <a:lnTo>
                    <a:pt x="12382" y="3318"/>
                  </a:lnTo>
                  <a:lnTo>
                    <a:pt x="12382" y="3305"/>
                  </a:lnTo>
                  <a:lnTo>
                    <a:pt x="12382" y="3300"/>
                  </a:lnTo>
                  <a:lnTo>
                    <a:pt x="12382" y="3294"/>
                  </a:lnTo>
                  <a:lnTo>
                    <a:pt x="12388" y="3282"/>
                  </a:lnTo>
                  <a:lnTo>
                    <a:pt x="12406" y="3275"/>
                  </a:lnTo>
                  <a:lnTo>
                    <a:pt x="12412" y="3264"/>
                  </a:lnTo>
                  <a:lnTo>
                    <a:pt x="12418" y="3264"/>
                  </a:lnTo>
                  <a:lnTo>
                    <a:pt x="12418" y="3252"/>
                  </a:lnTo>
                  <a:lnTo>
                    <a:pt x="12418" y="3246"/>
                  </a:lnTo>
                  <a:lnTo>
                    <a:pt x="12412" y="3233"/>
                  </a:lnTo>
                  <a:lnTo>
                    <a:pt x="12406" y="3228"/>
                  </a:lnTo>
                  <a:lnTo>
                    <a:pt x="12406" y="3216"/>
                  </a:lnTo>
                  <a:lnTo>
                    <a:pt x="12406" y="3210"/>
                  </a:lnTo>
                  <a:lnTo>
                    <a:pt x="12418" y="3197"/>
                  </a:lnTo>
                  <a:lnTo>
                    <a:pt x="12424" y="3192"/>
                  </a:lnTo>
                  <a:lnTo>
                    <a:pt x="12437" y="3180"/>
                  </a:lnTo>
                  <a:lnTo>
                    <a:pt x="12442" y="3180"/>
                  </a:lnTo>
                  <a:lnTo>
                    <a:pt x="12442" y="3167"/>
                  </a:lnTo>
                  <a:lnTo>
                    <a:pt x="12437" y="3156"/>
                  </a:lnTo>
                  <a:lnTo>
                    <a:pt x="12430" y="3138"/>
                  </a:lnTo>
                  <a:lnTo>
                    <a:pt x="12424" y="3120"/>
                  </a:lnTo>
                  <a:lnTo>
                    <a:pt x="12424" y="3095"/>
                  </a:lnTo>
                  <a:lnTo>
                    <a:pt x="12424" y="3078"/>
                  </a:lnTo>
                  <a:lnTo>
                    <a:pt x="12430" y="3059"/>
                  </a:lnTo>
                  <a:lnTo>
                    <a:pt x="12430" y="3030"/>
                  </a:lnTo>
                  <a:lnTo>
                    <a:pt x="12430" y="3012"/>
                  </a:lnTo>
                  <a:lnTo>
                    <a:pt x="12424" y="3006"/>
                  </a:lnTo>
                  <a:lnTo>
                    <a:pt x="12424" y="2987"/>
                  </a:lnTo>
                  <a:lnTo>
                    <a:pt x="12418" y="2976"/>
                  </a:lnTo>
                  <a:lnTo>
                    <a:pt x="12406" y="2964"/>
                  </a:lnTo>
                  <a:lnTo>
                    <a:pt x="12388" y="2945"/>
                  </a:lnTo>
                  <a:lnTo>
                    <a:pt x="12382" y="2940"/>
                  </a:lnTo>
                  <a:lnTo>
                    <a:pt x="12382" y="2934"/>
                  </a:lnTo>
                  <a:lnTo>
                    <a:pt x="12382" y="2928"/>
                  </a:lnTo>
                  <a:lnTo>
                    <a:pt x="12382" y="2909"/>
                  </a:lnTo>
                  <a:lnTo>
                    <a:pt x="12388" y="2904"/>
                  </a:lnTo>
                  <a:lnTo>
                    <a:pt x="12376" y="2862"/>
                  </a:lnTo>
                  <a:lnTo>
                    <a:pt x="12365" y="2843"/>
                  </a:lnTo>
                  <a:lnTo>
                    <a:pt x="12358" y="2814"/>
                  </a:lnTo>
                  <a:lnTo>
                    <a:pt x="12358" y="2796"/>
                  </a:lnTo>
                  <a:lnTo>
                    <a:pt x="12358" y="2778"/>
                  </a:lnTo>
                  <a:lnTo>
                    <a:pt x="12358" y="2754"/>
                  </a:lnTo>
                  <a:lnTo>
                    <a:pt x="12358" y="2742"/>
                  </a:lnTo>
                  <a:lnTo>
                    <a:pt x="12352" y="2735"/>
                  </a:lnTo>
                  <a:lnTo>
                    <a:pt x="12346" y="2724"/>
                  </a:lnTo>
                  <a:lnTo>
                    <a:pt x="12340" y="2712"/>
                  </a:lnTo>
                  <a:lnTo>
                    <a:pt x="12334" y="2693"/>
                  </a:lnTo>
                  <a:lnTo>
                    <a:pt x="12334" y="2670"/>
                  </a:lnTo>
                  <a:lnTo>
                    <a:pt x="12334" y="2657"/>
                  </a:lnTo>
                  <a:lnTo>
                    <a:pt x="12334" y="2652"/>
                  </a:lnTo>
                  <a:lnTo>
                    <a:pt x="12310" y="2627"/>
                  </a:lnTo>
                  <a:lnTo>
                    <a:pt x="12304" y="2616"/>
                  </a:lnTo>
                  <a:lnTo>
                    <a:pt x="12304" y="2598"/>
                  </a:lnTo>
                  <a:lnTo>
                    <a:pt x="12304" y="2580"/>
                  </a:lnTo>
                  <a:lnTo>
                    <a:pt x="12310" y="2513"/>
                  </a:lnTo>
                  <a:lnTo>
                    <a:pt x="12316" y="2496"/>
                  </a:lnTo>
                  <a:lnTo>
                    <a:pt x="12329" y="2472"/>
                  </a:lnTo>
                  <a:lnTo>
                    <a:pt x="12334" y="2466"/>
                  </a:lnTo>
                  <a:lnTo>
                    <a:pt x="12334" y="2454"/>
                  </a:lnTo>
                  <a:lnTo>
                    <a:pt x="12334" y="2441"/>
                  </a:lnTo>
                  <a:lnTo>
                    <a:pt x="12334" y="2436"/>
                  </a:lnTo>
                  <a:lnTo>
                    <a:pt x="12329" y="2430"/>
                  </a:lnTo>
                  <a:lnTo>
                    <a:pt x="12316" y="2430"/>
                  </a:lnTo>
                  <a:lnTo>
                    <a:pt x="12310" y="2430"/>
                  </a:lnTo>
                  <a:lnTo>
                    <a:pt x="12304" y="2430"/>
                  </a:lnTo>
                  <a:lnTo>
                    <a:pt x="12299" y="2430"/>
                  </a:lnTo>
                  <a:lnTo>
                    <a:pt x="12293" y="2418"/>
                  </a:lnTo>
                  <a:lnTo>
                    <a:pt x="12293" y="2405"/>
                  </a:lnTo>
                  <a:lnTo>
                    <a:pt x="12293" y="2382"/>
                  </a:lnTo>
                  <a:lnTo>
                    <a:pt x="12286" y="2364"/>
                  </a:lnTo>
                  <a:lnTo>
                    <a:pt x="12280" y="2364"/>
                  </a:lnTo>
                  <a:lnTo>
                    <a:pt x="12274" y="2364"/>
                  </a:lnTo>
                  <a:lnTo>
                    <a:pt x="12263" y="2364"/>
                  </a:lnTo>
                  <a:lnTo>
                    <a:pt x="12250" y="2364"/>
                  </a:lnTo>
                  <a:lnTo>
                    <a:pt x="12244" y="2364"/>
                  </a:lnTo>
                  <a:lnTo>
                    <a:pt x="12238" y="2358"/>
                  </a:lnTo>
                  <a:lnTo>
                    <a:pt x="12232" y="2339"/>
                  </a:lnTo>
                  <a:lnTo>
                    <a:pt x="12227" y="2328"/>
                  </a:lnTo>
                  <a:lnTo>
                    <a:pt x="12221" y="2322"/>
                  </a:lnTo>
                  <a:lnTo>
                    <a:pt x="12196" y="2303"/>
                  </a:lnTo>
                  <a:lnTo>
                    <a:pt x="12172" y="2292"/>
                  </a:lnTo>
                  <a:lnTo>
                    <a:pt x="12155" y="2267"/>
                  </a:lnTo>
                  <a:lnTo>
                    <a:pt x="12149" y="2256"/>
                  </a:lnTo>
                  <a:lnTo>
                    <a:pt x="12142" y="2238"/>
                  </a:lnTo>
                  <a:lnTo>
                    <a:pt x="12142" y="2220"/>
                  </a:lnTo>
                  <a:lnTo>
                    <a:pt x="12142" y="2202"/>
                  </a:lnTo>
                  <a:lnTo>
                    <a:pt x="12149" y="2195"/>
                  </a:lnTo>
                  <a:lnTo>
                    <a:pt x="12155" y="2184"/>
                  </a:lnTo>
                  <a:lnTo>
                    <a:pt x="12166" y="2178"/>
                  </a:lnTo>
                  <a:lnTo>
                    <a:pt x="12172" y="2166"/>
                  </a:lnTo>
                  <a:lnTo>
                    <a:pt x="12172" y="2154"/>
                  </a:lnTo>
                  <a:lnTo>
                    <a:pt x="12172" y="2148"/>
                  </a:lnTo>
                  <a:lnTo>
                    <a:pt x="12172" y="2142"/>
                  </a:lnTo>
                  <a:lnTo>
                    <a:pt x="12166" y="2142"/>
                  </a:lnTo>
                  <a:lnTo>
                    <a:pt x="12155" y="2148"/>
                  </a:lnTo>
                  <a:lnTo>
                    <a:pt x="12136" y="2166"/>
                  </a:lnTo>
                  <a:lnTo>
                    <a:pt x="12113" y="2172"/>
                  </a:lnTo>
                  <a:lnTo>
                    <a:pt x="12106" y="2178"/>
                  </a:lnTo>
                  <a:lnTo>
                    <a:pt x="12100" y="2184"/>
                  </a:lnTo>
                  <a:lnTo>
                    <a:pt x="12094" y="2195"/>
                  </a:lnTo>
                  <a:lnTo>
                    <a:pt x="12094" y="2208"/>
                  </a:lnTo>
                  <a:lnTo>
                    <a:pt x="12088" y="2220"/>
                  </a:lnTo>
                  <a:lnTo>
                    <a:pt x="12088" y="2231"/>
                  </a:lnTo>
                  <a:lnTo>
                    <a:pt x="12088" y="2238"/>
                  </a:lnTo>
                  <a:lnTo>
                    <a:pt x="12083" y="2244"/>
                  </a:lnTo>
                  <a:lnTo>
                    <a:pt x="12077" y="2244"/>
                  </a:lnTo>
                  <a:lnTo>
                    <a:pt x="12077" y="2250"/>
                  </a:lnTo>
                  <a:lnTo>
                    <a:pt x="12070" y="2261"/>
                  </a:lnTo>
                  <a:lnTo>
                    <a:pt x="12070" y="2280"/>
                  </a:lnTo>
                  <a:lnTo>
                    <a:pt x="12070" y="2292"/>
                  </a:lnTo>
                  <a:lnTo>
                    <a:pt x="12077" y="2303"/>
                  </a:lnTo>
                  <a:lnTo>
                    <a:pt x="12083" y="2303"/>
                  </a:lnTo>
                  <a:lnTo>
                    <a:pt x="12088" y="2297"/>
                  </a:lnTo>
                  <a:lnTo>
                    <a:pt x="12100" y="2303"/>
                  </a:lnTo>
                  <a:lnTo>
                    <a:pt x="12100" y="2310"/>
                  </a:lnTo>
                  <a:lnTo>
                    <a:pt x="12100" y="2322"/>
                  </a:lnTo>
                  <a:lnTo>
                    <a:pt x="12106" y="2322"/>
                  </a:lnTo>
                  <a:lnTo>
                    <a:pt x="12124" y="2339"/>
                  </a:lnTo>
                  <a:lnTo>
                    <a:pt x="12142" y="2352"/>
                  </a:lnTo>
                  <a:lnTo>
                    <a:pt x="12149" y="2358"/>
                  </a:lnTo>
                  <a:lnTo>
                    <a:pt x="12149" y="2364"/>
                  </a:lnTo>
                  <a:lnTo>
                    <a:pt x="12149" y="2375"/>
                  </a:lnTo>
                  <a:lnTo>
                    <a:pt x="12155" y="2375"/>
                  </a:lnTo>
                  <a:lnTo>
                    <a:pt x="12166" y="2375"/>
                  </a:lnTo>
                  <a:lnTo>
                    <a:pt x="12172" y="2375"/>
                  </a:lnTo>
                  <a:lnTo>
                    <a:pt x="12185" y="2375"/>
                  </a:lnTo>
                  <a:lnTo>
                    <a:pt x="12196" y="2375"/>
                  </a:lnTo>
                  <a:lnTo>
                    <a:pt x="12202" y="2382"/>
                  </a:lnTo>
                  <a:lnTo>
                    <a:pt x="12208" y="2382"/>
                  </a:lnTo>
                  <a:lnTo>
                    <a:pt x="12208" y="2400"/>
                  </a:lnTo>
                  <a:lnTo>
                    <a:pt x="12208" y="2405"/>
                  </a:lnTo>
                  <a:lnTo>
                    <a:pt x="12196" y="2405"/>
                  </a:lnTo>
                  <a:lnTo>
                    <a:pt x="12191" y="2411"/>
                  </a:lnTo>
                  <a:lnTo>
                    <a:pt x="12172" y="2411"/>
                  </a:lnTo>
                  <a:lnTo>
                    <a:pt x="12166" y="2411"/>
                  </a:lnTo>
                  <a:lnTo>
                    <a:pt x="12166" y="2418"/>
                  </a:lnTo>
                  <a:lnTo>
                    <a:pt x="12166" y="2424"/>
                  </a:lnTo>
                  <a:lnTo>
                    <a:pt x="12160" y="2430"/>
                  </a:lnTo>
                  <a:lnTo>
                    <a:pt x="12155" y="2430"/>
                  </a:lnTo>
                  <a:lnTo>
                    <a:pt x="12166" y="2460"/>
                  </a:lnTo>
                  <a:lnTo>
                    <a:pt x="12172" y="2513"/>
                  </a:lnTo>
                  <a:lnTo>
                    <a:pt x="12178" y="2598"/>
                  </a:lnTo>
                  <a:lnTo>
                    <a:pt x="12178" y="2616"/>
                  </a:lnTo>
                  <a:lnTo>
                    <a:pt x="12191" y="2634"/>
                  </a:lnTo>
                  <a:lnTo>
                    <a:pt x="12196" y="2652"/>
                  </a:lnTo>
                  <a:lnTo>
                    <a:pt x="12196" y="2663"/>
                  </a:lnTo>
                  <a:lnTo>
                    <a:pt x="12196" y="2670"/>
                  </a:lnTo>
                  <a:lnTo>
                    <a:pt x="12191" y="2670"/>
                  </a:lnTo>
                  <a:lnTo>
                    <a:pt x="12185" y="2676"/>
                  </a:lnTo>
                  <a:lnTo>
                    <a:pt x="12185" y="2706"/>
                  </a:lnTo>
                  <a:lnTo>
                    <a:pt x="12185" y="2718"/>
                  </a:lnTo>
                  <a:lnTo>
                    <a:pt x="12185" y="2724"/>
                  </a:lnTo>
                  <a:lnTo>
                    <a:pt x="12178" y="2724"/>
                  </a:lnTo>
                  <a:lnTo>
                    <a:pt x="12172" y="2724"/>
                  </a:lnTo>
                  <a:lnTo>
                    <a:pt x="12172" y="2718"/>
                  </a:lnTo>
                  <a:lnTo>
                    <a:pt x="12149" y="2693"/>
                  </a:lnTo>
                  <a:lnTo>
                    <a:pt x="12149" y="2682"/>
                  </a:lnTo>
                  <a:lnTo>
                    <a:pt x="12149" y="2670"/>
                  </a:lnTo>
                  <a:lnTo>
                    <a:pt x="12136" y="2657"/>
                  </a:lnTo>
                  <a:lnTo>
                    <a:pt x="12130" y="2657"/>
                  </a:lnTo>
                  <a:lnTo>
                    <a:pt x="12124" y="2670"/>
                  </a:lnTo>
                  <a:lnTo>
                    <a:pt x="12124" y="2688"/>
                  </a:lnTo>
                  <a:lnTo>
                    <a:pt x="12119" y="2706"/>
                  </a:lnTo>
                  <a:lnTo>
                    <a:pt x="12119" y="2712"/>
                  </a:lnTo>
                  <a:lnTo>
                    <a:pt x="12113" y="2712"/>
                  </a:lnTo>
                  <a:lnTo>
                    <a:pt x="12106" y="2706"/>
                  </a:lnTo>
                  <a:lnTo>
                    <a:pt x="12106" y="2693"/>
                  </a:lnTo>
                  <a:lnTo>
                    <a:pt x="12106" y="2682"/>
                  </a:lnTo>
                  <a:lnTo>
                    <a:pt x="12100" y="2676"/>
                  </a:lnTo>
                  <a:lnTo>
                    <a:pt x="12088" y="2670"/>
                  </a:lnTo>
                  <a:lnTo>
                    <a:pt x="12083" y="2670"/>
                  </a:lnTo>
                  <a:lnTo>
                    <a:pt x="12077" y="2670"/>
                  </a:lnTo>
                  <a:lnTo>
                    <a:pt x="12070" y="2657"/>
                  </a:lnTo>
                  <a:lnTo>
                    <a:pt x="12058" y="2646"/>
                  </a:lnTo>
                  <a:lnTo>
                    <a:pt x="12041" y="2610"/>
                  </a:lnTo>
                  <a:lnTo>
                    <a:pt x="12028" y="2580"/>
                  </a:lnTo>
                  <a:lnTo>
                    <a:pt x="12028" y="2568"/>
                  </a:lnTo>
                  <a:lnTo>
                    <a:pt x="12016" y="2555"/>
                  </a:lnTo>
                  <a:lnTo>
                    <a:pt x="12011" y="2555"/>
                  </a:lnTo>
                  <a:lnTo>
                    <a:pt x="11998" y="2555"/>
                  </a:lnTo>
                  <a:lnTo>
                    <a:pt x="11998" y="2562"/>
                  </a:lnTo>
                  <a:lnTo>
                    <a:pt x="11998" y="2574"/>
                  </a:lnTo>
                  <a:lnTo>
                    <a:pt x="11998" y="2604"/>
                  </a:lnTo>
                  <a:lnTo>
                    <a:pt x="11998" y="2634"/>
                  </a:lnTo>
                  <a:lnTo>
                    <a:pt x="11998" y="2646"/>
                  </a:lnTo>
                  <a:lnTo>
                    <a:pt x="11992" y="2652"/>
                  </a:lnTo>
                  <a:lnTo>
                    <a:pt x="11986" y="2646"/>
                  </a:lnTo>
                  <a:lnTo>
                    <a:pt x="11969" y="2634"/>
                  </a:lnTo>
                  <a:lnTo>
                    <a:pt x="11962" y="2627"/>
                  </a:lnTo>
                  <a:lnTo>
                    <a:pt x="11956" y="2627"/>
                  </a:lnTo>
                  <a:lnTo>
                    <a:pt x="11939" y="2634"/>
                  </a:lnTo>
                  <a:lnTo>
                    <a:pt x="11939" y="2640"/>
                  </a:lnTo>
                  <a:lnTo>
                    <a:pt x="11933" y="2640"/>
                  </a:lnTo>
                  <a:lnTo>
                    <a:pt x="11933" y="2652"/>
                  </a:lnTo>
                  <a:lnTo>
                    <a:pt x="11933" y="2657"/>
                  </a:lnTo>
                  <a:lnTo>
                    <a:pt x="11933" y="2663"/>
                  </a:lnTo>
                  <a:lnTo>
                    <a:pt x="11933" y="2670"/>
                  </a:lnTo>
                  <a:lnTo>
                    <a:pt x="11933" y="2676"/>
                  </a:lnTo>
                  <a:lnTo>
                    <a:pt x="11926" y="2688"/>
                  </a:lnTo>
                  <a:lnTo>
                    <a:pt x="11914" y="2693"/>
                  </a:lnTo>
                  <a:lnTo>
                    <a:pt x="11908" y="2706"/>
                  </a:lnTo>
                  <a:lnTo>
                    <a:pt x="11903" y="2712"/>
                  </a:lnTo>
                  <a:lnTo>
                    <a:pt x="11903" y="2724"/>
                  </a:lnTo>
                  <a:lnTo>
                    <a:pt x="11903" y="2729"/>
                  </a:lnTo>
                  <a:lnTo>
                    <a:pt x="11890" y="2735"/>
                  </a:lnTo>
                  <a:lnTo>
                    <a:pt x="11884" y="2742"/>
                  </a:lnTo>
                  <a:lnTo>
                    <a:pt x="11878" y="2748"/>
                  </a:lnTo>
                  <a:lnTo>
                    <a:pt x="11872" y="2754"/>
                  </a:lnTo>
                  <a:lnTo>
                    <a:pt x="11872" y="2765"/>
                  </a:lnTo>
                  <a:lnTo>
                    <a:pt x="11867" y="2784"/>
                  </a:lnTo>
                  <a:lnTo>
                    <a:pt x="11867" y="2807"/>
                  </a:lnTo>
                  <a:lnTo>
                    <a:pt x="11861" y="2820"/>
                  </a:lnTo>
                  <a:lnTo>
                    <a:pt x="11861" y="2843"/>
                  </a:lnTo>
                  <a:lnTo>
                    <a:pt x="11861" y="2862"/>
                  </a:lnTo>
                  <a:lnTo>
                    <a:pt x="11867" y="2868"/>
                  </a:lnTo>
                  <a:lnTo>
                    <a:pt x="11872" y="2873"/>
                  </a:lnTo>
                  <a:lnTo>
                    <a:pt x="11884" y="2886"/>
                  </a:lnTo>
                  <a:lnTo>
                    <a:pt x="11884" y="2898"/>
                  </a:lnTo>
                  <a:lnTo>
                    <a:pt x="11884" y="2909"/>
                  </a:lnTo>
                  <a:lnTo>
                    <a:pt x="11884" y="2928"/>
                  </a:lnTo>
                  <a:lnTo>
                    <a:pt x="11884" y="2945"/>
                  </a:lnTo>
                  <a:lnTo>
                    <a:pt x="11884" y="2951"/>
                  </a:lnTo>
                  <a:lnTo>
                    <a:pt x="11884" y="2958"/>
                  </a:lnTo>
                  <a:lnTo>
                    <a:pt x="11897" y="2976"/>
                  </a:lnTo>
                  <a:lnTo>
                    <a:pt x="11903" y="2994"/>
                  </a:lnTo>
                  <a:lnTo>
                    <a:pt x="11908" y="3012"/>
                  </a:lnTo>
                  <a:lnTo>
                    <a:pt x="11914" y="3017"/>
                  </a:lnTo>
                  <a:lnTo>
                    <a:pt x="11914" y="3059"/>
                  </a:lnTo>
                  <a:lnTo>
                    <a:pt x="11914" y="3095"/>
                  </a:lnTo>
                  <a:lnTo>
                    <a:pt x="11914" y="3114"/>
                  </a:lnTo>
                  <a:lnTo>
                    <a:pt x="11914" y="3144"/>
                  </a:lnTo>
                  <a:lnTo>
                    <a:pt x="11914" y="3174"/>
                  </a:lnTo>
                  <a:lnTo>
                    <a:pt x="11914" y="3186"/>
                  </a:lnTo>
                  <a:lnTo>
                    <a:pt x="11914" y="3197"/>
                  </a:lnTo>
                  <a:lnTo>
                    <a:pt x="11920" y="3197"/>
                  </a:lnTo>
                  <a:lnTo>
                    <a:pt x="11926" y="3197"/>
                  </a:lnTo>
                  <a:lnTo>
                    <a:pt x="11933" y="3197"/>
                  </a:lnTo>
                  <a:lnTo>
                    <a:pt x="11933" y="3210"/>
                  </a:lnTo>
                  <a:lnTo>
                    <a:pt x="11933" y="3216"/>
                  </a:lnTo>
                  <a:lnTo>
                    <a:pt x="11933" y="3222"/>
                  </a:lnTo>
                  <a:lnTo>
                    <a:pt x="11933" y="3228"/>
                  </a:lnTo>
                  <a:lnTo>
                    <a:pt x="11939" y="3233"/>
                  </a:lnTo>
                  <a:lnTo>
                    <a:pt x="11944" y="3239"/>
                  </a:lnTo>
                  <a:lnTo>
                    <a:pt x="11950" y="3252"/>
                  </a:lnTo>
                  <a:lnTo>
                    <a:pt x="11956" y="3258"/>
                  </a:lnTo>
                  <a:lnTo>
                    <a:pt x="11962" y="3264"/>
                  </a:lnTo>
                  <a:lnTo>
                    <a:pt x="11962" y="3275"/>
                  </a:lnTo>
                  <a:lnTo>
                    <a:pt x="11962" y="3282"/>
                  </a:lnTo>
                  <a:lnTo>
                    <a:pt x="11969" y="3294"/>
                  </a:lnTo>
                  <a:lnTo>
                    <a:pt x="11986" y="3294"/>
                  </a:lnTo>
                  <a:lnTo>
                    <a:pt x="11986" y="3288"/>
                  </a:lnTo>
                  <a:lnTo>
                    <a:pt x="11992" y="3275"/>
                  </a:lnTo>
                  <a:lnTo>
                    <a:pt x="11992" y="3264"/>
                  </a:lnTo>
                  <a:lnTo>
                    <a:pt x="11998" y="3252"/>
                  </a:lnTo>
                  <a:lnTo>
                    <a:pt x="12011" y="3246"/>
                  </a:lnTo>
                  <a:lnTo>
                    <a:pt x="12022" y="3239"/>
                  </a:lnTo>
                  <a:lnTo>
                    <a:pt x="12034" y="3228"/>
                  </a:lnTo>
                  <a:lnTo>
                    <a:pt x="12041" y="3222"/>
                  </a:lnTo>
                  <a:lnTo>
                    <a:pt x="12052" y="3228"/>
                  </a:lnTo>
                  <a:lnTo>
                    <a:pt x="12070" y="3228"/>
                  </a:lnTo>
                  <a:lnTo>
                    <a:pt x="12077" y="3233"/>
                  </a:lnTo>
                  <a:lnTo>
                    <a:pt x="12077" y="3239"/>
                  </a:lnTo>
                  <a:lnTo>
                    <a:pt x="12083" y="3258"/>
                  </a:lnTo>
                  <a:lnTo>
                    <a:pt x="12083" y="3269"/>
                  </a:lnTo>
                  <a:lnTo>
                    <a:pt x="12077" y="3282"/>
                  </a:lnTo>
                  <a:lnTo>
                    <a:pt x="12070" y="3288"/>
                  </a:lnTo>
                  <a:lnTo>
                    <a:pt x="12052" y="3300"/>
                  </a:lnTo>
                  <a:lnTo>
                    <a:pt x="12041" y="3305"/>
                  </a:lnTo>
                  <a:lnTo>
                    <a:pt x="12034" y="3318"/>
                  </a:lnTo>
                  <a:lnTo>
                    <a:pt x="12034" y="3336"/>
                  </a:lnTo>
                  <a:lnTo>
                    <a:pt x="12034" y="3347"/>
                  </a:lnTo>
                  <a:lnTo>
                    <a:pt x="12028" y="3354"/>
                  </a:lnTo>
                  <a:lnTo>
                    <a:pt x="12028" y="3360"/>
                  </a:lnTo>
                  <a:lnTo>
                    <a:pt x="12016" y="3366"/>
                  </a:lnTo>
                  <a:lnTo>
                    <a:pt x="12011" y="3360"/>
                  </a:lnTo>
                  <a:lnTo>
                    <a:pt x="11998" y="3354"/>
                  </a:lnTo>
                  <a:lnTo>
                    <a:pt x="11992" y="3354"/>
                  </a:lnTo>
                  <a:lnTo>
                    <a:pt x="11986" y="3354"/>
                  </a:lnTo>
                  <a:lnTo>
                    <a:pt x="11969" y="3372"/>
                  </a:lnTo>
                  <a:lnTo>
                    <a:pt x="11969" y="3377"/>
                  </a:lnTo>
                  <a:lnTo>
                    <a:pt x="11969" y="3390"/>
                  </a:lnTo>
                  <a:lnTo>
                    <a:pt x="11969" y="3402"/>
                  </a:lnTo>
                  <a:lnTo>
                    <a:pt x="11969" y="3413"/>
                  </a:lnTo>
                  <a:lnTo>
                    <a:pt x="11962" y="3419"/>
                  </a:lnTo>
                  <a:lnTo>
                    <a:pt x="11962" y="3426"/>
                  </a:lnTo>
                  <a:lnTo>
                    <a:pt x="11962" y="3432"/>
                  </a:lnTo>
                  <a:lnTo>
                    <a:pt x="11969" y="3438"/>
                  </a:lnTo>
                  <a:lnTo>
                    <a:pt x="11969" y="3444"/>
                  </a:lnTo>
                  <a:lnTo>
                    <a:pt x="11969" y="3455"/>
                  </a:lnTo>
                  <a:lnTo>
                    <a:pt x="11962" y="3462"/>
                  </a:lnTo>
                  <a:lnTo>
                    <a:pt x="11962" y="3468"/>
                  </a:lnTo>
                  <a:lnTo>
                    <a:pt x="11956" y="3468"/>
                  </a:lnTo>
                  <a:lnTo>
                    <a:pt x="11944" y="3468"/>
                  </a:lnTo>
                  <a:lnTo>
                    <a:pt x="11933" y="3468"/>
                  </a:lnTo>
                  <a:lnTo>
                    <a:pt x="11926" y="3468"/>
                  </a:lnTo>
                  <a:lnTo>
                    <a:pt x="11920" y="3474"/>
                  </a:lnTo>
                  <a:lnTo>
                    <a:pt x="11920" y="3480"/>
                  </a:lnTo>
                  <a:lnTo>
                    <a:pt x="11920" y="3491"/>
                  </a:lnTo>
                  <a:lnTo>
                    <a:pt x="11920" y="3510"/>
                  </a:lnTo>
                  <a:lnTo>
                    <a:pt x="11920" y="3516"/>
                  </a:lnTo>
                  <a:lnTo>
                    <a:pt x="11914" y="3516"/>
                  </a:lnTo>
                  <a:lnTo>
                    <a:pt x="11884" y="3552"/>
                  </a:lnTo>
                  <a:lnTo>
                    <a:pt x="11872" y="3557"/>
                  </a:lnTo>
                  <a:lnTo>
                    <a:pt x="11861" y="3557"/>
                  </a:lnTo>
                  <a:lnTo>
                    <a:pt x="11848" y="3557"/>
                  </a:lnTo>
                  <a:lnTo>
                    <a:pt x="11831" y="3552"/>
                  </a:lnTo>
                  <a:lnTo>
                    <a:pt x="11831" y="3546"/>
                  </a:lnTo>
                  <a:lnTo>
                    <a:pt x="11825" y="3540"/>
                  </a:lnTo>
                  <a:lnTo>
                    <a:pt x="11825" y="3527"/>
                  </a:lnTo>
                  <a:lnTo>
                    <a:pt x="11831" y="3516"/>
                  </a:lnTo>
                  <a:lnTo>
                    <a:pt x="11836" y="3516"/>
                  </a:lnTo>
                  <a:lnTo>
                    <a:pt x="11848" y="3504"/>
                  </a:lnTo>
                  <a:lnTo>
                    <a:pt x="11878" y="3485"/>
                  </a:lnTo>
                  <a:lnTo>
                    <a:pt x="11884" y="3474"/>
                  </a:lnTo>
                  <a:lnTo>
                    <a:pt x="11884" y="3462"/>
                  </a:lnTo>
                  <a:lnTo>
                    <a:pt x="11897" y="3455"/>
                  </a:lnTo>
                  <a:lnTo>
                    <a:pt x="11897" y="3444"/>
                  </a:lnTo>
                  <a:lnTo>
                    <a:pt x="11890" y="3444"/>
                  </a:lnTo>
                  <a:lnTo>
                    <a:pt x="11884" y="3444"/>
                  </a:lnTo>
                  <a:lnTo>
                    <a:pt x="11872" y="3455"/>
                  </a:lnTo>
                  <a:lnTo>
                    <a:pt x="11861" y="3455"/>
                  </a:lnTo>
                  <a:lnTo>
                    <a:pt x="11848" y="3468"/>
                  </a:lnTo>
                  <a:lnTo>
                    <a:pt x="11836" y="3468"/>
                  </a:lnTo>
                  <a:lnTo>
                    <a:pt x="11825" y="3462"/>
                  </a:lnTo>
                  <a:lnTo>
                    <a:pt x="11800" y="3455"/>
                  </a:lnTo>
                  <a:lnTo>
                    <a:pt x="11782" y="3462"/>
                  </a:lnTo>
                  <a:lnTo>
                    <a:pt x="11764" y="3474"/>
                  </a:lnTo>
                  <a:lnTo>
                    <a:pt x="11764" y="3480"/>
                  </a:lnTo>
                  <a:lnTo>
                    <a:pt x="11764" y="3491"/>
                  </a:lnTo>
                  <a:lnTo>
                    <a:pt x="11764" y="3510"/>
                  </a:lnTo>
                  <a:lnTo>
                    <a:pt x="11764" y="3516"/>
                  </a:lnTo>
                  <a:lnTo>
                    <a:pt x="11753" y="3516"/>
                  </a:lnTo>
                  <a:lnTo>
                    <a:pt x="11740" y="3516"/>
                  </a:lnTo>
                  <a:lnTo>
                    <a:pt x="11728" y="3516"/>
                  </a:lnTo>
                  <a:lnTo>
                    <a:pt x="11723" y="3516"/>
                  </a:lnTo>
                  <a:lnTo>
                    <a:pt x="11681" y="3534"/>
                  </a:lnTo>
                  <a:lnTo>
                    <a:pt x="11656" y="3540"/>
                  </a:lnTo>
                  <a:lnTo>
                    <a:pt x="11645" y="3546"/>
                  </a:lnTo>
                  <a:lnTo>
                    <a:pt x="11632" y="3552"/>
                  </a:lnTo>
                  <a:lnTo>
                    <a:pt x="11626" y="3557"/>
                  </a:lnTo>
                  <a:lnTo>
                    <a:pt x="11626" y="3570"/>
                  </a:lnTo>
                  <a:lnTo>
                    <a:pt x="11615" y="3588"/>
                  </a:lnTo>
                  <a:lnTo>
                    <a:pt x="11620" y="3593"/>
                  </a:lnTo>
                  <a:lnTo>
                    <a:pt x="11626" y="3599"/>
                  </a:lnTo>
                  <a:lnTo>
                    <a:pt x="11638" y="3606"/>
                  </a:lnTo>
                  <a:lnTo>
                    <a:pt x="11638" y="3612"/>
                  </a:lnTo>
                  <a:lnTo>
                    <a:pt x="11638" y="3624"/>
                  </a:lnTo>
                  <a:lnTo>
                    <a:pt x="11626" y="3629"/>
                  </a:lnTo>
                  <a:lnTo>
                    <a:pt x="11609" y="3648"/>
                  </a:lnTo>
                  <a:lnTo>
                    <a:pt x="11615" y="3648"/>
                  </a:lnTo>
                  <a:lnTo>
                    <a:pt x="11626" y="3648"/>
                  </a:lnTo>
                  <a:lnTo>
                    <a:pt x="11645" y="3648"/>
                  </a:lnTo>
                  <a:lnTo>
                    <a:pt x="11651" y="3648"/>
                  </a:lnTo>
                  <a:lnTo>
                    <a:pt x="11651" y="3654"/>
                  </a:lnTo>
                  <a:lnTo>
                    <a:pt x="11656" y="3660"/>
                  </a:lnTo>
                  <a:lnTo>
                    <a:pt x="11656" y="3665"/>
                  </a:lnTo>
                  <a:lnTo>
                    <a:pt x="11651" y="3678"/>
                  </a:lnTo>
                  <a:lnTo>
                    <a:pt x="11645" y="3678"/>
                  </a:lnTo>
                  <a:lnTo>
                    <a:pt x="11638" y="3684"/>
                  </a:lnTo>
                  <a:lnTo>
                    <a:pt x="11626" y="3690"/>
                  </a:lnTo>
                  <a:lnTo>
                    <a:pt x="11615" y="3696"/>
                  </a:lnTo>
                  <a:lnTo>
                    <a:pt x="11609" y="3690"/>
                  </a:lnTo>
                  <a:lnTo>
                    <a:pt x="11596" y="3684"/>
                  </a:lnTo>
                  <a:lnTo>
                    <a:pt x="11584" y="3690"/>
                  </a:lnTo>
                  <a:lnTo>
                    <a:pt x="11584" y="3696"/>
                  </a:lnTo>
                  <a:lnTo>
                    <a:pt x="11566" y="3720"/>
                  </a:lnTo>
                  <a:lnTo>
                    <a:pt x="11566" y="3726"/>
                  </a:lnTo>
                  <a:lnTo>
                    <a:pt x="11566" y="3732"/>
                  </a:lnTo>
                  <a:lnTo>
                    <a:pt x="11566" y="3743"/>
                  </a:lnTo>
                  <a:lnTo>
                    <a:pt x="11560" y="3750"/>
                  </a:lnTo>
                  <a:lnTo>
                    <a:pt x="11554" y="3750"/>
                  </a:lnTo>
                  <a:lnTo>
                    <a:pt x="11548" y="3756"/>
                  </a:lnTo>
                  <a:lnTo>
                    <a:pt x="11530" y="3756"/>
                  </a:lnTo>
                  <a:lnTo>
                    <a:pt x="11524" y="3762"/>
                  </a:lnTo>
                  <a:lnTo>
                    <a:pt x="11512" y="3762"/>
                  </a:lnTo>
                  <a:lnTo>
                    <a:pt x="11507" y="3773"/>
                  </a:lnTo>
                  <a:lnTo>
                    <a:pt x="11501" y="3779"/>
                  </a:lnTo>
                  <a:lnTo>
                    <a:pt x="11488" y="3786"/>
                  </a:lnTo>
                  <a:lnTo>
                    <a:pt x="11476" y="3786"/>
                  </a:lnTo>
                  <a:lnTo>
                    <a:pt x="11471" y="3792"/>
                  </a:lnTo>
                  <a:lnTo>
                    <a:pt x="11458" y="3798"/>
                  </a:lnTo>
                  <a:lnTo>
                    <a:pt x="11452" y="3804"/>
                  </a:lnTo>
                  <a:lnTo>
                    <a:pt x="11458" y="3809"/>
                  </a:lnTo>
                  <a:lnTo>
                    <a:pt x="11465" y="3815"/>
                  </a:lnTo>
                  <a:lnTo>
                    <a:pt x="11471" y="3822"/>
                  </a:lnTo>
                  <a:lnTo>
                    <a:pt x="11476" y="3828"/>
                  </a:lnTo>
                  <a:lnTo>
                    <a:pt x="11471" y="3834"/>
                  </a:lnTo>
                  <a:lnTo>
                    <a:pt x="11471" y="3845"/>
                  </a:lnTo>
                  <a:lnTo>
                    <a:pt x="11458" y="3858"/>
                  </a:lnTo>
                  <a:lnTo>
                    <a:pt x="11458" y="3864"/>
                  </a:lnTo>
                  <a:lnTo>
                    <a:pt x="11452" y="3864"/>
                  </a:lnTo>
                  <a:lnTo>
                    <a:pt x="11446" y="3864"/>
                  </a:lnTo>
                  <a:lnTo>
                    <a:pt x="11440" y="3858"/>
                  </a:lnTo>
                  <a:lnTo>
                    <a:pt x="11435" y="3845"/>
                  </a:lnTo>
                  <a:lnTo>
                    <a:pt x="11429" y="3840"/>
                  </a:lnTo>
                  <a:lnTo>
                    <a:pt x="11416" y="3834"/>
                  </a:lnTo>
                  <a:lnTo>
                    <a:pt x="11410" y="3834"/>
                  </a:lnTo>
                  <a:lnTo>
                    <a:pt x="11404" y="3840"/>
                  </a:lnTo>
                  <a:lnTo>
                    <a:pt x="11386" y="3858"/>
                  </a:lnTo>
                  <a:lnTo>
                    <a:pt x="11374" y="3870"/>
                  </a:lnTo>
                  <a:lnTo>
                    <a:pt x="11332" y="3906"/>
                  </a:lnTo>
                  <a:lnTo>
                    <a:pt x="11308" y="3923"/>
                  </a:lnTo>
                  <a:lnTo>
                    <a:pt x="11278" y="3947"/>
                  </a:lnTo>
                  <a:lnTo>
                    <a:pt x="11266" y="3966"/>
                  </a:lnTo>
                  <a:lnTo>
                    <a:pt x="11255" y="3978"/>
                  </a:lnTo>
                  <a:lnTo>
                    <a:pt x="11249" y="3983"/>
                  </a:lnTo>
                  <a:lnTo>
                    <a:pt x="11230" y="3995"/>
                  </a:lnTo>
                  <a:lnTo>
                    <a:pt x="11219" y="3995"/>
                  </a:lnTo>
                  <a:lnTo>
                    <a:pt x="11213" y="4014"/>
                  </a:lnTo>
                  <a:lnTo>
                    <a:pt x="11206" y="4025"/>
                  </a:lnTo>
                  <a:lnTo>
                    <a:pt x="11200" y="4050"/>
                  </a:lnTo>
                  <a:lnTo>
                    <a:pt x="11188" y="4067"/>
                  </a:lnTo>
                  <a:lnTo>
                    <a:pt x="11183" y="4086"/>
                  </a:lnTo>
                  <a:lnTo>
                    <a:pt x="11183" y="4097"/>
                  </a:lnTo>
                  <a:lnTo>
                    <a:pt x="11183" y="4116"/>
                  </a:lnTo>
                  <a:lnTo>
                    <a:pt x="11194" y="4175"/>
                  </a:lnTo>
                  <a:lnTo>
                    <a:pt x="11194" y="4194"/>
                  </a:lnTo>
                  <a:lnTo>
                    <a:pt x="11194" y="4211"/>
                  </a:lnTo>
                  <a:lnTo>
                    <a:pt x="11194" y="4224"/>
                  </a:lnTo>
                  <a:lnTo>
                    <a:pt x="11183" y="4235"/>
                  </a:lnTo>
                  <a:lnTo>
                    <a:pt x="11170" y="4247"/>
                  </a:lnTo>
                  <a:lnTo>
                    <a:pt x="11158" y="4277"/>
                  </a:lnTo>
                  <a:lnTo>
                    <a:pt x="11158" y="4296"/>
                  </a:lnTo>
                  <a:lnTo>
                    <a:pt x="11164" y="4307"/>
                  </a:lnTo>
                  <a:lnTo>
                    <a:pt x="11170" y="4326"/>
                  </a:lnTo>
                  <a:lnTo>
                    <a:pt x="11170" y="4332"/>
                  </a:lnTo>
                  <a:lnTo>
                    <a:pt x="11177" y="4343"/>
                  </a:lnTo>
                  <a:lnTo>
                    <a:pt x="11177" y="4349"/>
                  </a:lnTo>
                  <a:lnTo>
                    <a:pt x="11177" y="4362"/>
                  </a:lnTo>
                  <a:lnTo>
                    <a:pt x="11183" y="4374"/>
                  </a:lnTo>
                  <a:lnTo>
                    <a:pt x="11183" y="4385"/>
                  </a:lnTo>
                  <a:lnTo>
                    <a:pt x="11183" y="4391"/>
                  </a:lnTo>
                  <a:lnTo>
                    <a:pt x="11183" y="4404"/>
                  </a:lnTo>
                  <a:lnTo>
                    <a:pt x="11170" y="4415"/>
                  </a:lnTo>
                  <a:lnTo>
                    <a:pt x="11164" y="4427"/>
                  </a:lnTo>
                  <a:lnTo>
                    <a:pt x="11158" y="4434"/>
                  </a:lnTo>
                  <a:lnTo>
                    <a:pt x="11158" y="4451"/>
                  </a:lnTo>
                  <a:lnTo>
                    <a:pt x="11164" y="4470"/>
                  </a:lnTo>
                  <a:lnTo>
                    <a:pt x="11158" y="4476"/>
                  </a:lnTo>
                  <a:lnTo>
                    <a:pt x="11158" y="4482"/>
                  </a:lnTo>
                  <a:lnTo>
                    <a:pt x="11158" y="4487"/>
                  </a:lnTo>
                  <a:lnTo>
                    <a:pt x="11152" y="4487"/>
                  </a:lnTo>
                  <a:lnTo>
                    <a:pt x="11152" y="4506"/>
                  </a:lnTo>
                  <a:lnTo>
                    <a:pt x="11152" y="4518"/>
                  </a:lnTo>
                  <a:lnTo>
                    <a:pt x="11141" y="4542"/>
                  </a:lnTo>
                  <a:lnTo>
                    <a:pt x="11134" y="4559"/>
                  </a:lnTo>
                  <a:lnTo>
                    <a:pt x="11134" y="4565"/>
                  </a:lnTo>
                  <a:lnTo>
                    <a:pt x="11141" y="4578"/>
                  </a:lnTo>
                  <a:lnTo>
                    <a:pt x="11141" y="4584"/>
                  </a:lnTo>
                  <a:lnTo>
                    <a:pt x="11141" y="4595"/>
                  </a:lnTo>
                  <a:lnTo>
                    <a:pt x="11134" y="4595"/>
                  </a:lnTo>
                  <a:lnTo>
                    <a:pt x="11134" y="4607"/>
                  </a:lnTo>
                  <a:lnTo>
                    <a:pt x="11122" y="4607"/>
                  </a:lnTo>
                  <a:lnTo>
                    <a:pt x="11122" y="4614"/>
                  </a:lnTo>
                  <a:lnTo>
                    <a:pt x="11122" y="4637"/>
                  </a:lnTo>
                  <a:lnTo>
                    <a:pt x="11122" y="4656"/>
                  </a:lnTo>
                  <a:lnTo>
                    <a:pt x="11116" y="4686"/>
                  </a:lnTo>
                  <a:lnTo>
                    <a:pt x="11116" y="4709"/>
                  </a:lnTo>
                  <a:lnTo>
                    <a:pt x="11116" y="4715"/>
                  </a:lnTo>
                  <a:lnTo>
                    <a:pt x="11134" y="4722"/>
                  </a:lnTo>
                  <a:lnTo>
                    <a:pt x="11141" y="4722"/>
                  </a:lnTo>
                  <a:lnTo>
                    <a:pt x="11141" y="4734"/>
                  </a:lnTo>
                  <a:lnTo>
                    <a:pt x="11141" y="4739"/>
                  </a:lnTo>
                  <a:lnTo>
                    <a:pt x="11134" y="4745"/>
                  </a:lnTo>
                  <a:lnTo>
                    <a:pt x="11128" y="4751"/>
                  </a:lnTo>
                  <a:lnTo>
                    <a:pt x="11122" y="4758"/>
                  </a:lnTo>
                  <a:lnTo>
                    <a:pt x="11122" y="4764"/>
                  </a:lnTo>
                  <a:lnTo>
                    <a:pt x="11128" y="4775"/>
                  </a:lnTo>
                  <a:lnTo>
                    <a:pt x="11128" y="4781"/>
                  </a:lnTo>
                  <a:lnTo>
                    <a:pt x="11128" y="4794"/>
                  </a:lnTo>
                  <a:lnTo>
                    <a:pt x="11122" y="4800"/>
                  </a:lnTo>
                  <a:lnTo>
                    <a:pt x="11116" y="4806"/>
                  </a:lnTo>
                  <a:lnTo>
                    <a:pt x="11116" y="4823"/>
                  </a:lnTo>
                  <a:lnTo>
                    <a:pt x="11111" y="4847"/>
                  </a:lnTo>
                  <a:lnTo>
                    <a:pt x="11105" y="4859"/>
                  </a:lnTo>
                  <a:lnTo>
                    <a:pt x="11092" y="4878"/>
                  </a:lnTo>
                  <a:lnTo>
                    <a:pt x="11092" y="4883"/>
                  </a:lnTo>
                  <a:lnTo>
                    <a:pt x="11092" y="4889"/>
                  </a:lnTo>
                  <a:lnTo>
                    <a:pt x="11098" y="4895"/>
                  </a:lnTo>
                  <a:lnTo>
                    <a:pt x="11092" y="4919"/>
                  </a:lnTo>
                  <a:lnTo>
                    <a:pt x="11086" y="4938"/>
                  </a:lnTo>
                  <a:lnTo>
                    <a:pt x="11075" y="4950"/>
                  </a:lnTo>
                  <a:lnTo>
                    <a:pt x="11069" y="4961"/>
                  </a:lnTo>
                  <a:lnTo>
                    <a:pt x="11069" y="4974"/>
                  </a:lnTo>
                  <a:lnTo>
                    <a:pt x="11069" y="4986"/>
                  </a:lnTo>
                  <a:lnTo>
                    <a:pt x="11069" y="4997"/>
                  </a:lnTo>
                  <a:lnTo>
                    <a:pt x="11075" y="5010"/>
                  </a:lnTo>
                  <a:lnTo>
                    <a:pt x="11075" y="5022"/>
                  </a:lnTo>
                  <a:lnTo>
                    <a:pt x="11069" y="5046"/>
                  </a:lnTo>
                  <a:lnTo>
                    <a:pt x="11056" y="5063"/>
                  </a:lnTo>
                  <a:lnTo>
                    <a:pt x="11020" y="5118"/>
                  </a:lnTo>
                  <a:lnTo>
                    <a:pt x="11014" y="5130"/>
                  </a:lnTo>
                  <a:lnTo>
                    <a:pt x="11008" y="5141"/>
                  </a:lnTo>
                  <a:lnTo>
                    <a:pt x="11014" y="5147"/>
                  </a:lnTo>
                  <a:lnTo>
                    <a:pt x="11026" y="5154"/>
                  </a:lnTo>
                  <a:lnTo>
                    <a:pt x="11026" y="5160"/>
                  </a:lnTo>
                  <a:lnTo>
                    <a:pt x="11044" y="5166"/>
                  </a:lnTo>
                  <a:lnTo>
                    <a:pt x="11080" y="5171"/>
                  </a:lnTo>
                  <a:lnTo>
                    <a:pt x="11105" y="5171"/>
                  </a:lnTo>
                  <a:lnTo>
                    <a:pt x="11111" y="5166"/>
                  </a:lnTo>
                  <a:lnTo>
                    <a:pt x="11122" y="5154"/>
                  </a:lnTo>
                  <a:lnTo>
                    <a:pt x="11158" y="5124"/>
                  </a:lnTo>
                  <a:lnTo>
                    <a:pt x="11170" y="5111"/>
                  </a:lnTo>
                  <a:lnTo>
                    <a:pt x="11177" y="5099"/>
                  </a:lnTo>
                  <a:lnTo>
                    <a:pt x="11183" y="5099"/>
                  </a:lnTo>
                  <a:lnTo>
                    <a:pt x="11194" y="5099"/>
                  </a:lnTo>
                  <a:lnTo>
                    <a:pt x="11200" y="5099"/>
                  </a:lnTo>
                  <a:lnTo>
                    <a:pt x="11206" y="5111"/>
                  </a:lnTo>
                  <a:lnTo>
                    <a:pt x="11213" y="5141"/>
                  </a:lnTo>
                  <a:lnTo>
                    <a:pt x="11219" y="5147"/>
                  </a:lnTo>
                  <a:lnTo>
                    <a:pt x="11224" y="5154"/>
                  </a:lnTo>
                  <a:lnTo>
                    <a:pt x="11230" y="5166"/>
                  </a:lnTo>
                  <a:lnTo>
                    <a:pt x="11236" y="5171"/>
                  </a:lnTo>
                  <a:lnTo>
                    <a:pt x="11236" y="5183"/>
                  </a:lnTo>
                  <a:lnTo>
                    <a:pt x="11236" y="5196"/>
                  </a:lnTo>
                  <a:lnTo>
                    <a:pt x="11242" y="5213"/>
                  </a:lnTo>
                  <a:lnTo>
                    <a:pt x="11242" y="5219"/>
                  </a:lnTo>
                  <a:lnTo>
                    <a:pt x="11249" y="5226"/>
                  </a:lnTo>
                  <a:lnTo>
                    <a:pt x="11255" y="5226"/>
                  </a:lnTo>
                  <a:lnTo>
                    <a:pt x="11260" y="5232"/>
                  </a:lnTo>
                  <a:lnTo>
                    <a:pt x="11266" y="5238"/>
                  </a:lnTo>
                  <a:lnTo>
                    <a:pt x="11272" y="5232"/>
                  </a:lnTo>
                  <a:lnTo>
                    <a:pt x="11272" y="5226"/>
                  </a:lnTo>
                  <a:lnTo>
                    <a:pt x="11272" y="5219"/>
                  </a:lnTo>
                  <a:lnTo>
                    <a:pt x="11278" y="5207"/>
                  </a:lnTo>
                  <a:lnTo>
                    <a:pt x="11296" y="5202"/>
                  </a:lnTo>
                  <a:lnTo>
                    <a:pt x="11296" y="5190"/>
                  </a:lnTo>
                  <a:lnTo>
                    <a:pt x="11296" y="5183"/>
                  </a:lnTo>
                  <a:lnTo>
                    <a:pt x="11296" y="5177"/>
                  </a:lnTo>
                  <a:lnTo>
                    <a:pt x="11291" y="5177"/>
                  </a:lnTo>
                  <a:lnTo>
                    <a:pt x="11278" y="5171"/>
                  </a:lnTo>
                  <a:lnTo>
                    <a:pt x="11260" y="5166"/>
                  </a:lnTo>
                  <a:lnTo>
                    <a:pt x="11260" y="5160"/>
                  </a:lnTo>
                  <a:lnTo>
                    <a:pt x="11260" y="5154"/>
                  </a:lnTo>
                  <a:lnTo>
                    <a:pt x="11260" y="5141"/>
                  </a:lnTo>
                  <a:lnTo>
                    <a:pt x="11278" y="5111"/>
                  </a:lnTo>
                  <a:lnTo>
                    <a:pt x="11296" y="5099"/>
                  </a:lnTo>
                  <a:lnTo>
                    <a:pt x="11302" y="5099"/>
                  </a:lnTo>
                  <a:lnTo>
                    <a:pt x="11308" y="5099"/>
                  </a:lnTo>
                  <a:lnTo>
                    <a:pt x="11308" y="5111"/>
                  </a:lnTo>
                  <a:lnTo>
                    <a:pt x="11302" y="5130"/>
                  </a:lnTo>
                  <a:lnTo>
                    <a:pt x="11291" y="5147"/>
                  </a:lnTo>
                  <a:lnTo>
                    <a:pt x="11291" y="5154"/>
                  </a:lnTo>
                  <a:lnTo>
                    <a:pt x="11291" y="5160"/>
                  </a:lnTo>
                  <a:lnTo>
                    <a:pt x="11302" y="5154"/>
                  </a:lnTo>
                  <a:lnTo>
                    <a:pt x="11321" y="5147"/>
                  </a:lnTo>
                  <a:lnTo>
                    <a:pt x="11338" y="5141"/>
                  </a:lnTo>
                  <a:lnTo>
                    <a:pt x="11350" y="5141"/>
                  </a:lnTo>
                  <a:lnTo>
                    <a:pt x="11350" y="5147"/>
                  </a:lnTo>
                  <a:lnTo>
                    <a:pt x="11350" y="5160"/>
                  </a:lnTo>
                  <a:lnTo>
                    <a:pt x="11344" y="5177"/>
                  </a:lnTo>
                  <a:lnTo>
                    <a:pt x="11344" y="5190"/>
                  </a:lnTo>
                  <a:lnTo>
                    <a:pt x="11344" y="5196"/>
                  </a:lnTo>
                  <a:lnTo>
                    <a:pt x="11344" y="5207"/>
                  </a:lnTo>
                  <a:lnTo>
                    <a:pt x="11332" y="5226"/>
                  </a:lnTo>
                  <a:lnTo>
                    <a:pt x="11332" y="5238"/>
                  </a:lnTo>
                  <a:lnTo>
                    <a:pt x="11332" y="5243"/>
                  </a:lnTo>
                  <a:lnTo>
                    <a:pt x="11338" y="5243"/>
                  </a:lnTo>
                  <a:lnTo>
                    <a:pt x="11350" y="5238"/>
                  </a:lnTo>
                  <a:lnTo>
                    <a:pt x="11368" y="5232"/>
                  </a:lnTo>
                  <a:lnTo>
                    <a:pt x="11380" y="5226"/>
                  </a:lnTo>
                  <a:lnTo>
                    <a:pt x="11386" y="5207"/>
                  </a:lnTo>
                  <a:lnTo>
                    <a:pt x="11393" y="5190"/>
                  </a:lnTo>
                  <a:lnTo>
                    <a:pt x="11404" y="5171"/>
                  </a:lnTo>
                  <a:lnTo>
                    <a:pt x="11404" y="5154"/>
                  </a:lnTo>
                  <a:lnTo>
                    <a:pt x="11404" y="5130"/>
                  </a:lnTo>
                  <a:lnTo>
                    <a:pt x="11404" y="5111"/>
                  </a:lnTo>
                  <a:lnTo>
                    <a:pt x="11404" y="5099"/>
                  </a:lnTo>
                  <a:lnTo>
                    <a:pt x="11410" y="5099"/>
                  </a:lnTo>
                  <a:lnTo>
                    <a:pt x="11416" y="5105"/>
                  </a:lnTo>
                  <a:lnTo>
                    <a:pt x="11422" y="5111"/>
                  </a:lnTo>
                  <a:lnTo>
                    <a:pt x="11429" y="5124"/>
                  </a:lnTo>
                  <a:lnTo>
                    <a:pt x="11435" y="5135"/>
                  </a:lnTo>
                  <a:lnTo>
                    <a:pt x="11435" y="5141"/>
                  </a:lnTo>
                  <a:lnTo>
                    <a:pt x="11435" y="5166"/>
                  </a:lnTo>
                  <a:lnTo>
                    <a:pt x="11429" y="5177"/>
                  </a:lnTo>
                  <a:lnTo>
                    <a:pt x="11435" y="5183"/>
                  </a:lnTo>
                  <a:lnTo>
                    <a:pt x="11440" y="5190"/>
                  </a:lnTo>
                  <a:lnTo>
                    <a:pt x="11446" y="5183"/>
                  </a:lnTo>
                  <a:lnTo>
                    <a:pt x="11452" y="5177"/>
                  </a:lnTo>
                  <a:lnTo>
                    <a:pt x="11452" y="5171"/>
                  </a:lnTo>
                  <a:lnTo>
                    <a:pt x="11452" y="5154"/>
                  </a:lnTo>
                  <a:lnTo>
                    <a:pt x="11446" y="5124"/>
                  </a:lnTo>
                  <a:lnTo>
                    <a:pt x="11446" y="5111"/>
                  </a:lnTo>
                  <a:lnTo>
                    <a:pt x="11435" y="5099"/>
                  </a:lnTo>
                  <a:lnTo>
                    <a:pt x="11429" y="5088"/>
                  </a:lnTo>
                  <a:lnTo>
                    <a:pt x="11410" y="5063"/>
                  </a:lnTo>
                  <a:lnTo>
                    <a:pt x="11393" y="5046"/>
                  </a:lnTo>
                  <a:lnTo>
                    <a:pt x="11393" y="5039"/>
                  </a:lnTo>
                  <a:lnTo>
                    <a:pt x="11393" y="5033"/>
                  </a:lnTo>
                  <a:lnTo>
                    <a:pt x="11410" y="5033"/>
                  </a:lnTo>
                  <a:lnTo>
                    <a:pt x="11429" y="5033"/>
                  </a:lnTo>
                  <a:lnTo>
                    <a:pt x="11446" y="5033"/>
                  </a:lnTo>
                  <a:lnTo>
                    <a:pt x="11452" y="5033"/>
                  </a:lnTo>
                  <a:lnTo>
                    <a:pt x="11458" y="5027"/>
                  </a:lnTo>
                  <a:lnTo>
                    <a:pt x="11465" y="5027"/>
                  </a:lnTo>
                  <a:lnTo>
                    <a:pt x="11471" y="5016"/>
                  </a:lnTo>
                  <a:lnTo>
                    <a:pt x="11471" y="4997"/>
                  </a:lnTo>
                  <a:lnTo>
                    <a:pt x="11476" y="4991"/>
                  </a:lnTo>
                  <a:lnTo>
                    <a:pt x="11488" y="4986"/>
                  </a:lnTo>
                  <a:lnTo>
                    <a:pt x="11494" y="4980"/>
                  </a:lnTo>
                  <a:lnTo>
                    <a:pt x="11507" y="4980"/>
                  </a:lnTo>
                  <a:lnTo>
                    <a:pt x="11524" y="4986"/>
                  </a:lnTo>
                  <a:lnTo>
                    <a:pt x="11537" y="4986"/>
                  </a:lnTo>
                  <a:lnTo>
                    <a:pt x="11566" y="4991"/>
                  </a:lnTo>
                  <a:lnTo>
                    <a:pt x="11573" y="4997"/>
                  </a:lnTo>
                  <a:lnTo>
                    <a:pt x="11579" y="5003"/>
                  </a:lnTo>
                  <a:lnTo>
                    <a:pt x="11584" y="5010"/>
                  </a:lnTo>
                  <a:lnTo>
                    <a:pt x="11584" y="5016"/>
                  </a:lnTo>
                  <a:lnTo>
                    <a:pt x="11596" y="5016"/>
                  </a:lnTo>
                  <a:lnTo>
                    <a:pt x="11615" y="5016"/>
                  </a:lnTo>
                  <a:lnTo>
                    <a:pt x="11626" y="5016"/>
                  </a:lnTo>
                  <a:lnTo>
                    <a:pt x="11626" y="5022"/>
                  </a:lnTo>
                  <a:lnTo>
                    <a:pt x="11626" y="5027"/>
                  </a:lnTo>
                  <a:lnTo>
                    <a:pt x="11645" y="5027"/>
                  </a:lnTo>
                  <a:lnTo>
                    <a:pt x="11668" y="5022"/>
                  </a:lnTo>
                  <a:lnTo>
                    <a:pt x="11681" y="5027"/>
                  </a:lnTo>
                  <a:lnTo>
                    <a:pt x="11687" y="5027"/>
                  </a:lnTo>
                  <a:lnTo>
                    <a:pt x="11692" y="5027"/>
                  </a:lnTo>
                  <a:lnTo>
                    <a:pt x="11704" y="5033"/>
                  </a:lnTo>
                  <a:lnTo>
                    <a:pt x="11728" y="5033"/>
                  </a:lnTo>
                  <a:lnTo>
                    <a:pt x="11740" y="5033"/>
                  </a:lnTo>
                  <a:lnTo>
                    <a:pt x="11753" y="5033"/>
                  </a:lnTo>
                  <a:lnTo>
                    <a:pt x="11759" y="5039"/>
                  </a:lnTo>
                  <a:lnTo>
                    <a:pt x="11764" y="5046"/>
                  </a:lnTo>
                  <a:lnTo>
                    <a:pt x="11764" y="5063"/>
                  </a:lnTo>
                  <a:lnTo>
                    <a:pt x="11759" y="5082"/>
                  </a:lnTo>
                  <a:lnTo>
                    <a:pt x="11753" y="5088"/>
                  </a:lnTo>
                  <a:lnTo>
                    <a:pt x="11746" y="5088"/>
                  </a:lnTo>
                  <a:lnTo>
                    <a:pt x="11723" y="5094"/>
                  </a:lnTo>
                  <a:lnTo>
                    <a:pt x="11723" y="5099"/>
                  </a:lnTo>
                  <a:lnTo>
                    <a:pt x="11740" y="5099"/>
                  </a:lnTo>
                  <a:lnTo>
                    <a:pt x="11753" y="5099"/>
                  </a:lnTo>
                  <a:lnTo>
                    <a:pt x="11776" y="5111"/>
                  </a:lnTo>
                  <a:lnTo>
                    <a:pt x="11782" y="5111"/>
                  </a:lnTo>
                  <a:lnTo>
                    <a:pt x="11789" y="5124"/>
                  </a:lnTo>
                  <a:lnTo>
                    <a:pt x="11795" y="5141"/>
                  </a:lnTo>
                  <a:lnTo>
                    <a:pt x="11800" y="5154"/>
                  </a:lnTo>
                  <a:lnTo>
                    <a:pt x="11800" y="5166"/>
                  </a:lnTo>
                  <a:lnTo>
                    <a:pt x="11806" y="5171"/>
                  </a:lnTo>
                  <a:lnTo>
                    <a:pt x="11812" y="5177"/>
                  </a:lnTo>
                  <a:lnTo>
                    <a:pt x="11818" y="5177"/>
                  </a:lnTo>
                  <a:lnTo>
                    <a:pt x="11842" y="5183"/>
                  </a:lnTo>
                  <a:lnTo>
                    <a:pt x="11854" y="5190"/>
                  </a:lnTo>
                  <a:lnTo>
                    <a:pt x="11872" y="5190"/>
                  </a:lnTo>
                  <a:lnTo>
                    <a:pt x="11872" y="5196"/>
                  </a:lnTo>
                  <a:lnTo>
                    <a:pt x="11872" y="5207"/>
                  </a:lnTo>
                  <a:lnTo>
                    <a:pt x="11878" y="5219"/>
                  </a:lnTo>
                  <a:lnTo>
                    <a:pt x="11884" y="5232"/>
                  </a:lnTo>
                  <a:lnTo>
                    <a:pt x="11884" y="5238"/>
                  </a:lnTo>
                  <a:lnTo>
                    <a:pt x="11884" y="5249"/>
                  </a:lnTo>
                  <a:lnTo>
                    <a:pt x="11884" y="5262"/>
                  </a:lnTo>
                  <a:lnTo>
                    <a:pt x="11884" y="5279"/>
                  </a:lnTo>
                  <a:lnTo>
                    <a:pt x="11878" y="5304"/>
                  </a:lnTo>
                  <a:lnTo>
                    <a:pt x="11878" y="5310"/>
                  </a:lnTo>
                  <a:lnTo>
                    <a:pt x="11878" y="5315"/>
                  </a:lnTo>
                  <a:lnTo>
                    <a:pt x="11884" y="5321"/>
                  </a:lnTo>
                  <a:lnTo>
                    <a:pt x="11878" y="5327"/>
                  </a:lnTo>
                  <a:lnTo>
                    <a:pt x="11878" y="5340"/>
                  </a:lnTo>
                  <a:lnTo>
                    <a:pt x="11878" y="5346"/>
                  </a:lnTo>
                  <a:lnTo>
                    <a:pt x="11884" y="5346"/>
                  </a:lnTo>
                  <a:lnTo>
                    <a:pt x="11890" y="5351"/>
                  </a:lnTo>
                  <a:lnTo>
                    <a:pt x="11897" y="5357"/>
                  </a:lnTo>
                  <a:lnTo>
                    <a:pt x="11897" y="5363"/>
                  </a:lnTo>
                  <a:lnTo>
                    <a:pt x="11890" y="5370"/>
                  </a:lnTo>
                  <a:lnTo>
                    <a:pt x="11884" y="5376"/>
                  </a:lnTo>
                  <a:lnTo>
                    <a:pt x="11884" y="5382"/>
                  </a:lnTo>
                  <a:lnTo>
                    <a:pt x="11897" y="5393"/>
                  </a:lnTo>
                  <a:lnTo>
                    <a:pt x="11903" y="5399"/>
                  </a:lnTo>
                  <a:lnTo>
                    <a:pt x="11914" y="5418"/>
                  </a:lnTo>
                  <a:lnTo>
                    <a:pt x="11914" y="5429"/>
                  </a:lnTo>
                  <a:lnTo>
                    <a:pt x="11914" y="5448"/>
                  </a:lnTo>
                  <a:lnTo>
                    <a:pt x="11914" y="5459"/>
                  </a:lnTo>
                  <a:lnTo>
                    <a:pt x="11920" y="5471"/>
                  </a:lnTo>
                  <a:lnTo>
                    <a:pt x="11933" y="5484"/>
                  </a:lnTo>
                  <a:lnTo>
                    <a:pt x="11939" y="5501"/>
                  </a:lnTo>
                  <a:lnTo>
                    <a:pt x="11950" y="5514"/>
                  </a:lnTo>
                  <a:lnTo>
                    <a:pt x="11962" y="5537"/>
                  </a:lnTo>
                  <a:lnTo>
                    <a:pt x="11980" y="5567"/>
                  </a:lnTo>
                  <a:lnTo>
                    <a:pt x="11986" y="5573"/>
                  </a:lnTo>
                  <a:lnTo>
                    <a:pt x="12005" y="5579"/>
                  </a:lnTo>
                  <a:lnTo>
                    <a:pt x="12011" y="5579"/>
                  </a:lnTo>
                  <a:lnTo>
                    <a:pt x="12011" y="5586"/>
                  </a:lnTo>
                  <a:lnTo>
                    <a:pt x="12011" y="5592"/>
                  </a:lnTo>
                  <a:lnTo>
                    <a:pt x="12011" y="5603"/>
                  </a:lnTo>
                  <a:lnTo>
                    <a:pt x="12011" y="5609"/>
                  </a:lnTo>
                  <a:lnTo>
                    <a:pt x="12016" y="5622"/>
                  </a:lnTo>
                  <a:lnTo>
                    <a:pt x="12022" y="5622"/>
                  </a:lnTo>
                  <a:lnTo>
                    <a:pt x="12028" y="5628"/>
                  </a:lnTo>
                  <a:lnTo>
                    <a:pt x="12034" y="5639"/>
                  </a:lnTo>
                  <a:lnTo>
                    <a:pt x="12052" y="5658"/>
                  </a:lnTo>
                  <a:lnTo>
                    <a:pt x="12064" y="5681"/>
                  </a:lnTo>
                  <a:lnTo>
                    <a:pt x="12070" y="5694"/>
                  </a:lnTo>
                  <a:lnTo>
                    <a:pt x="12070" y="5705"/>
                  </a:lnTo>
                  <a:lnTo>
                    <a:pt x="12058" y="5723"/>
                  </a:lnTo>
                  <a:lnTo>
                    <a:pt x="12064" y="5730"/>
                  </a:lnTo>
                  <a:lnTo>
                    <a:pt x="12077" y="5736"/>
                  </a:lnTo>
                  <a:lnTo>
                    <a:pt x="12083" y="5736"/>
                  </a:lnTo>
                  <a:lnTo>
                    <a:pt x="12083" y="5741"/>
                  </a:lnTo>
                  <a:lnTo>
                    <a:pt x="12083" y="5759"/>
                  </a:lnTo>
                  <a:lnTo>
                    <a:pt x="12088" y="5759"/>
                  </a:lnTo>
                  <a:lnTo>
                    <a:pt x="12100" y="5759"/>
                  </a:lnTo>
                  <a:lnTo>
                    <a:pt x="12100" y="5766"/>
                  </a:lnTo>
                  <a:lnTo>
                    <a:pt x="12100" y="5772"/>
                  </a:lnTo>
                  <a:lnTo>
                    <a:pt x="12100" y="5783"/>
                  </a:lnTo>
                  <a:lnTo>
                    <a:pt x="12100" y="5802"/>
                  </a:lnTo>
                  <a:lnTo>
                    <a:pt x="12100" y="5813"/>
                  </a:lnTo>
                  <a:lnTo>
                    <a:pt x="12106" y="5819"/>
                  </a:lnTo>
                  <a:lnTo>
                    <a:pt x="12113" y="5831"/>
                  </a:lnTo>
                  <a:lnTo>
                    <a:pt x="12130" y="5874"/>
                  </a:lnTo>
                  <a:lnTo>
                    <a:pt x="12130" y="5897"/>
                  </a:lnTo>
                  <a:lnTo>
                    <a:pt x="12124" y="5921"/>
                  </a:lnTo>
                  <a:lnTo>
                    <a:pt x="12124" y="5952"/>
                  </a:lnTo>
                  <a:lnTo>
                    <a:pt x="12106" y="6005"/>
                  </a:lnTo>
                  <a:lnTo>
                    <a:pt x="12106" y="6029"/>
                  </a:lnTo>
                  <a:lnTo>
                    <a:pt x="12106" y="6047"/>
                  </a:lnTo>
                  <a:lnTo>
                    <a:pt x="12106" y="6054"/>
                  </a:lnTo>
                  <a:lnTo>
                    <a:pt x="12113" y="6065"/>
                  </a:lnTo>
                  <a:lnTo>
                    <a:pt x="12113" y="6083"/>
                  </a:lnTo>
                  <a:lnTo>
                    <a:pt x="12119" y="6101"/>
                  </a:lnTo>
                  <a:lnTo>
                    <a:pt x="12119" y="6119"/>
                  </a:lnTo>
                  <a:lnTo>
                    <a:pt x="12113" y="6137"/>
                  </a:lnTo>
                  <a:lnTo>
                    <a:pt x="12113" y="6143"/>
                  </a:lnTo>
                  <a:lnTo>
                    <a:pt x="12113" y="6149"/>
                  </a:lnTo>
                  <a:lnTo>
                    <a:pt x="12113" y="6162"/>
                  </a:lnTo>
                  <a:lnTo>
                    <a:pt x="12113" y="6221"/>
                  </a:lnTo>
                  <a:lnTo>
                    <a:pt x="12119" y="6245"/>
                  </a:lnTo>
                  <a:lnTo>
                    <a:pt x="12124" y="6257"/>
                  </a:lnTo>
                  <a:lnTo>
                    <a:pt x="12124" y="6263"/>
                  </a:lnTo>
                  <a:lnTo>
                    <a:pt x="12130" y="6276"/>
                  </a:lnTo>
                  <a:lnTo>
                    <a:pt x="12130" y="6299"/>
                  </a:lnTo>
                  <a:lnTo>
                    <a:pt x="12130" y="6317"/>
                  </a:lnTo>
                  <a:lnTo>
                    <a:pt x="12130" y="6335"/>
                  </a:lnTo>
                  <a:lnTo>
                    <a:pt x="12136" y="6348"/>
                  </a:lnTo>
                  <a:lnTo>
                    <a:pt x="12142" y="6359"/>
                  </a:lnTo>
                  <a:lnTo>
                    <a:pt x="12149" y="6371"/>
                  </a:lnTo>
                  <a:lnTo>
                    <a:pt x="12142" y="6389"/>
                  </a:lnTo>
                  <a:lnTo>
                    <a:pt x="12136" y="6414"/>
                  </a:lnTo>
                  <a:lnTo>
                    <a:pt x="12130" y="6456"/>
                  </a:lnTo>
                  <a:lnTo>
                    <a:pt x="12130" y="6486"/>
                  </a:lnTo>
                  <a:lnTo>
                    <a:pt x="12119" y="6533"/>
                  </a:lnTo>
                  <a:lnTo>
                    <a:pt x="12106" y="6569"/>
                  </a:lnTo>
                  <a:lnTo>
                    <a:pt x="12100" y="6636"/>
                  </a:lnTo>
                  <a:lnTo>
                    <a:pt x="12100" y="6672"/>
                  </a:lnTo>
                  <a:lnTo>
                    <a:pt x="12100" y="6689"/>
                  </a:lnTo>
                  <a:lnTo>
                    <a:pt x="12088" y="6708"/>
                  </a:lnTo>
                  <a:lnTo>
                    <a:pt x="12088" y="6713"/>
                  </a:lnTo>
                  <a:lnTo>
                    <a:pt x="12088" y="6725"/>
                  </a:lnTo>
                  <a:lnTo>
                    <a:pt x="12088" y="6749"/>
                  </a:lnTo>
                  <a:lnTo>
                    <a:pt x="12088" y="6761"/>
                  </a:lnTo>
                  <a:lnTo>
                    <a:pt x="12088" y="6774"/>
                  </a:lnTo>
                  <a:lnTo>
                    <a:pt x="12083" y="6780"/>
                  </a:lnTo>
                  <a:lnTo>
                    <a:pt x="12077" y="6785"/>
                  </a:lnTo>
                  <a:lnTo>
                    <a:pt x="12077" y="6791"/>
                  </a:lnTo>
                  <a:lnTo>
                    <a:pt x="12070" y="6803"/>
                  </a:lnTo>
                  <a:lnTo>
                    <a:pt x="12077" y="6810"/>
                  </a:lnTo>
                  <a:lnTo>
                    <a:pt x="12077" y="6821"/>
                  </a:lnTo>
                  <a:lnTo>
                    <a:pt x="12077" y="6827"/>
                  </a:lnTo>
                  <a:lnTo>
                    <a:pt x="12070" y="6833"/>
                  </a:lnTo>
                  <a:lnTo>
                    <a:pt x="12070" y="6839"/>
                  </a:lnTo>
                  <a:lnTo>
                    <a:pt x="12070" y="6846"/>
                  </a:lnTo>
                  <a:lnTo>
                    <a:pt x="12070" y="6857"/>
                  </a:lnTo>
                  <a:lnTo>
                    <a:pt x="12077" y="6869"/>
                  </a:lnTo>
                  <a:lnTo>
                    <a:pt x="12077" y="6875"/>
                  </a:lnTo>
                  <a:lnTo>
                    <a:pt x="12070" y="6893"/>
                  </a:lnTo>
                  <a:lnTo>
                    <a:pt x="12070" y="6899"/>
                  </a:lnTo>
                  <a:lnTo>
                    <a:pt x="12077" y="6918"/>
                  </a:lnTo>
                  <a:lnTo>
                    <a:pt x="12083" y="6924"/>
                  </a:lnTo>
                  <a:lnTo>
                    <a:pt x="12083" y="6941"/>
                  </a:lnTo>
                  <a:lnTo>
                    <a:pt x="12077" y="6947"/>
                  </a:lnTo>
                  <a:lnTo>
                    <a:pt x="12070" y="6954"/>
                  </a:lnTo>
                  <a:lnTo>
                    <a:pt x="12064" y="6960"/>
                  </a:lnTo>
                  <a:lnTo>
                    <a:pt x="12058" y="6965"/>
                  </a:lnTo>
                  <a:lnTo>
                    <a:pt x="12052" y="6977"/>
                  </a:lnTo>
                  <a:lnTo>
                    <a:pt x="12052" y="6996"/>
                  </a:lnTo>
                  <a:lnTo>
                    <a:pt x="12047" y="7026"/>
                  </a:lnTo>
                  <a:lnTo>
                    <a:pt x="12041" y="7037"/>
                  </a:lnTo>
                  <a:lnTo>
                    <a:pt x="12041" y="7055"/>
                  </a:lnTo>
                  <a:lnTo>
                    <a:pt x="12028" y="7068"/>
                  </a:lnTo>
                  <a:lnTo>
                    <a:pt x="12016" y="7085"/>
                  </a:lnTo>
                  <a:lnTo>
                    <a:pt x="12011" y="7098"/>
                  </a:lnTo>
                  <a:lnTo>
                    <a:pt x="11998" y="7109"/>
                  </a:lnTo>
                  <a:lnTo>
                    <a:pt x="11992" y="7140"/>
                  </a:lnTo>
                  <a:lnTo>
                    <a:pt x="11986" y="7157"/>
                  </a:lnTo>
                  <a:lnTo>
                    <a:pt x="11980" y="7176"/>
                  </a:lnTo>
                  <a:lnTo>
                    <a:pt x="11975" y="7181"/>
                  </a:lnTo>
                  <a:lnTo>
                    <a:pt x="11962" y="7193"/>
                  </a:lnTo>
                  <a:lnTo>
                    <a:pt x="11956" y="7199"/>
                  </a:lnTo>
                  <a:lnTo>
                    <a:pt x="11939" y="7212"/>
                  </a:lnTo>
                  <a:lnTo>
                    <a:pt x="11920" y="7223"/>
                  </a:lnTo>
                  <a:lnTo>
                    <a:pt x="11908" y="7248"/>
                  </a:lnTo>
                  <a:lnTo>
                    <a:pt x="11890" y="7265"/>
                  </a:lnTo>
                  <a:lnTo>
                    <a:pt x="11884" y="7278"/>
                  </a:lnTo>
                  <a:lnTo>
                    <a:pt x="11878" y="7278"/>
                  </a:lnTo>
                  <a:lnTo>
                    <a:pt x="11878" y="7265"/>
                  </a:lnTo>
                  <a:lnTo>
                    <a:pt x="11872" y="7253"/>
                  </a:lnTo>
                  <a:lnTo>
                    <a:pt x="11872" y="7242"/>
                  </a:lnTo>
                  <a:lnTo>
                    <a:pt x="11872" y="7235"/>
                  </a:lnTo>
                  <a:lnTo>
                    <a:pt x="11861" y="7235"/>
                  </a:lnTo>
                  <a:lnTo>
                    <a:pt x="11861" y="7242"/>
                  </a:lnTo>
                  <a:lnTo>
                    <a:pt x="11861" y="7253"/>
                  </a:lnTo>
                  <a:lnTo>
                    <a:pt x="11861" y="7265"/>
                  </a:lnTo>
                  <a:lnTo>
                    <a:pt x="11854" y="7278"/>
                  </a:lnTo>
                  <a:lnTo>
                    <a:pt x="11848" y="7278"/>
                  </a:lnTo>
                  <a:lnTo>
                    <a:pt x="11842" y="7278"/>
                  </a:lnTo>
                  <a:lnTo>
                    <a:pt x="11831" y="7278"/>
                  </a:lnTo>
                  <a:lnTo>
                    <a:pt x="11818" y="7278"/>
                  </a:lnTo>
                  <a:lnTo>
                    <a:pt x="11806" y="7278"/>
                  </a:lnTo>
                  <a:lnTo>
                    <a:pt x="11800" y="7278"/>
                  </a:lnTo>
                  <a:lnTo>
                    <a:pt x="11800" y="7284"/>
                  </a:lnTo>
                  <a:lnTo>
                    <a:pt x="11795" y="7289"/>
                  </a:lnTo>
                  <a:lnTo>
                    <a:pt x="11782" y="7289"/>
                  </a:lnTo>
                  <a:lnTo>
                    <a:pt x="11776" y="7289"/>
                  </a:lnTo>
                  <a:lnTo>
                    <a:pt x="11764" y="7278"/>
                  </a:lnTo>
                  <a:lnTo>
                    <a:pt x="11764" y="7265"/>
                  </a:lnTo>
                  <a:lnTo>
                    <a:pt x="11759" y="7253"/>
                  </a:lnTo>
                  <a:lnTo>
                    <a:pt x="11759" y="7235"/>
                  </a:lnTo>
                  <a:lnTo>
                    <a:pt x="11759" y="7223"/>
                  </a:lnTo>
                  <a:lnTo>
                    <a:pt x="11753" y="7229"/>
                  </a:lnTo>
                  <a:lnTo>
                    <a:pt x="11753" y="7235"/>
                  </a:lnTo>
                  <a:lnTo>
                    <a:pt x="11746" y="7253"/>
                  </a:lnTo>
                  <a:lnTo>
                    <a:pt x="11746" y="7265"/>
                  </a:lnTo>
                  <a:lnTo>
                    <a:pt x="11734" y="7278"/>
                  </a:lnTo>
                  <a:lnTo>
                    <a:pt x="11728" y="7278"/>
                  </a:lnTo>
                  <a:lnTo>
                    <a:pt x="11710" y="7278"/>
                  </a:lnTo>
                  <a:lnTo>
                    <a:pt x="11704" y="7265"/>
                  </a:lnTo>
                  <a:lnTo>
                    <a:pt x="11698" y="7259"/>
                  </a:lnTo>
                  <a:lnTo>
                    <a:pt x="11692" y="7253"/>
                  </a:lnTo>
                  <a:lnTo>
                    <a:pt x="11687" y="7253"/>
                  </a:lnTo>
                  <a:lnTo>
                    <a:pt x="11681" y="7253"/>
                  </a:lnTo>
                  <a:lnTo>
                    <a:pt x="11668" y="7259"/>
                  </a:lnTo>
                  <a:lnTo>
                    <a:pt x="11668" y="7278"/>
                  </a:lnTo>
                  <a:lnTo>
                    <a:pt x="11674" y="7289"/>
                  </a:lnTo>
                  <a:lnTo>
                    <a:pt x="11674" y="7307"/>
                  </a:lnTo>
                  <a:lnTo>
                    <a:pt x="11674" y="7314"/>
                  </a:lnTo>
                  <a:lnTo>
                    <a:pt x="11668" y="7325"/>
                  </a:lnTo>
                  <a:lnTo>
                    <a:pt x="11662" y="7331"/>
                  </a:lnTo>
                  <a:lnTo>
                    <a:pt x="11651" y="7343"/>
                  </a:lnTo>
                  <a:lnTo>
                    <a:pt x="11662" y="7343"/>
                  </a:lnTo>
                  <a:lnTo>
                    <a:pt x="11668" y="7350"/>
                  </a:lnTo>
                  <a:lnTo>
                    <a:pt x="11668" y="7356"/>
                  </a:lnTo>
                  <a:lnTo>
                    <a:pt x="11668" y="7361"/>
                  </a:lnTo>
                  <a:lnTo>
                    <a:pt x="11668" y="7379"/>
                  </a:lnTo>
                  <a:lnTo>
                    <a:pt x="11668" y="7392"/>
                  </a:lnTo>
                  <a:lnTo>
                    <a:pt x="11668" y="7397"/>
                  </a:lnTo>
                  <a:lnTo>
                    <a:pt x="11668" y="7415"/>
                  </a:lnTo>
                  <a:lnTo>
                    <a:pt x="11662" y="7415"/>
                  </a:lnTo>
                  <a:lnTo>
                    <a:pt x="11651" y="7415"/>
                  </a:lnTo>
                  <a:lnTo>
                    <a:pt x="11645" y="7409"/>
                  </a:lnTo>
                  <a:lnTo>
                    <a:pt x="11638" y="7415"/>
                  </a:lnTo>
                  <a:lnTo>
                    <a:pt x="11626" y="7415"/>
                  </a:lnTo>
                  <a:lnTo>
                    <a:pt x="11626" y="7428"/>
                  </a:lnTo>
                  <a:lnTo>
                    <a:pt x="11620" y="7428"/>
                  </a:lnTo>
                  <a:lnTo>
                    <a:pt x="11602" y="7428"/>
                  </a:lnTo>
                  <a:lnTo>
                    <a:pt x="11596" y="7433"/>
                  </a:lnTo>
                  <a:lnTo>
                    <a:pt x="11602" y="7439"/>
                  </a:lnTo>
                  <a:lnTo>
                    <a:pt x="11615" y="7445"/>
                  </a:lnTo>
                  <a:lnTo>
                    <a:pt x="11626" y="7445"/>
                  </a:lnTo>
                  <a:lnTo>
                    <a:pt x="11626" y="7451"/>
                  </a:lnTo>
                  <a:lnTo>
                    <a:pt x="11626" y="7463"/>
                  </a:lnTo>
                  <a:lnTo>
                    <a:pt x="11626" y="7469"/>
                  </a:lnTo>
                  <a:lnTo>
                    <a:pt x="11620" y="7481"/>
                  </a:lnTo>
                  <a:lnTo>
                    <a:pt x="11615" y="7481"/>
                  </a:lnTo>
                  <a:lnTo>
                    <a:pt x="11584" y="7475"/>
                  </a:lnTo>
                  <a:lnTo>
                    <a:pt x="11554" y="7463"/>
                  </a:lnTo>
                  <a:lnTo>
                    <a:pt x="11548" y="7451"/>
                  </a:lnTo>
                  <a:lnTo>
                    <a:pt x="11548" y="7445"/>
                  </a:lnTo>
                  <a:lnTo>
                    <a:pt x="11548" y="7428"/>
                  </a:lnTo>
                  <a:lnTo>
                    <a:pt x="11554" y="7422"/>
                  </a:lnTo>
                  <a:lnTo>
                    <a:pt x="11560" y="7415"/>
                  </a:lnTo>
                  <a:lnTo>
                    <a:pt x="11609" y="7386"/>
                  </a:lnTo>
                  <a:lnTo>
                    <a:pt x="11609" y="7373"/>
                  </a:lnTo>
                  <a:lnTo>
                    <a:pt x="11615" y="7367"/>
                  </a:lnTo>
                  <a:lnTo>
                    <a:pt x="11620" y="7356"/>
                  </a:lnTo>
                  <a:lnTo>
                    <a:pt x="11620" y="7343"/>
                  </a:lnTo>
                  <a:lnTo>
                    <a:pt x="11609" y="7314"/>
                  </a:lnTo>
                  <a:lnTo>
                    <a:pt x="11596" y="7278"/>
                  </a:lnTo>
                  <a:lnTo>
                    <a:pt x="11584" y="7235"/>
                  </a:lnTo>
                  <a:lnTo>
                    <a:pt x="11566" y="7187"/>
                  </a:lnTo>
                  <a:lnTo>
                    <a:pt x="11548" y="7157"/>
                  </a:lnTo>
                  <a:lnTo>
                    <a:pt x="11530" y="7127"/>
                  </a:lnTo>
                  <a:lnTo>
                    <a:pt x="11512" y="7098"/>
                  </a:lnTo>
                  <a:lnTo>
                    <a:pt x="11488" y="7073"/>
                  </a:lnTo>
                  <a:lnTo>
                    <a:pt x="11488" y="7068"/>
                  </a:lnTo>
                  <a:lnTo>
                    <a:pt x="11476" y="7062"/>
                  </a:lnTo>
                  <a:lnTo>
                    <a:pt x="11471" y="7062"/>
                  </a:lnTo>
                  <a:lnTo>
                    <a:pt x="11465" y="7055"/>
                  </a:lnTo>
                  <a:lnTo>
                    <a:pt x="11458" y="7043"/>
                  </a:lnTo>
                  <a:lnTo>
                    <a:pt x="11465" y="7037"/>
                  </a:lnTo>
                  <a:lnTo>
                    <a:pt x="11471" y="7026"/>
                  </a:lnTo>
                  <a:lnTo>
                    <a:pt x="11476" y="7019"/>
                  </a:lnTo>
                  <a:lnTo>
                    <a:pt x="11488" y="7007"/>
                  </a:lnTo>
                  <a:lnTo>
                    <a:pt x="11501" y="7001"/>
                  </a:lnTo>
                  <a:lnTo>
                    <a:pt x="11512" y="6983"/>
                  </a:lnTo>
                  <a:lnTo>
                    <a:pt x="11512" y="6977"/>
                  </a:lnTo>
                  <a:lnTo>
                    <a:pt x="11512" y="6965"/>
                  </a:lnTo>
                  <a:lnTo>
                    <a:pt x="11512" y="6954"/>
                  </a:lnTo>
                  <a:lnTo>
                    <a:pt x="11507" y="6929"/>
                  </a:lnTo>
                  <a:lnTo>
                    <a:pt x="11507" y="6924"/>
                  </a:lnTo>
                  <a:lnTo>
                    <a:pt x="11512" y="6918"/>
                  </a:lnTo>
                  <a:lnTo>
                    <a:pt x="11518" y="6918"/>
                  </a:lnTo>
                  <a:lnTo>
                    <a:pt x="11530" y="6918"/>
                  </a:lnTo>
                  <a:lnTo>
                    <a:pt x="11554" y="6918"/>
                  </a:lnTo>
                  <a:lnTo>
                    <a:pt x="11620" y="6905"/>
                  </a:lnTo>
                  <a:lnTo>
                    <a:pt x="11645" y="6905"/>
                  </a:lnTo>
                  <a:lnTo>
                    <a:pt x="11662" y="6899"/>
                  </a:lnTo>
                  <a:lnTo>
                    <a:pt x="11681" y="6888"/>
                  </a:lnTo>
                  <a:lnTo>
                    <a:pt x="11687" y="6882"/>
                  </a:lnTo>
                  <a:lnTo>
                    <a:pt x="11681" y="6875"/>
                  </a:lnTo>
                  <a:lnTo>
                    <a:pt x="11674" y="6857"/>
                  </a:lnTo>
                  <a:lnTo>
                    <a:pt x="11662" y="6846"/>
                  </a:lnTo>
                  <a:lnTo>
                    <a:pt x="11656" y="6833"/>
                  </a:lnTo>
                  <a:lnTo>
                    <a:pt x="11656" y="6821"/>
                  </a:lnTo>
                  <a:lnTo>
                    <a:pt x="11656" y="6810"/>
                  </a:lnTo>
                  <a:lnTo>
                    <a:pt x="11662" y="6797"/>
                  </a:lnTo>
                  <a:lnTo>
                    <a:pt x="11662" y="6791"/>
                  </a:lnTo>
                  <a:lnTo>
                    <a:pt x="11668" y="6785"/>
                  </a:lnTo>
                  <a:lnTo>
                    <a:pt x="11668" y="6774"/>
                  </a:lnTo>
                  <a:lnTo>
                    <a:pt x="11668" y="6761"/>
                  </a:lnTo>
                  <a:lnTo>
                    <a:pt x="11662" y="6749"/>
                  </a:lnTo>
                  <a:lnTo>
                    <a:pt x="11651" y="6738"/>
                  </a:lnTo>
                  <a:lnTo>
                    <a:pt x="11651" y="6725"/>
                  </a:lnTo>
                  <a:lnTo>
                    <a:pt x="11651" y="6713"/>
                  </a:lnTo>
                  <a:lnTo>
                    <a:pt x="11656" y="6708"/>
                  </a:lnTo>
                  <a:lnTo>
                    <a:pt x="11668" y="6695"/>
                  </a:lnTo>
                  <a:lnTo>
                    <a:pt x="11668" y="6683"/>
                  </a:lnTo>
                  <a:lnTo>
                    <a:pt x="11668" y="6677"/>
                  </a:lnTo>
                  <a:lnTo>
                    <a:pt x="11662" y="6672"/>
                  </a:lnTo>
                  <a:lnTo>
                    <a:pt x="11656" y="6666"/>
                  </a:lnTo>
                  <a:lnTo>
                    <a:pt x="11656" y="6653"/>
                  </a:lnTo>
                  <a:lnTo>
                    <a:pt x="11662" y="6647"/>
                  </a:lnTo>
                  <a:lnTo>
                    <a:pt x="11668" y="6636"/>
                  </a:lnTo>
                  <a:lnTo>
                    <a:pt x="11674" y="6623"/>
                  </a:lnTo>
                  <a:lnTo>
                    <a:pt x="11674" y="6617"/>
                  </a:lnTo>
                  <a:lnTo>
                    <a:pt x="11674" y="6611"/>
                  </a:lnTo>
                  <a:lnTo>
                    <a:pt x="11668" y="6605"/>
                  </a:lnTo>
                  <a:lnTo>
                    <a:pt x="11656" y="6600"/>
                  </a:lnTo>
                  <a:lnTo>
                    <a:pt x="11645" y="6600"/>
                  </a:lnTo>
                  <a:lnTo>
                    <a:pt x="11638" y="6587"/>
                  </a:lnTo>
                  <a:lnTo>
                    <a:pt x="11638" y="6575"/>
                  </a:lnTo>
                  <a:lnTo>
                    <a:pt x="11638" y="6569"/>
                  </a:lnTo>
                  <a:lnTo>
                    <a:pt x="11645" y="6558"/>
                  </a:lnTo>
                  <a:lnTo>
                    <a:pt x="11638" y="6545"/>
                  </a:lnTo>
                  <a:lnTo>
                    <a:pt x="11626" y="6533"/>
                  </a:lnTo>
                  <a:lnTo>
                    <a:pt x="11620" y="6509"/>
                  </a:lnTo>
                  <a:lnTo>
                    <a:pt x="11615" y="6497"/>
                  </a:lnTo>
                  <a:lnTo>
                    <a:pt x="11609" y="6486"/>
                  </a:lnTo>
                  <a:lnTo>
                    <a:pt x="11615" y="6467"/>
                  </a:lnTo>
                  <a:lnTo>
                    <a:pt x="11609" y="6461"/>
                  </a:lnTo>
                  <a:lnTo>
                    <a:pt x="11602" y="6456"/>
                  </a:lnTo>
                  <a:lnTo>
                    <a:pt x="11596" y="6443"/>
                  </a:lnTo>
                  <a:lnTo>
                    <a:pt x="11596" y="6437"/>
                  </a:lnTo>
                  <a:lnTo>
                    <a:pt x="11596" y="6431"/>
                  </a:lnTo>
                  <a:lnTo>
                    <a:pt x="11609" y="6407"/>
                  </a:lnTo>
                  <a:lnTo>
                    <a:pt x="11615" y="6389"/>
                  </a:lnTo>
                  <a:lnTo>
                    <a:pt x="11620" y="6389"/>
                  </a:lnTo>
                  <a:lnTo>
                    <a:pt x="11626" y="6378"/>
                  </a:lnTo>
                  <a:lnTo>
                    <a:pt x="11626" y="6353"/>
                  </a:lnTo>
                  <a:lnTo>
                    <a:pt x="11626" y="6348"/>
                  </a:lnTo>
                  <a:lnTo>
                    <a:pt x="11626" y="6342"/>
                  </a:lnTo>
                  <a:lnTo>
                    <a:pt x="11620" y="6329"/>
                  </a:lnTo>
                  <a:lnTo>
                    <a:pt x="11609" y="6323"/>
                  </a:lnTo>
                  <a:lnTo>
                    <a:pt x="11596" y="6317"/>
                  </a:lnTo>
                  <a:lnTo>
                    <a:pt x="11584" y="6317"/>
                  </a:lnTo>
                  <a:lnTo>
                    <a:pt x="11584" y="6306"/>
                  </a:lnTo>
                  <a:lnTo>
                    <a:pt x="11573" y="6293"/>
                  </a:lnTo>
                  <a:lnTo>
                    <a:pt x="11573" y="6281"/>
                  </a:lnTo>
                  <a:lnTo>
                    <a:pt x="11579" y="6270"/>
                  </a:lnTo>
                  <a:lnTo>
                    <a:pt x="11584" y="6263"/>
                  </a:lnTo>
                  <a:lnTo>
                    <a:pt x="11579" y="6251"/>
                  </a:lnTo>
                  <a:lnTo>
                    <a:pt x="11573" y="6245"/>
                  </a:lnTo>
                  <a:lnTo>
                    <a:pt x="11566" y="6245"/>
                  </a:lnTo>
                  <a:lnTo>
                    <a:pt x="11554" y="6245"/>
                  </a:lnTo>
                  <a:lnTo>
                    <a:pt x="11548" y="6245"/>
                  </a:lnTo>
                  <a:lnTo>
                    <a:pt x="11543" y="6251"/>
                  </a:lnTo>
                  <a:lnTo>
                    <a:pt x="11537" y="6245"/>
                  </a:lnTo>
                  <a:lnTo>
                    <a:pt x="11524" y="6245"/>
                  </a:lnTo>
                  <a:lnTo>
                    <a:pt x="11524" y="6257"/>
                  </a:lnTo>
                  <a:lnTo>
                    <a:pt x="11518" y="6263"/>
                  </a:lnTo>
                  <a:lnTo>
                    <a:pt x="11507" y="6270"/>
                  </a:lnTo>
                  <a:lnTo>
                    <a:pt x="11494" y="6276"/>
                  </a:lnTo>
                  <a:lnTo>
                    <a:pt x="11488" y="6281"/>
                  </a:lnTo>
                  <a:lnTo>
                    <a:pt x="11471" y="6287"/>
                  </a:lnTo>
                  <a:lnTo>
                    <a:pt x="11471" y="6299"/>
                  </a:lnTo>
                  <a:lnTo>
                    <a:pt x="11471" y="6317"/>
                  </a:lnTo>
                  <a:lnTo>
                    <a:pt x="11465" y="6329"/>
                  </a:lnTo>
                  <a:lnTo>
                    <a:pt x="11458" y="6342"/>
                  </a:lnTo>
                  <a:lnTo>
                    <a:pt x="11452" y="6348"/>
                  </a:lnTo>
                  <a:lnTo>
                    <a:pt x="11446" y="6348"/>
                  </a:lnTo>
                  <a:lnTo>
                    <a:pt x="11435" y="6348"/>
                  </a:lnTo>
                  <a:lnTo>
                    <a:pt x="11429" y="6353"/>
                  </a:lnTo>
                  <a:lnTo>
                    <a:pt x="11416" y="6365"/>
                  </a:lnTo>
                  <a:lnTo>
                    <a:pt x="11410" y="6384"/>
                  </a:lnTo>
                  <a:lnTo>
                    <a:pt x="11386" y="6414"/>
                  </a:lnTo>
                  <a:lnTo>
                    <a:pt x="11380" y="6420"/>
                  </a:lnTo>
                  <a:lnTo>
                    <a:pt x="11380" y="6431"/>
                  </a:lnTo>
                  <a:lnTo>
                    <a:pt x="11380" y="6450"/>
                  </a:lnTo>
                  <a:lnTo>
                    <a:pt x="11380" y="6473"/>
                  </a:lnTo>
                  <a:lnTo>
                    <a:pt x="11374" y="6486"/>
                  </a:lnTo>
                  <a:lnTo>
                    <a:pt x="11374" y="6492"/>
                  </a:lnTo>
                  <a:lnTo>
                    <a:pt x="11363" y="6497"/>
                  </a:lnTo>
                  <a:lnTo>
                    <a:pt x="11344" y="6497"/>
                  </a:lnTo>
                  <a:lnTo>
                    <a:pt x="11332" y="6503"/>
                  </a:lnTo>
                  <a:lnTo>
                    <a:pt x="11314" y="6509"/>
                  </a:lnTo>
                  <a:lnTo>
                    <a:pt x="11308" y="6515"/>
                  </a:lnTo>
                  <a:lnTo>
                    <a:pt x="11302" y="6522"/>
                  </a:lnTo>
                  <a:lnTo>
                    <a:pt x="11291" y="6533"/>
                  </a:lnTo>
                  <a:lnTo>
                    <a:pt x="11278" y="6533"/>
                  </a:lnTo>
                  <a:lnTo>
                    <a:pt x="11272" y="6539"/>
                  </a:lnTo>
                  <a:lnTo>
                    <a:pt x="11266" y="6533"/>
                  </a:lnTo>
                  <a:lnTo>
                    <a:pt x="11260" y="6533"/>
                  </a:lnTo>
                  <a:lnTo>
                    <a:pt x="11249" y="6539"/>
                  </a:lnTo>
                  <a:lnTo>
                    <a:pt x="11236" y="6539"/>
                  </a:lnTo>
                  <a:lnTo>
                    <a:pt x="11236" y="6551"/>
                  </a:lnTo>
                  <a:lnTo>
                    <a:pt x="11224" y="6564"/>
                  </a:lnTo>
                  <a:lnTo>
                    <a:pt x="11224" y="6569"/>
                  </a:lnTo>
                  <a:lnTo>
                    <a:pt x="11213" y="6569"/>
                  </a:lnTo>
                  <a:lnTo>
                    <a:pt x="11206" y="6569"/>
                  </a:lnTo>
                  <a:lnTo>
                    <a:pt x="11200" y="6558"/>
                  </a:lnTo>
                  <a:lnTo>
                    <a:pt x="11194" y="6545"/>
                  </a:lnTo>
                  <a:lnTo>
                    <a:pt x="11183" y="6539"/>
                  </a:lnTo>
                  <a:lnTo>
                    <a:pt x="11177" y="6539"/>
                  </a:lnTo>
                  <a:lnTo>
                    <a:pt x="11170" y="6533"/>
                  </a:lnTo>
                  <a:lnTo>
                    <a:pt x="11152" y="6533"/>
                  </a:lnTo>
                  <a:lnTo>
                    <a:pt x="11141" y="6533"/>
                  </a:lnTo>
                  <a:lnTo>
                    <a:pt x="11141" y="6528"/>
                  </a:lnTo>
                  <a:lnTo>
                    <a:pt x="11134" y="6522"/>
                  </a:lnTo>
                  <a:lnTo>
                    <a:pt x="11134" y="6503"/>
                  </a:lnTo>
                  <a:lnTo>
                    <a:pt x="11134" y="6497"/>
                  </a:lnTo>
                  <a:lnTo>
                    <a:pt x="11134" y="6486"/>
                  </a:lnTo>
                  <a:lnTo>
                    <a:pt x="11134" y="6479"/>
                  </a:lnTo>
                  <a:lnTo>
                    <a:pt x="11122" y="6467"/>
                  </a:lnTo>
                  <a:lnTo>
                    <a:pt x="11116" y="6461"/>
                  </a:lnTo>
                  <a:lnTo>
                    <a:pt x="11105" y="6456"/>
                  </a:lnTo>
                  <a:lnTo>
                    <a:pt x="11092" y="6443"/>
                  </a:lnTo>
                  <a:lnTo>
                    <a:pt x="11086" y="6425"/>
                  </a:lnTo>
                  <a:lnTo>
                    <a:pt x="11080" y="6401"/>
                  </a:lnTo>
                  <a:lnTo>
                    <a:pt x="11075" y="6395"/>
                  </a:lnTo>
                  <a:lnTo>
                    <a:pt x="11069" y="6389"/>
                  </a:lnTo>
                  <a:lnTo>
                    <a:pt x="11056" y="6389"/>
                  </a:lnTo>
                  <a:lnTo>
                    <a:pt x="11044" y="6395"/>
                  </a:lnTo>
                  <a:lnTo>
                    <a:pt x="11039" y="6401"/>
                  </a:lnTo>
                  <a:lnTo>
                    <a:pt x="11026" y="6401"/>
                  </a:lnTo>
                  <a:lnTo>
                    <a:pt x="11008" y="6401"/>
                  </a:lnTo>
                  <a:lnTo>
                    <a:pt x="10990" y="6389"/>
                  </a:lnTo>
                  <a:lnTo>
                    <a:pt x="10967" y="6378"/>
                  </a:lnTo>
                  <a:lnTo>
                    <a:pt x="10948" y="6371"/>
                  </a:lnTo>
                  <a:lnTo>
                    <a:pt x="10936" y="6359"/>
                  </a:lnTo>
                  <a:lnTo>
                    <a:pt x="10925" y="6353"/>
                  </a:lnTo>
                  <a:lnTo>
                    <a:pt x="10906" y="6353"/>
                  </a:lnTo>
                  <a:lnTo>
                    <a:pt x="10900" y="6353"/>
                  </a:lnTo>
                  <a:lnTo>
                    <a:pt x="10889" y="6359"/>
                  </a:lnTo>
                  <a:lnTo>
                    <a:pt x="10876" y="6378"/>
                  </a:lnTo>
                  <a:lnTo>
                    <a:pt x="10870" y="6384"/>
                  </a:lnTo>
                  <a:lnTo>
                    <a:pt x="10859" y="6389"/>
                  </a:lnTo>
                  <a:lnTo>
                    <a:pt x="10853" y="6389"/>
                  </a:lnTo>
                  <a:lnTo>
                    <a:pt x="10846" y="6384"/>
                  </a:lnTo>
                  <a:lnTo>
                    <a:pt x="10828" y="6378"/>
                  </a:lnTo>
                  <a:lnTo>
                    <a:pt x="10810" y="6371"/>
                  </a:lnTo>
                  <a:lnTo>
                    <a:pt x="10804" y="6371"/>
                  </a:lnTo>
                  <a:lnTo>
                    <a:pt x="10798" y="6371"/>
                  </a:lnTo>
                  <a:lnTo>
                    <a:pt x="10787" y="6378"/>
                  </a:lnTo>
                  <a:lnTo>
                    <a:pt x="10774" y="6384"/>
                  </a:lnTo>
                  <a:lnTo>
                    <a:pt x="10751" y="6395"/>
                  </a:lnTo>
                  <a:lnTo>
                    <a:pt x="10726" y="6401"/>
                  </a:lnTo>
                  <a:lnTo>
                    <a:pt x="10709" y="6401"/>
                  </a:lnTo>
                  <a:lnTo>
                    <a:pt x="10696" y="6401"/>
                  </a:lnTo>
                  <a:lnTo>
                    <a:pt x="10690" y="6389"/>
                  </a:lnTo>
                  <a:lnTo>
                    <a:pt x="10673" y="6378"/>
                  </a:lnTo>
                  <a:lnTo>
                    <a:pt x="10660" y="6378"/>
                  </a:lnTo>
                  <a:lnTo>
                    <a:pt x="10648" y="6359"/>
                  </a:lnTo>
                  <a:lnTo>
                    <a:pt x="10648" y="6348"/>
                  </a:lnTo>
                  <a:lnTo>
                    <a:pt x="10648" y="6342"/>
                  </a:lnTo>
                  <a:lnTo>
                    <a:pt x="10648" y="6335"/>
                  </a:lnTo>
                  <a:lnTo>
                    <a:pt x="10643" y="6323"/>
                  </a:lnTo>
                  <a:lnTo>
                    <a:pt x="10630" y="6317"/>
                  </a:lnTo>
                  <a:lnTo>
                    <a:pt x="10601" y="6306"/>
                  </a:lnTo>
                  <a:lnTo>
                    <a:pt x="10588" y="6299"/>
                  </a:lnTo>
                  <a:lnTo>
                    <a:pt x="10577" y="6287"/>
                  </a:lnTo>
                  <a:lnTo>
                    <a:pt x="10571" y="6281"/>
                  </a:lnTo>
                  <a:lnTo>
                    <a:pt x="10571" y="6270"/>
                  </a:lnTo>
                  <a:lnTo>
                    <a:pt x="10571" y="6263"/>
                  </a:lnTo>
                  <a:lnTo>
                    <a:pt x="10571" y="6245"/>
                  </a:lnTo>
                  <a:lnTo>
                    <a:pt x="10565" y="6245"/>
                  </a:lnTo>
                  <a:lnTo>
                    <a:pt x="10552" y="6234"/>
                  </a:lnTo>
                  <a:lnTo>
                    <a:pt x="10529" y="6221"/>
                  </a:lnTo>
                  <a:lnTo>
                    <a:pt x="10516" y="6191"/>
                  </a:lnTo>
                  <a:lnTo>
                    <a:pt x="10505" y="6179"/>
                  </a:lnTo>
                  <a:lnTo>
                    <a:pt x="10493" y="6168"/>
                  </a:lnTo>
                  <a:lnTo>
                    <a:pt x="10486" y="6162"/>
                  </a:lnTo>
                  <a:lnTo>
                    <a:pt x="10474" y="6162"/>
                  </a:lnTo>
                  <a:lnTo>
                    <a:pt x="10469" y="6155"/>
                  </a:lnTo>
                  <a:lnTo>
                    <a:pt x="10463" y="6143"/>
                  </a:lnTo>
                  <a:lnTo>
                    <a:pt x="10457" y="6132"/>
                  </a:lnTo>
                  <a:lnTo>
                    <a:pt x="10457" y="6126"/>
                  </a:lnTo>
                  <a:lnTo>
                    <a:pt x="10450" y="6126"/>
                  </a:lnTo>
                  <a:lnTo>
                    <a:pt x="10444" y="6126"/>
                  </a:lnTo>
                  <a:lnTo>
                    <a:pt x="10433" y="6126"/>
                  </a:lnTo>
                  <a:lnTo>
                    <a:pt x="10433" y="6113"/>
                  </a:lnTo>
                  <a:lnTo>
                    <a:pt x="10433" y="6101"/>
                  </a:lnTo>
                  <a:lnTo>
                    <a:pt x="10433" y="6096"/>
                  </a:lnTo>
                  <a:lnTo>
                    <a:pt x="10433" y="6083"/>
                  </a:lnTo>
                  <a:lnTo>
                    <a:pt x="10421" y="6083"/>
                  </a:lnTo>
                  <a:lnTo>
                    <a:pt x="10408" y="6071"/>
                  </a:lnTo>
                  <a:lnTo>
                    <a:pt x="10397" y="6071"/>
                  </a:lnTo>
                  <a:lnTo>
                    <a:pt x="10391" y="6065"/>
                  </a:lnTo>
                  <a:lnTo>
                    <a:pt x="10391" y="6054"/>
                  </a:lnTo>
                  <a:lnTo>
                    <a:pt x="10385" y="6041"/>
                  </a:lnTo>
                  <a:lnTo>
                    <a:pt x="10385" y="6029"/>
                  </a:lnTo>
                  <a:lnTo>
                    <a:pt x="10378" y="6029"/>
                  </a:lnTo>
                  <a:lnTo>
                    <a:pt x="10372" y="6029"/>
                  </a:lnTo>
                  <a:lnTo>
                    <a:pt x="10366" y="6029"/>
                  </a:lnTo>
                  <a:lnTo>
                    <a:pt x="10361" y="6029"/>
                  </a:lnTo>
                  <a:lnTo>
                    <a:pt x="10355" y="6024"/>
                  </a:lnTo>
                  <a:lnTo>
                    <a:pt x="10349" y="6011"/>
                  </a:lnTo>
                  <a:lnTo>
                    <a:pt x="10342" y="5999"/>
                  </a:lnTo>
                  <a:lnTo>
                    <a:pt x="10336" y="5993"/>
                  </a:lnTo>
                  <a:lnTo>
                    <a:pt x="10330" y="5988"/>
                  </a:lnTo>
                  <a:lnTo>
                    <a:pt x="10325" y="5988"/>
                  </a:lnTo>
                  <a:lnTo>
                    <a:pt x="10313" y="5988"/>
                  </a:lnTo>
                  <a:lnTo>
                    <a:pt x="10306" y="5982"/>
                  </a:lnTo>
                  <a:lnTo>
                    <a:pt x="10294" y="5969"/>
                  </a:lnTo>
                  <a:lnTo>
                    <a:pt x="10277" y="5952"/>
                  </a:lnTo>
                  <a:lnTo>
                    <a:pt x="10270" y="5952"/>
                  </a:lnTo>
                  <a:lnTo>
                    <a:pt x="10258" y="5946"/>
                  </a:lnTo>
                  <a:lnTo>
                    <a:pt x="10253" y="5946"/>
                  </a:lnTo>
                  <a:lnTo>
                    <a:pt x="10241" y="5946"/>
                  </a:lnTo>
                  <a:lnTo>
                    <a:pt x="10234" y="5933"/>
                  </a:lnTo>
                  <a:lnTo>
                    <a:pt x="10234" y="5927"/>
                  </a:lnTo>
                  <a:lnTo>
                    <a:pt x="10234" y="5921"/>
                  </a:lnTo>
                  <a:lnTo>
                    <a:pt x="10234" y="5916"/>
                  </a:lnTo>
                  <a:lnTo>
                    <a:pt x="10222" y="5916"/>
                  </a:lnTo>
                  <a:lnTo>
                    <a:pt x="10217" y="5916"/>
                  </a:lnTo>
                  <a:lnTo>
                    <a:pt x="10198" y="5916"/>
                  </a:lnTo>
                  <a:lnTo>
                    <a:pt x="10186" y="5916"/>
                  </a:lnTo>
                  <a:lnTo>
                    <a:pt x="10175" y="5910"/>
                  </a:lnTo>
                  <a:lnTo>
                    <a:pt x="10162" y="5910"/>
                  </a:lnTo>
                  <a:lnTo>
                    <a:pt x="10156" y="5910"/>
                  </a:lnTo>
                  <a:lnTo>
                    <a:pt x="10150" y="5916"/>
                  </a:lnTo>
                  <a:lnTo>
                    <a:pt x="10150" y="5927"/>
                  </a:lnTo>
                  <a:lnTo>
                    <a:pt x="10150" y="5933"/>
                  </a:lnTo>
                  <a:lnTo>
                    <a:pt x="10139" y="5946"/>
                  </a:lnTo>
                  <a:lnTo>
                    <a:pt x="10126" y="5946"/>
                  </a:lnTo>
                  <a:lnTo>
                    <a:pt x="10109" y="5946"/>
                  </a:lnTo>
                  <a:lnTo>
                    <a:pt x="10097" y="5939"/>
                  </a:lnTo>
                  <a:lnTo>
                    <a:pt x="10090" y="5933"/>
                  </a:lnTo>
                  <a:lnTo>
                    <a:pt x="10078" y="5927"/>
                  </a:lnTo>
                  <a:lnTo>
                    <a:pt x="10067" y="5927"/>
                  </a:lnTo>
                  <a:lnTo>
                    <a:pt x="10054" y="5927"/>
                  </a:lnTo>
                  <a:lnTo>
                    <a:pt x="10031" y="5916"/>
                  </a:lnTo>
                  <a:lnTo>
                    <a:pt x="10012" y="5903"/>
                  </a:lnTo>
                  <a:lnTo>
                    <a:pt x="10001" y="5903"/>
                  </a:lnTo>
                  <a:lnTo>
                    <a:pt x="9970" y="5910"/>
                  </a:lnTo>
                  <a:lnTo>
                    <a:pt x="9953" y="5910"/>
                  </a:lnTo>
                  <a:lnTo>
                    <a:pt x="9940" y="5916"/>
                  </a:lnTo>
                  <a:lnTo>
                    <a:pt x="9917" y="5939"/>
                  </a:lnTo>
                  <a:lnTo>
                    <a:pt x="9893" y="5957"/>
                  </a:lnTo>
                  <a:lnTo>
                    <a:pt x="9881" y="5957"/>
                  </a:lnTo>
                  <a:lnTo>
                    <a:pt x="9874" y="5957"/>
                  </a:lnTo>
                  <a:lnTo>
                    <a:pt x="9862" y="5957"/>
                  </a:lnTo>
                  <a:lnTo>
                    <a:pt x="9851" y="5963"/>
                  </a:lnTo>
                  <a:lnTo>
                    <a:pt x="9845" y="5969"/>
                  </a:lnTo>
                  <a:lnTo>
                    <a:pt x="9832" y="5975"/>
                  </a:lnTo>
                  <a:lnTo>
                    <a:pt x="9832" y="5988"/>
                  </a:lnTo>
                  <a:lnTo>
                    <a:pt x="9821" y="5988"/>
                  </a:lnTo>
                  <a:lnTo>
                    <a:pt x="9802" y="5999"/>
                  </a:lnTo>
                  <a:lnTo>
                    <a:pt x="9779" y="6011"/>
                  </a:lnTo>
                  <a:lnTo>
                    <a:pt x="9766" y="6018"/>
                  </a:lnTo>
                  <a:lnTo>
                    <a:pt x="9760" y="6029"/>
                  </a:lnTo>
                  <a:lnTo>
                    <a:pt x="9743" y="6041"/>
                  </a:lnTo>
                  <a:lnTo>
                    <a:pt x="9737" y="6041"/>
                  </a:lnTo>
                  <a:lnTo>
                    <a:pt x="9730" y="6041"/>
                  </a:lnTo>
                  <a:lnTo>
                    <a:pt x="9718" y="6041"/>
                  </a:lnTo>
                  <a:lnTo>
                    <a:pt x="9713" y="6047"/>
                  </a:lnTo>
                  <a:lnTo>
                    <a:pt x="9701" y="6065"/>
                  </a:lnTo>
                  <a:lnTo>
                    <a:pt x="9694" y="6083"/>
                  </a:lnTo>
                  <a:lnTo>
                    <a:pt x="9677" y="6126"/>
                  </a:lnTo>
                  <a:lnTo>
                    <a:pt x="9671" y="6143"/>
                  </a:lnTo>
                  <a:lnTo>
                    <a:pt x="9658" y="6162"/>
                  </a:lnTo>
                  <a:lnTo>
                    <a:pt x="9658" y="6168"/>
                  </a:lnTo>
                  <a:lnTo>
                    <a:pt x="9658" y="6173"/>
                  </a:lnTo>
                  <a:lnTo>
                    <a:pt x="9658" y="6179"/>
                  </a:lnTo>
                  <a:lnTo>
                    <a:pt x="9665" y="6185"/>
                  </a:lnTo>
                  <a:lnTo>
                    <a:pt x="9677" y="6185"/>
                  </a:lnTo>
                  <a:lnTo>
                    <a:pt x="9682" y="6185"/>
                  </a:lnTo>
                  <a:lnTo>
                    <a:pt x="9694" y="6185"/>
                  </a:lnTo>
                  <a:lnTo>
                    <a:pt x="9707" y="6179"/>
                  </a:lnTo>
                  <a:lnTo>
                    <a:pt x="9713" y="6179"/>
                  </a:lnTo>
                  <a:lnTo>
                    <a:pt x="9724" y="6185"/>
                  </a:lnTo>
                  <a:lnTo>
                    <a:pt x="9730" y="6191"/>
                  </a:lnTo>
                  <a:lnTo>
                    <a:pt x="9737" y="6204"/>
                  </a:lnTo>
                  <a:lnTo>
                    <a:pt x="9743" y="6221"/>
                  </a:lnTo>
                  <a:lnTo>
                    <a:pt x="9749" y="6245"/>
                  </a:lnTo>
                  <a:lnTo>
                    <a:pt x="9754" y="6270"/>
                  </a:lnTo>
                  <a:lnTo>
                    <a:pt x="9754" y="6281"/>
                  </a:lnTo>
                  <a:lnTo>
                    <a:pt x="9754" y="6293"/>
                  </a:lnTo>
                  <a:lnTo>
                    <a:pt x="9749" y="6312"/>
                  </a:lnTo>
                  <a:lnTo>
                    <a:pt x="9737" y="6317"/>
                  </a:lnTo>
                  <a:lnTo>
                    <a:pt x="9724" y="6348"/>
                  </a:lnTo>
                  <a:lnTo>
                    <a:pt x="9713" y="6378"/>
                  </a:lnTo>
                  <a:lnTo>
                    <a:pt x="9713" y="6384"/>
                  </a:lnTo>
                  <a:lnTo>
                    <a:pt x="9713" y="6389"/>
                  </a:lnTo>
                  <a:lnTo>
                    <a:pt x="9724" y="6407"/>
                  </a:lnTo>
                  <a:lnTo>
                    <a:pt x="9718" y="6420"/>
                  </a:lnTo>
                  <a:lnTo>
                    <a:pt x="9713" y="6425"/>
                  </a:lnTo>
                  <a:lnTo>
                    <a:pt x="9713" y="6443"/>
                  </a:lnTo>
                  <a:lnTo>
                    <a:pt x="9713" y="6467"/>
                  </a:lnTo>
                  <a:lnTo>
                    <a:pt x="9713" y="6486"/>
                  </a:lnTo>
                  <a:lnTo>
                    <a:pt x="9713" y="6497"/>
                  </a:lnTo>
                  <a:lnTo>
                    <a:pt x="9707" y="6509"/>
                  </a:lnTo>
                  <a:lnTo>
                    <a:pt x="9694" y="6515"/>
                  </a:lnTo>
                  <a:lnTo>
                    <a:pt x="9688" y="6528"/>
                  </a:lnTo>
                  <a:lnTo>
                    <a:pt x="9688" y="6533"/>
                  </a:lnTo>
                  <a:lnTo>
                    <a:pt x="9694" y="6539"/>
                  </a:lnTo>
                  <a:lnTo>
                    <a:pt x="9694" y="6545"/>
                  </a:lnTo>
                  <a:lnTo>
                    <a:pt x="9701" y="6558"/>
                  </a:lnTo>
                  <a:lnTo>
                    <a:pt x="9694" y="6564"/>
                  </a:lnTo>
                  <a:lnTo>
                    <a:pt x="9694" y="6569"/>
                  </a:lnTo>
                  <a:lnTo>
                    <a:pt x="9682" y="6575"/>
                  </a:lnTo>
                  <a:lnTo>
                    <a:pt x="9677" y="6581"/>
                  </a:lnTo>
                  <a:lnTo>
                    <a:pt x="9677" y="6600"/>
                  </a:lnTo>
                  <a:lnTo>
                    <a:pt x="9682" y="6611"/>
                  </a:lnTo>
                  <a:lnTo>
                    <a:pt x="9682" y="6617"/>
                  </a:lnTo>
                  <a:lnTo>
                    <a:pt x="9701" y="6623"/>
                  </a:lnTo>
                  <a:lnTo>
                    <a:pt x="9713" y="6630"/>
                  </a:lnTo>
                  <a:lnTo>
                    <a:pt x="9713" y="6636"/>
                  </a:lnTo>
                  <a:lnTo>
                    <a:pt x="9713" y="6641"/>
                  </a:lnTo>
                  <a:lnTo>
                    <a:pt x="9713" y="6653"/>
                  </a:lnTo>
                  <a:lnTo>
                    <a:pt x="9713" y="6666"/>
                  </a:lnTo>
                  <a:lnTo>
                    <a:pt x="9713" y="6677"/>
                  </a:lnTo>
                  <a:lnTo>
                    <a:pt x="9694" y="6695"/>
                  </a:lnTo>
                  <a:lnTo>
                    <a:pt x="9688" y="6702"/>
                  </a:lnTo>
                  <a:lnTo>
                    <a:pt x="9682" y="6708"/>
                  </a:lnTo>
                  <a:lnTo>
                    <a:pt x="9658" y="6713"/>
                  </a:lnTo>
                  <a:lnTo>
                    <a:pt x="9652" y="6713"/>
                  </a:lnTo>
                  <a:lnTo>
                    <a:pt x="9646" y="6719"/>
                  </a:lnTo>
                  <a:lnTo>
                    <a:pt x="9641" y="6731"/>
                  </a:lnTo>
                  <a:lnTo>
                    <a:pt x="9635" y="6749"/>
                  </a:lnTo>
                  <a:lnTo>
                    <a:pt x="9622" y="6761"/>
                  </a:lnTo>
                  <a:lnTo>
                    <a:pt x="9616" y="6774"/>
                  </a:lnTo>
                  <a:lnTo>
                    <a:pt x="9599" y="6791"/>
                  </a:lnTo>
                  <a:lnTo>
                    <a:pt x="9586" y="6816"/>
                  </a:lnTo>
                  <a:lnTo>
                    <a:pt x="9586" y="6827"/>
                  </a:lnTo>
                  <a:lnTo>
                    <a:pt x="9586" y="6833"/>
                  </a:lnTo>
                  <a:lnTo>
                    <a:pt x="9574" y="6833"/>
                  </a:lnTo>
                  <a:lnTo>
                    <a:pt x="9557" y="6833"/>
                  </a:lnTo>
                  <a:lnTo>
                    <a:pt x="9527" y="6833"/>
                  </a:lnTo>
                  <a:lnTo>
                    <a:pt x="9436" y="6810"/>
                  </a:lnTo>
                  <a:lnTo>
                    <a:pt x="9383" y="6791"/>
                  </a:lnTo>
                  <a:lnTo>
                    <a:pt x="9370" y="6791"/>
                  </a:lnTo>
                  <a:lnTo>
                    <a:pt x="9364" y="6791"/>
                  </a:lnTo>
                  <a:lnTo>
                    <a:pt x="9353" y="6803"/>
                  </a:lnTo>
                  <a:lnTo>
                    <a:pt x="9347" y="6803"/>
                  </a:lnTo>
                  <a:lnTo>
                    <a:pt x="9341" y="6821"/>
                  </a:lnTo>
                  <a:lnTo>
                    <a:pt x="9334" y="6827"/>
                  </a:lnTo>
                  <a:lnTo>
                    <a:pt x="9328" y="6833"/>
                  </a:lnTo>
                  <a:lnTo>
                    <a:pt x="9322" y="6833"/>
                  </a:lnTo>
                  <a:lnTo>
                    <a:pt x="9305" y="6839"/>
                  </a:lnTo>
                  <a:lnTo>
                    <a:pt x="9286" y="6833"/>
                  </a:lnTo>
                  <a:lnTo>
                    <a:pt x="9262" y="6827"/>
                  </a:lnTo>
                  <a:lnTo>
                    <a:pt x="9239" y="6816"/>
                  </a:lnTo>
                  <a:lnTo>
                    <a:pt x="9226" y="6803"/>
                  </a:lnTo>
                  <a:lnTo>
                    <a:pt x="9220" y="6797"/>
                  </a:lnTo>
                  <a:lnTo>
                    <a:pt x="9209" y="6791"/>
                  </a:lnTo>
                  <a:lnTo>
                    <a:pt x="9190" y="6791"/>
                  </a:lnTo>
                  <a:lnTo>
                    <a:pt x="9148" y="6791"/>
                  </a:lnTo>
                  <a:lnTo>
                    <a:pt x="9131" y="6797"/>
                  </a:lnTo>
                  <a:lnTo>
                    <a:pt x="9125" y="6803"/>
                  </a:lnTo>
                  <a:lnTo>
                    <a:pt x="9112" y="6810"/>
                  </a:lnTo>
                  <a:lnTo>
                    <a:pt x="9106" y="6821"/>
                  </a:lnTo>
                  <a:lnTo>
                    <a:pt x="9070" y="6852"/>
                  </a:lnTo>
                  <a:lnTo>
                    <a:pt x="9034" y="6888"/>
                  </a:lnTo>
                  <a:lnTo>
                    <a:pt x="9017" y="6918"/>
                  </a:lnTo>
                  <a:lnTo>
                    <a:pt x="9010" y="6924"/>
                  </a:lnTo>
                  <a:lnTo>
                    <a:pt x="9010" y="6929"/>
                  </a:lnTo>
                  <a:lnTo>
                    <a:pt x="9017" y="6947"/>
                  </a:lnTo>
                  <a:lnTo>
                    <a:pt x="9017" y="6960"/>
                  </a:lnTo>
                  <a:lnTo>
                    <a:pt x="9010" y="6960"/>
                  </a:lnTo>
                  <a:lnTo>
                    <a:pt x="9004" y="6965"/>
                  </a:lnTo>
                  <a:lnTo>
                    <a:pt x="8993" y="6971"/>
                  </a:lnTo>
                  <a:lnTo>
                    <a:pt x="8957" y="6983"/>
                  </a:lnTo>
                  <a:lnTo>
                    <a:pt x="8938" y="6983"/>
                  </a:lnTo>
                  <a:lnTo>
                    <a:pt x="8915" y="6990"/>
                  </a:lnTo>
                  <a:lnTo>
                    <a:pt x="8902" y="7001"/>
                  </a:lnTo>
                  <a:lnTo>
                    <a:pt x="8896" y="7001"/>
                  </a:lnTo>
                  <a:lnTo>
                    <a:pt x="8890" y="7013"/>
                  </a:lnTo>
                  <a:lnTo>
                    <a:pt x="8885" y="7019"/>
                  </a:lnTo>
                  <a:lnTo>
                    <a:pt x="8873" y="7026"/>
                  </a:lnTo>
                  <a:lnTo>
                    <a:pt x="8855" y="7032"/>
                  </a:lnTo>
                  <a:lnTo>
                    <a:pt x="8830" y="7037"/>
                  </a:lnTo>
                  <a:lnTo>
                    <a:pt x="8813" y="7043"/>
                  </a:lnTo>
                  <a:lnTo>
                    <a:pt x="8807" y="7043"/>
                  </a:lnTo>
                  <a:lnTo>
                    <a:pt x="8794" y="7062"/>
                  </a:lnTo>
                  <a:lnTo>
                    <a:pt x="8783" y="7079"/>
                  </a:lnTo>
                  <a:lnTo>
                    <a:pt x="8777" y="7091"/>
                  </a:lnTo>
                  <a:lnTo>
                    <a:pt x="8771" y="7098"/>
                  </a:lnTo>
                  <a:lnTo>
                    <a:pt x="8765" y="7098"/>
                  </a:lnTo>
                  <a:lnTo>
                    <a:pt x="8752" y="7098"/>
                  </a:lnTo>
                  <a:lnTo>
                    <a:pt x="8729" y="7091"/>
                  </a:lnTo>
                  <a:lnTo>
                    <a:pt x="8716" y="7085"/>
                  </a:lnTo>
                  <a:lnTo>
                    <a:pt x="8680" y="7085"/>
                  </a:lnTo>
                  <a:lnTo>
                    <a:pt x="8621" y="7085"/>
                  </a:lnTo>
                  <a:lnTo>
                    <a:pt x="8542" y="7085"/>
                  </a:lnTo>
                  <a:lnTo>
                    <a:pt x="8495" y="7085"/>
                  </a:lnTo>
                  <a:lnTo>
                    <a:pt x="8477" y="7085"/>
                  </a:lnTo>
                  <a:lnTo>
                    <a:pt x="8464" y="7079"/>
                  </a:lnTo>
                  <a:lnTo>
                    <a:pt x="8459" y="7068"/>
                  </a:lnTo>
                  <a:lnTo>
                    <a:pt x="8447" y="7055"/>
                  </a:lnTo>
                  <a:lnTo>
                    <a:pt x="8441" y="7049"/>
                  </a:lnTo>
                  <a:lnTo>
                    <a:pt x="8428" y="7043"/>
                  </a:lnTo>
                  <a:lnTo>
                    <a:pt x="8417" y="7037"/>
                  </a:lnTo>
                  <a:lnTo>
                    <a:pt x="8405" y="7037"/>
                  </a:lnTo>
                  <a:lnTo>
                    <a:pt x="8398" y="7026"/>
                  </a:lnTo>
                  <a:lnTo>
                    <a:pt x="8392" y="7001"/>
                  </a:lnTo>
                  <a:lnTo>
                    <a:pt x="8381" y="6990"/>
                  </a:lnTo>
                  <a:lnTo>
                    <a:pt x="8375" y="6983"/>
                  </a:lnTo>
                  <a:lnTo>
                    <a:pt x="8362" y="6983"/>
                  </a:lnTo>
                  <a:lnTo>
                    <a:pt x="8333" y="6990"/>
                  </a:lnTo>
                  <a:lnTo>
                    <a:pt x="8320" y="6990"/>
                  </a:lnTo>
                  <a:lnTo>
                    <a:pt x="8315" y="6990"/>
                  </a:lnTo>
                  <a:lnTo>
                    <a:pt x="8297" y="6990"/>
                  </a:lnTo>
                  <a:lnTo>
                    <a:pt x="8290" y="6983"/>
                  </a:lnTo>
                  <a:lnTo>
                    <a:pt x="8248" y="6941"/>
                  </a:lnTo>
                  <a:lnTo>
                    <a:pt x="8237" y="6935"/>
                  </a:lnTo>
                  <a:lnTo>
                    <a:pt x="8225" y="6935"/>
                  </a:lnTo>
                  <a:lnTo>
                    <a:pt x="8212" y="6941"/>
                  </a:lnTo>
                  <a:lnTo>
                    <a:pt x="8195" y="6941"/>
                  </a:lnTo>
                  <a:lnTo>
                    <a:pt x="8182" y="6947"/>
                  </a:lnTo>
                  <a:lnTo>
                    <a:pt x="8153" y="6929"/>
                  </a:lnTo>
                  <a:lnTo>
                    <a:pt x="8093" y="6929"/>
                  </a:lnTo>
                  <a:lnTo>
                    <a:pt x="8057" y="6929"/>
                  </a:lnTo>
                  <a:lnTo>
                    <a:pt x="8038" y="6935"/>
                  </a:lnTo>
                  <a:lnTo>
                    <a:pt x="8027" y="6941"/>
                  </a:lnTo>
                  <a:lnTo>
                    <a:pt x="8015" y="6954"/>
                  </a:lnTo>
                  <a:lnTo>
                    <a:pt x="7991" y="6965"/>
                  </a:lnTo>
                  <a:lnTo>
                    <a:pt x="7979" y="6971"/>
                  </a:lnTo>
                  <a:lnTo>
                    <a:pt x="7960" y="6983"/>
                  </a:lnTo>
                  <a:lnTo>
                    <a:pt x="7949" y="6990"/>
                  </a:lnTo>
                  <a:lnTo>
                    <a:pt x="7883" y="6990"/>
                  </a:lnTo>
                  <a:lnTo>
                    <a:pt x="7858" y="6990"/>
                  </a:lnTo>
                  <a:lnTo>
                    <a:pt x="7835" y="6990"/>
                  </a:lnTo>
                  <a:lnTo>
                    <a:pt x="7822" y="6977"/>
                  </a:lnTo>
                  <a:lnTo>
                    <a:pt x="7805" y="6965"/>
                  </a:lnTo>
                  <a:lnTo>
                    <a:pt x="7763" y="6947"/>
                  </a:lnTo>
                  <a:lnTo>
                    <a:pt x="7739" y="6935"/>
                  </a:lnTo>
                  <a:lnTo>
                    <a:pt x="7727" y="6924"/>
                  </a:lnTo>
                  <a:lnTo>
                    <a:pt x="7721" y="6905"/>
                  </a:lnTo>
                  <a:lnTo>
                    <a:pt x="7714" y="6888"/>
                  </a:lnTo>
                  <a:lnTo>
                    <a:pt x="7703" y="6827"/>
                  </a:lnTo>
                  <a:lnTo>
                    <a:pt x="7697" y="6797"/>
                  </a:lnTo>
                  <a:lnTo>
                    <a:pt x="7697" y="6785"/>
                  </a:lnTo>
                  <a:lnTo>
                    <a:pt x="7691" y="6774"/>
                  </a:lnTo>
                  <a:lnTo>
                    <a:pt x="7685" y="6767"/>
                  </a:lnTo>
                  <a:lnTo>
                    <a:pt x="7672" y="6761"/>
                  </a:lnTo>
                  <a:lnTo>
                    <a:pt x="7649" y="6749"/>
                  </a:lnTo>
                  <a:lnTo>
                    <a:pt x="7631" y="6744"/>
                  </a:lnTo>
                  <a:lnTo>
                    <a:pt x="7613" y="6744"/>
                  </a:lnTo>
                  <a:lnTo>
                    <a:pt x="7600" y="6744"/>
                  </a:lnTo>
                  <a:lnTo>
                    <a:pt x="7589" y="6749"/>
                  </a:lnTo>
                  <a:lnTo>
                    <a:pt x="7583" y="6749"/>
                  </a:lnTo>
                  <a:lnTo>
                    <a:pt x="7577" y="6744"/>
                  </a:lnTo>
                  <a:lnTo>
                    <a:pt x="7564" y="6738"/>
                  </a:lnTo>
                  <a:lnTo>
                    <a:pt x="7553" y="6731"/>
                  </a:lnTo>
                  <a:lnTo>
                    <a:pt x="7528" y="6713"/>
                  </a:lnTo>
                  <a:lnTo>
                    <a:pt x="7511" y="6708"/>
                  </a:lnTo>
                  <a:lnTo>
                    <a:pt x="7505" y="6708"/>
                  </a:lnTo>
                  <a:lnTo>
                    <a:pt x="7498" y="6708"/>
                  </a:lnTo>
                  <a:lnTo>
                    <a:pt x="7487" y="6708"/>
                  </a:lnTo>
                  <a:lnTo>
                    <a:pt x="7456" y="6708"/>
                  </a:lnTo>
                  <a:lnTo>
                    <a:pt x="7445" y="6702"/>
                  </a:lnTo>
                  <a:lnTo>
                    <a:pt x="7439" y="6695"/>
                  </a:lnTo>
                  <a:lnTo>
                    <a:pt x="7439" y="6689"/>
                  </a:lnTo>
                  <a:lnTo>
                    <a:pt x="7433" y="6677"/>
                  </a:lnTo>
                  <a:lnTo>
                    <a:pt x="7433" y="6672"/>
                  </a:lnTo>
                  <a:lnTo>
                    <a:pt x="7426" y="6672"/>
                  </a:lnTo>
                  <a:lnTo>
                    <a:pt x="7409" y="6666"/>
                  </a:lnTo>
                  <a:lnTo>
                    <a:pt x="7373" y="6659"/>
                  </a:lnTo>
                  <a:lnTo>
                    <a:pt x="7367" y="6659"/>
                  </a:lnTo>
                  <a:lnTo>
                    <a:pt x="7367" y="6653"/>
                  </a:lnTo>
                  <a:lnTo>
                    <a:pt x="7361" y="6653"/>
                  </a:lnTo>
                  <a:lnTo>
                    <a:pt x="7354" y="6647"/>
                  </a:lnTo>
                  <a:lnTo>
                    <a:pt x="7348" y="6636"/>
                  </a:lnTo>
                  <a:lnTo>
                    <a:pt x="7337" y="6630"/>
                  </a:lnTo>
                  <a:lnTo>
                    <a:pt x="7331" y="6623"/>
                  </a:lnTo>
                  <a:lnTo>
                    <a:pt x="7318" y="6623"/>
                  </a:lnTo>
                  <a:lnTo>
                    <a:pt x="7307" y="6623"/>
                  </a:lnTo>
                  <a:lnTo>
                    <a:pt x="7307" y="6647"/>
                  </a:lnTo>
                  <a:lnTo>
                    <a:pt x="7307" y="6666"/>
                  </a:lnTo>
                  <a:lnTo>
                    <a:pt x="7301" y="6672"/>
                  </a:lnTo>
                  <a:lnTo>
                    <a:pt x="7289" y="6689"/>
                  </a:lnTo>
                  <a:lnTo>
                    <a:pt x="7265" y="6702"/>
                  </a:lnTo>
                  <a:lnTo>
                    <a:pt x="7240" y="6719"/>
                  </a:lnTo>
                  <a:lnTo>
                    <a:pt x="7223" y="6731"/>
                  </a:lnTo>
                  <a:lnTo>
                    <a:pt x="7204" y="6755"/>
                  </a:lnTo>
                  <a:lnTo>
                    <a:pt x="7199" y="6780"/>
                  </a:lnTo>
                  <a:lnTo>
                    <a:pt x="7193" y="6785"/>
                  </a:lnTo>
                  <a:lnTo>
                    <a:pt x="7193" y="6797"/>
                  </a:lnTo>
                  <a:lnTo>
                    <a:pt x="7199" y="6821"/>
                  </a:lnTo>
                  <a:lnTo>
                    <a:pt x="7199" y="6869"/>
                  </a:lnTo>
                  <a:lnTo>
                    <a:pt x="7204" y="6899"/>
                  </a:lnTo>
                  <a:lnTo>
                    <a:pt x="7210" y="6918"/>
                  </a:lnTo>
                  <a:lnTo>
                    <a:pt x="7217" y="6924"/>
                  </a:lnTo>
                  <a:lnTo>
                    <a:pt x="7223" y="6929"/>
                  </a:lnTo>
                  <a:lnTo>
                    <a:pt x="7235" y="6935"/>
                  </a:lnTo>
                  <a:lnTo>
                    <a:pt x="7235" y="6941"/>
                  </a:lnTo>
                  <a:lnTo>
                    <a:pt x="7235" y="6960"/>
                  </a:lnTo>
                  <a:lnTo>
                    <a:pt x="7235" y="6965"/>
                  </a:lnTo>
                  <a:lnTo>
                    <a:pt x="7240" y="6977"/>
                  </a:lnTo>
                  <a:lnTo>
                    <a:pt x="7253" y="6983"/>
                  </a:lnTo>
                  <a:lnTo>
                    <a:pt x="7253" y="6990"/>
                  </a:lnTo>
                  <a:lnTo>
                    <a:pt x="7235" y="7007"/>
                  </a:lnTo>
                  <a:lnTo>
                    <a:pt x="7204" y="7026"/>
                  </a:lnTo>
                  <a:lnTo>
                    <a:pt x="7174" y="7037"/>
                  </a:lnTo>
                  <a:lnTo>
                    <a:pt x="7157" y="7037"/>
                  </a:lnTo>
                  <a:lnTo>
                    <a:pt x="7151" y="7043"/>
                  </a:lnTo>
                  <a:lnTo>
                    <a:pt x="7157" y="7055"/>
                  </a:lnTo>
                  <a:lnTo>
                    <a:pt x="7157" y="7062"/>
                  </a:lnTo>
                  <a:lnTo>
                    <a:pt x="7145" y="7068"/>
                  </a:lnTo>
                  <a:lnTo>
                    <a:pt x="7121" y="7068"/>
                  </a:lnTo>
                  <a:lnTo>
                    <a:pt x="7115" y="7073"/>
                  </a:lnTo>
                  <a:lnTo>
                    <a:pt x="7102" y="7068"/>
                  </a:lnTo>
                  <a:lnTo>
                    <a:pt x="7102" y="7062"/>
                  </a:lnTo>
                  <a:lnTo>
                    <a:pt x="7097" y="7043"/>
                  </a:lnTo>
                  <a:lnTo>
                    <a:pt x="7085" y="7043"/>
                  </a:lnTo>
                  <a:lnTo>
                    <a:pt x="7066" y="7037"/>
                  </a:lnTo>
                  <a:lnTo>
                    <a:pt x="7037" y="7037"/>
                  </a:lnTo>
                  <a:lnTo>
                    <a:pt x="7030" y="7037"/>
                  </a:lnTo>
                  <a:lnTo>
                    <a:pt x="7025" y="7037"/>
                  </a:lnTo>
                  <a:lnTo>
                    <a:pt x="7019" y="7049"/>
                  </a:lnTo>
                  <a:lnTo>
                    <a:pt x="7013" y="7055"/>
                  </a:lnTo>
                  <a:lnTo>
                    <a:pt x="7007" y="7043"/>
                  </a:lnTo>
                  <a:lnTo>
                    <a:pt x="7001" y="7037"/>
                  </a:lnTo>
                  <a:lnTo>
                    <a:pt x="7001" y="7026"/>
                  </a:lnTo>
                  <a:lnTo>
                    <a:pt x="6983" y="7013"/>
                  </a:lnTo>
                  <a:lnTo>
                    <a:pt x="6953" y="7007"/>
                  </a:lnTo>
                  <a:lnTo>
                    <a:pt x="6947" y="7013"/>
                  </a:lnTo>
                  <a:lnTo>
                    <a:pt x="6935" y="7019"/>
                  </a:lnTo>
                  <a:lnTo>
                    <a:pt x="6929" y="7026"/>
                  </a:lnTo>
                  <a:lnTo>
                    <a:pt x="6922" y="7032"/>
                  </a:lnTo>
                  <a:lnTo>
                    <a:pt x="6917" y="7032"/>
                  </a:lnTo>
                  <a:lnTo>
                    <a:pt x="6917" y="7026"/>
                  </a:lnTo>
                  <a:lnTo>
                    <a:pt x="6911" y="7019"/>
                  </a:lnTo>
                  <a:lnTo>
                    <a:pt x="6886" y="7013"/>
                  </a:lnTo>
                  <a:lnTo>
                    <a:pt x="6863" y="7001"/>
                  </a:lnTo>
                  <a:lnTo>
                    <a:pt x="6845" y="7001"/>
                  </a:lnTo>
                  <a:lnTo>
                    <a:pt x="6827" y="7001"/>
                  </a:lnTo>
                  <a:lnTo>
                    <a:pt x="6822" y="6990"/>
                  </a:lnTo>
                  <a:lnTo>
                    <a:pt x="6814" y="6983"/>
                  </a:lnTo>
                  <a:lnTo>
                    <a:pt x="6809" y="6971"/>
                  </a:lnTo>
                  <a:lnTo>
                    <a:pt x="6803" y="6947"/>
                  </a:lnTo>
                  <a:lnTo>
                    <a:pt x="6797" y="6924"/>
                  </a:lnTo>
                  <a:lnTo>
                    <a:pt x="6797" y="6905"/>
                  </a:lnTo>
                  <a:lnTo>
                    <a:pt x="6797" y="6899"/>
                  </a:lnTo>
                  <a:lnTo>
                    <a:pt x="6791" y="6893"/>
                  </a:lnTo>
                  <a:lnTo>
                    <a:pt x="6786" y="6888"/>
                  </a:lnTo>
                  <a:lnTo>
                    <a:pt x="6778" y="6882"/>
                  </a:lnTo>
                  <a:lnTo>
                    <a:pt x="6773" y="6882"/>
                  </a:lnTo>
                  <a:lnTo>
                    <a:pt x="6761" y="6882"/>
                  </a:lnTo>
                  <a:lnTo>
                    <a:pt x="6731" y="6882"/>
                  </a:lnTo>
                  <a:lnTo>
                    <a:pt x="6714" y="6882"/>
                  </a:lnTo>
                  <a:lnTo>
                    <a:pt x="6706" y="6869"/>
                  </a:lnTo>
                  <a:lnTo>
                    <a:pt x="6695" y="6852"/>
                  </a:lnTo>
                  <a:lnTo>
                    <a:pt x="6683" y="6839"/>
                  </a:lnTo>
                  <a:lnTo>
                    <a:pt x="6678" y="6833"/>
                  </a:lnTo>
                  <a:lnTo>
                    <a:pt x="6670" y="6833"/>
                  </a:lnTo>
                  <a:lnTo>
                    <a:pt x="6659" y="6833"/>
                  </a:lnTo>
                  <a:lnTo>
                    <a:pt x="6647" y="6846"/>
                  </a:lnTo>
                  <a:lnTo>
                    <a:pt x="6634" y="6846"/>
                  </a:lnTo>
                  <a:lnTo>
                    <a:pt x="6617" y="6846"/>
                  </a:lnTo>
                  <a:lnTo>
                    <a:pt x="6611" y="6846"/>
                  </a:lnTo>
                  <a:lnTo>
                    <a:pt x="6611" y="6852"/>
                  </a:lnTo>
                  <a:lnTo>
                    <a:pt x="6598" y="6863"/>
                  </a:lnTo>
                  <a:lnTo>
                    <a:pt x="6587" y="6875"/>
                  </a:lnTo>
                  <a:lnTo>
                    <a:pt x="6587" y="6882"/>
                  </a:lnTo>
                  <a:lnTo>
                    <a:pt x="6575" y="6888"/>
                  </a:lnTo>
                  <a:lnTo>
                    <a:pt x="6570" y="6888"/>
                  </a:lnTo>
                  <a:lnTo>
                    <a:pt x="6562" y="6893"/>
                  </a:lnTo>
                  <a:lnTo>
                    <a:pt x="6551" y="6893"/>
                  </a:lnTo>
                  <a:lnTo>
                    <a:pt x="6534" y="6888"/>
                  </a:lnTo>
                  <a:lnTo>
                    <a:pt x="6521" y="6888"/>
                  </a:lnTo>
                  <a:lnTo>
                    <a:pt x="6503" y="6899"/>
                  </a:lnTo>
                  <a:lnTo>
                    <a:pt x="6490" y="6924"/>
                  </a:lnTo>
                  <a:lnTo>
                    <a:pt x="6479" y="6924"/>
                  </a:lnTo>
                  <a:lnTo>
                    <a:pt x="6462" y="6924"/>
                  </a:lnTo>
                  <a:lnTo>
                    <a:pt x="6418" y="6941"/>
                  </a:lnTo>
                  <a:lnTo>
                    <a:pt x="6390" y="6947"/>
                  </a:lnTo>
                  <a:lnTo>
                    <a:pt x="6359" y="6960"/>
                  </a:lnTo>
                  <a:lnTo>
                    <a:pt x="6359" y="6965"/>
                  </a:lnTo>
                  <a:lnTo>
                    <a:pt x="6365" y="6971"/>
                  </a:lnTo>
                  <a:lnTo>
                    <a:pt x="6365" y="6983"/>
                  </a:lnTo>
                  <a:lnTo>
                    <a:pt x="6365" y="6990"/>
                  </a:lnTo>
                  <a:lnTo>
                    <a:pt x="6365" y="7001"/>
                  </a:lnTo>
                  <a:lnTo>
                    <a:pt x="6359" y="7001"/>
                  </a:lnTo>
                  <a:lnTo>
                    <a:pt x="6346" y="7007"/>
                  </a:lnTo>
                  <a:lnTo>
                    <a:pt x="6323" y="7007"/>
                  </a:lnTo>
                  <a:lnTo>
                    <a:pt x="6293" y="7001"/>
                  </a:lnTo>
                  <a:lnTo>
                    <a:pt x="6287" y="7007"/>
                  </a:lnTo>
                  <a:lnTo>
                    <a:pt x="6282" y="7013"/>
                  </a:lnTo>
                  <a:lnTo>
                    <a:pt x="6282" y="7019"/>
                  </a:lnTo>
                  <a:lnTo>
                    <a:pt x="6263" y="7019"/>
                  </a:lnTo>
                  <a:lnTo>
                    <a:pt x="6246" y="7019"/>
                  </a:lnTo>
                  <a:lnTo>
                    <a:pt x="6215" y="7019"/>
                  </a:lnTo>
                  <a:lnTo>
                    <a:pt x="6174" y="7013"/>
                  </a:lnTo>
                  <a:lnTo>
                    <a:pt x="6166" y="7019"/>
                  </a:lnTo>
                  <a:lnTo>
                    <a:pt x="6166" y="7026"/>
                  </a:lnTo>
                  <a:lnTo>
                    <a:pt x="6166" y="7037"/>
                  </a:lnTo>
                  <a:lnTo>
                    <a:pt x="6155" y="7043"/>
                  </a:lnTo>
                  <a:lnTo>
                    <a:pt x="6149" y="7043"/>
                  </a:lnTo>
                  <a:lnTo>
                    <a:pt x="6130" y="7062"/>
                  </a:lnTo>
                  <a:lnTo>
                    <a:pt x="6125" y="7062"/>
                  </a:lnTo>
                  <a:lnTo>
                    <a:pt x="6083" y="7068"/>
                  </a:lnTo>
                  <a:lnTo>
                    <a:pt x="6058" y="7068"/>
                  </a:lnTo>
                  <a:lnTo>
                    <a:pt x="6058" y="7062"/>
                  </a:lnTo>
                  <a:lnTo>
                    <a:pt x="6053" y="7043"/>
                  </a:lnTo>
                  <a:lnTo>
                    <a:pt x="6058" y="7043"/>
                  </a:lnTo>
                  <a:lnTo>
                    <a:pt x="6058" y="7037"/>
                  </a:lnTo>
                  <a:lnTo>
                    <a:pt x="6053" y="7037"/>
                  </a:lnTo>
                  <a:lnTo>
                    <a:pt x="6047" y="7032"/>
                  </a:lnTo>
                  <a:lnTo>
                    <a:pt x="6041" y="7026"/>
                  </a:lnTo>
                  <a:lnTo>
                    <a:pt x="6030" y="7019"/>
                  </a:lnTo>
                  <a:lnTo>
                    <a:pt x="6017" y="7007"/>
                  </a:lnTo>
                  <a:lnTo>
                    <a:pt x="6017" y="7001"/>
                  </a:lnTo>
                  <a:lnTo>
                    <a:pt x="6011" y="6983"/>
                  </a:lnTo>
                  <a:lnTo>
                    <a:pt x="6005" y="6965"/>
                  </a:lnTo>
                  <a:lnTo>
                    <a:pt x="6005" y="6960"/>
                  </a:lnTo>
                  <a:lnTo>
                    <a:pt x="6005" y="6947"/>
                  </a:lnTo>
                  <a:lnTo>
                    <a:pt x="6011" y="6941"/>
                  </a:lnTo>
                  <a:lnTo>
                    <a:pt x="6011" y="6935"/>
                  </a:lnTo>
                  <a:lnTo>
                    <a:pt x="6011" y="6929"/>
                  </a:lnTo>
                  <a:lnTo>
                    <a:pt x="6005" y="6929"/>
                  </a:lnTo>
                  <a:lnTo>
                    <a:pt x="5994" y="6929"/>
                  </a:lnTo>
                  <a:lnTo>
                    <a:pt x="5986" y="6941"/>
                  </a:lnTo>
                  <a:lnTo>
                    <a:pt x="5981" y="6947"/>
                  </a:lnTo>
                  <a:lnTo>
                    <a:pt x="5969" y="6960"/>
                  </a:lnTo>
                  <a:lnTo>
                    <a:pt x="5963" y="6960"/>
                  </a:lnTo>
                  <a:lnTo>
                    <a:pt x="5939" y="6965"/>
                  </a:lnTo>
                  <a:lnTo>
                    <a:pt x="5927" y="6965"/>
                  </a:lnTo>
                  <a:lnTo>
                    <a:pt x="5909" y="6965"/>
                  </a:lnTo>
                  <a:lnTo>
                    <a:pt x="5897" y="6960"/>
                  </a:lnTo>
                  <a:lnTo>
                    <a:pt x="5878" y="6941"/>
                  </a:lnTo>
                  <a:lnTo>
                    <a:pt x="5867" y="6929"/>
                  </a:lnTo>
                  <a:lnTo>
                    <a:pt x="5861" y="6929"/>
                  </a:lnTo>
                  <a:lnTo>
                    <a:pt x="5855" y="6929"/>
                  </a:lnTo>
                  <a:lnTo>
                    <a:pt x="5850" y="6929"/>
                  </a:lnTo>
                  <a:lnTo>
                    <a:pt x="5837" y="6929"/>
                  </a:lnTo>
                  <a:lnTo>
                    <a:pt x="5831" y="6929"/>
                  </a:lnTo>
                  <a:lnTo>
                    <a:pt x="5831" y="6924"/>
                  </a:lnTo>
                  <a:lnTo>
                    <a:pt x="5825" y="6905"/>
                  </a:lnTo>
                  <a:lnTo>
                    <a:pt x="5814" y="6875"/>
                  </a:lnTo>
                  <a:lnTo>
                    <a:pt x="5814" y="6857"/>
                  </a:lnTo>
                  <a:lnTo>
                    <a:pt x="5814" y="6833"/>
                  </a:lnTo>
                  <a:lnTo>
                    <a:pt x="5801" y="6816"/>
                  </a:lnTo>
                  <a:lnTo>
                    <a:pt x="5789" y="6803"/>
                  </a:lnTo>
                  <a:lnTo>
                    <a:pt x="5783" y="6791"/>
                  </a:lnTo>
                  <a:lnTo>
                    <a:pt x="5759" y="6785"/>
                  </a:lnTo>
                  <a:lnTo>
                    <a:pt x="5747" y="6785"/>
                  </a:lnTo>
                  <a:lnTo>
                    <a:pt x="5742" y="6780"/>
                  </a:lnTo>
                  <a:lnTo>
                    <a:pt x="5734" y="6774"/>
                  </a:lnTo>
                  <a:lnTo>
                    <a:pt x="5734" y="6761"/>
                  </a:lnTo>
                  <a:lnTo>
                    <a:pt x="5742" y="6749"/>
                  </a:lnTo>
                  <a:lnTo>
                    <a:pt x="5734" y="6708"/>
                  </a:lnTo>
                  <a:lnTo>
                    <a:pt x="5734" y="6695"/>
                  </a:lnTo>
                  <a:lnTo>
                    <a:pt x="5734" y="6677"/>
                  </a:lnTo>
                  <a:lnTo>
                    <a:pt x="5717" y="6647"/>
                  </a:lnTo>
                  <a:lnTo>
                    <a:pt x="5698" y="6630"/>
                  </a:lnTo>
                  <a:lnTo>
                    <a:pt x="5687" y="6617"/>
                  </a:lnTo>
                  <a:lnTo>
                    <a:pt x="5670" y="6611"/>
                  </a:lnTo>
                  <a:lnTo>
                    <a:pt x="5657" y="6605"/>
                  </a:lnTo>
                  <a:lnTo>
                    <a:pt x="5639" y="6605"/>
                  </a:lnTo>
                  <a:lnTo>
                    <a:pt x="5626" y="6605"/>
                  </a:lnTo>
                  <a:lnTo>
                    <a:pt x="5603" y="6611"/>
                  </a:lnTo>
                  <a:lnTo>
                    <a:pt x="5590" y="6623"/>
                  </a:lnTo>
                  <a:lnTo>
                    <a:pt x="5585" y="6630"/>
                  </a:lnTo>
                  <a:lnTo>
                    <a:pt x="5573" y="6636"/>
                  </a:lnTo>
                  <a:lnTo>
                    <a:pt x="5562" y="6636"/>
                  </a:lnTo>
                  <a:lnTo>
                    <a:pt x="5554" y="6623"/>
                  </a:lnTo>
                  <a:lnTo>
                    <a:pt x="5531" y="6617"/>
                  </a:lnTo>
                  <a:lnTo>
                    <a:pt x="5518" y="6617"/>
                  </a:lnTo>
                  <a:lnTo>
                    <a:pt x="5513" y="6611"/>
                  </a:lnTo>
                  <a:lnTo>
                    <a:pt x="5501" y="6605"/>
                  </a:lnTo>
                  <a:lnTo>
                    <a:pt x="5490" y="6605"/>
                  </a:lnTo>
                  <a:lnTo>
                    <a:pt x="5477" y="6605"/>
                  </a:lnTo>
                  <a:lnTo>
                    <a:pt x="5459" y="6600"/>
                  </a:lnTo>
                  <a:lnTo>
                    <a:pt x="5446" y="6594"/>
                  </a:lnTo>
                  <a:lnTo>
                    <a:pt x="5441" y="6587"/>
                  </a:lnTo>
                  <a:lnTo>
                    <a:pt x="5446" y="6575"/>
                  </a:lnTo>
                  <a:lnTo>
                    <a:pt x="5446" y="6569"/>
                  </a:lnTo>
                  <a:lnTo>
                    <a:pt x="5446" y="6558"/>
                  </a:lnTo>
                  <a:lnTo>
                    <a:pt x="5441" y="6558"/>
                  </a:lnTo>
                  <a:lnTo>
                    <a:pt x="5429" y="6551"/>
                  </a:lnTo>
                  <a:lnTo>
                    <a:pt x="5423" y="6551"/>
                  </a:lnTo>
                  <a:lnTo>
                    <a:pt x="5418" y="6545"/>
                  </a:lnTo>
                  <a:lnTo>
                    <a:pt x="5418" y="6539"/>
                  </a:lnTo>
                  <a:lnTo>
                    <a:pt x="5418" y="6533"/>
                  </a:lnTo>
                  <a:lnTo>
                    <a:pt x="5418" y="6522"/>
                  </a:lnTo>
                  <a:lnTo>
                    <a:pt x="5418" y="6486"/>
                  </a:lnTo>
                  <a:lnTo>
                    <a:pt x="5405" y="6479"/>
                  </a:lnTo>
                  <a:lnTo>
                    <a:pt x="5405" y="6473"/>
                  </a:lnTo>
                  <a:lnTo>
                    <a:pt x="5399" y="6467"/>
                  </a:lnTo>
                  <a:lnTo>
                    <a:pt x="5387" y="6467"/>
                  </a:lnTo>
                  <a:lnTo>
                    <a:pt x="5369" y="6473"/>
                  </a:lnTo>
                  <a:lnTo>
                    <a:pt x="5351" y="6486"/>
                  </a:lnTo>
                  <a:lnTo>
                    <a:pt x="5351" y="6497"/>
                  </a:lnTo>
                  <a:lnTo>
                    <a:pt x="5351" y="6503"/>
                  </a:lnTo>
                  <a:lnTo>
                    <a:pt x="5351" y="6515"/>
                  </a:lnTo>
                  <a:lnTo>
                    <a:pt x="5346" y="6522"/>
                  </a:lnTo>
                  <a:lnTo>
                    <a:pt x="5339" y="6528"/>
                  </a:lnTo>
                  <a:lnTo>
                    <a:pt x="5327" y="6522"/>
                  </a:lnTo>
                  <a:lnTo>
                    <a:pt x="5321" y="6522"/>
                  </a:lnTo>
                  <a:lnTo>
                    <a:pt x="5321" y="6528"/>
                  </a:lnTo>
                  <a:lnTo>
                    <a:pt x="5310" y="6539"/>
                  </a:lnTo>
                  <a:lnTo>
                    <a:pt x="5297" y="6539"/>
                  </a:lnTo>
                  <a:lnTo>
                    <a:pt x="5291" y="6545"/>
                  </a:lnTo>
                  <a:lnTo>
                    <a:pt x="5285" y="6539"/>
                  </a:lnTo>
                  <a:lnTo>
                    <a:pt x="5279" y="6515"/>
                  </a:lnTo>
                  <a:lnTo>
                    <a:pt x="5274" y="6486"/>
                  </a:lnTo>
                  <a:lnTo>
                    <a:pt x="5267" y="6437"/>
                  </a:lnTo>
                  <a:lnTo>
                    <a:pt x="5249" y="6353"/>
                  </a:lnTo>
                  <a:lnTo>
                    <a:pt x="5231" y="6227"/>
                  </a:lnTo>
                  <a:lnTo>
                    <a:pt x="5213" y="6137"/>
                  </a:lnTo>
                  <a:lnTo>
                    <a:pt x="5195" y="6065"/>
                  </a:lnTo>
                  <a:lnTo>
                    <a:pt x="5177" y="5999"/>
                  </a:lnTo>
                  <a:lnTo>
                    <a:pt x="5159" y="5963"/>
                  </a:lnTo>
                  <a:lnTo>
                    <a:pt x="5141" y="5933"/>
                  </a:lnTo>
                  <a:lnTo>
                    <a:pt x="5111" y="5880"/>
                  </a:lnTo>
                  <a:lnTo>
                    <a:pt x="5100" y="5861"/>
                  </a:lnTo>
                  <a:lnTo>
                    <a:pt x="5094" y="5838"/>
                  </a:lnTo>
                  <a:lnTo>
                    <a:pt x="5087" y="5831"/>
                  </a:lnTo>
                  <a:lnTo>
                    <a:pt x="5087" y="5819"/>
                  </a:lnTo>
                  <a:lnTo>
                    <a:pt x="5087" y="5813"/>
                  </a:lnTo>
                  <a:lnTo>
                    <a:pt x="5100" y="5813"/>
                  </a:lnTo>
                  <a:lnTo>
                    <a:pt x="5117" y="5819"/>
                  </a:lnTo>
                  <a:lnTo>
                    <a:pt x="5130" y="5819"/>
                  </a:lnTo>
                  <a:lnTo>
                    <a:pt x="5135" y="5813"/>
                  </a:lnTo>
                  <a:lnTo>
                    <a:pt x="5147" y="5813"/>
                  </a:lnTo>
                  <a:lnTo>
                    <a:pt x="5153" y="5808"/>
                  </a:lnTo>
                  <a:lnTo>
                    <a:pt x="5153" y="5789"/>
                  </a:lnTo>
                  <a:lnTo>
                    <a:pt x="5153" y="5777"/>
                  </a:lnTo>
                  <a:lnTo>
                    <a:pt x="5147" y="5777"/>
                  </a:lnTo>
                  <a:lnTo>
                    <a:pt x="5141" y="5777"/>
                  </a:lnTo>
                  <a:lnTo>
                    <a:pt x="5130" y="5783"/>
                  </a:lnTo>
                  <a:lnTo>
                    <a:pt x="5123" y="5783"/>
                  </a:lnTo>
                  <a:lnTo>
                    <a:pt x="5111" y="5783"/>
                  </a:lnTo>
                  <a:lnTo>
                    <a:pt x="5100" y="5777"/>
                  </a:lnTo>
                  <a:lnTo>
                    <a:pt x="5081" y="5772"/>
                  </a:lnTo>
                  <a:lnTo>
                    <a:pt x="5075" y="5777"/>
                  </a:lnTo>
                  <a:lnTo>
                    <a:pt x="5064" y="5783"/>
                  </a:lnTo>
                  <a:lnTo>
                    <a:pt x="5039" y="5789"/>
                  </a:lnTo>
                  <a:lnTo>
                    <a:pt x="5022" y="5789"/>
                  </a:lnTo>
                  <a:lnTo>
                    <a:pt x="4997" y="5789"/>
                  </a:lnTo>
                  <a:lnTo>
                    <a:pt x="4992" y="5795"/>
                  </a:lnTo>
                  <a:lnTo>
                    <a:pt x="4986" y="5802"/>
                  </a:lnTo>
                  <a:lnTo>
                    <a:pt x="4979" y="5813"/>
                  </a:lnTo>
                  <a:lnTo>
                    <a:pt x="4967" y="5813"/>
                  </a:lnTo>
                  <a:lnTo>
                    <a:pt x="4956" y="5819"/>
                  </a:lnTo>
                  <a:lnTo>
                    <a:pt x="4950" y="5819"/>
                  </a:lnTo>
                  <a:lnTo>
                    <a:pt x="4937" y="5819"/>
                  </a:lnTo>
                  <a:lnTo>
                    <a:pt x="4920" y="5819"/>
                  </a:lnTo>
                  <a:lnTo>
                    <a:pt x="4895" y="5819"/>
                  </a:lnTo>
                  <a:lnTo>
                    <a:pt x="4889" y="5819"/>
                  </a:lnTo>
                  <a:lnTo>
                    <a:pt x="4884" y="5825"/>
                  </a:lnTo>
                  <a:lnTo>
                    <a:pt x="4878" y="5831"/>
                  </a:lnTo>
                  <a:lnTo>
                    <a:pt x="4865" y="5825"/>
                  </a:lnTo>
                  <a:lnTo>
                    <a:pt x="4853" y="5825"/>
                  </a:lnTo>
                  <a:lnTo>
                    <a:pt x="4853" y="5831"/>
                  </a:lnTo>
                  <a:lnTo>
                    <a:pt x="4853" y="5838"/>
                  </a:lnTo>
                  <a:lnTo>
                    <a:pt x="4853" y="5844"/>
                  </a:lnTo>
                  <a:lnTo>
                    <a:pt x="4842" y="5844"/>
                  </a:lnTo>
                  <a:lnTo>
                    <a:pt x="4829" y="5838"/>
                  </a:lnTo>
                  <a:lnTo>
                    <a:pt x="4812" y="5819"/>
                  </a:lnTo>
                  <a:lnTo>
                    <a:pt x="4806" y="5813"/>
                  </a:lnTo>
                  <a:lnTo>
                    <a:pt x="4799" y="5813"/>
                  </a:lnTo>
                  <a:lnTo>
                    <a:pt x="4793" y="5813"/>
                  </a:lnTo>
                  <a:lnTo>
                    <a:pt x="4770" y="5813"/>
                  </a:lnTo>
                  <a:lnTo>
                    <a:pt x="4745" y="5813"/>
                  </a:lnTo>
                  <a:lnTo>
                    <a:pt x="4740" y="5813"/>
                  </a:lnTo>
                  <a:lnTo>
                    <a:pt x="4740" y="5808"/>
                  </a:lnTo>
                  <a:lnTo>
                    <a:pt x="4734" y="5795"/>
                  </a:lnTo>
                  <a:lnTo>
                    <a:pt x="4734" y="5783"/>
                  </a:lnTo>
                  <a:lnTo>
                    <a:pt x="4740" y="5766"/>
                  </a:lnTo>
                  <a:lnTo>
                    <a:pt x="4745" y="5759"/>
                  </a:lnTo>
                  <a:lnTo>
                    <a:pt x="4757" y="5753"/>
                  </a:lnTo>
                  <a:lnTo>
                    <a:pt x="4787" y="5741"/>
                  </a:lnTo>
                  <a:lnTo>
                    <a:pt x="4806" y="5736"/>
                  </a:lnTo>
                  <a:lnTo>
                    <a:pt x="4812" y="5730"/>
                  </a:lnTo>
                  <a:lnTo>
                    <a:pt x="4806" y="5723"/>
                  </a:lnTo>
                  <a:lnTo>
                    <a:pt x="4787" y="5723"/>
                  </a:lnTo>
                  <a:lnTo>
                    <a:pt x="4770" y="5723"/>
                  </a:lnTo>
                  <a:lnTo>
                    <a:pt x="4763" y="5723"/>
                  </a:lnTo>
                  <a:lnTo>
                    <a:pt x="4751" y="5723"/>
                  </a:lnTo>
                  <a:lnTo>
                    <a:pt x="4745" y="5717"/>
                  </a:lnTo>
                  <a:lnTo>
                    <a:pt x="4740" y="5717"/>
                  </a:lnTo>
                  <a:lnTo>
                    <a:pt x="4740" y="5700"/>
                  </a:lnTo>
                  <a:lnTo>
                    <a:pt x="4740" y="5687"/>
                  </a:lnTo>
                  <a:lnTo>
                    <a:pt x="4727" y="5675"/>
                  </a:lnTo>
                  <a:lnTo>
                    <a:pt x="4721" y="5670"/>
                  </a:lnTo>
                  <a:lnTo>
                    <a:pt x="4709" y="5675"/>
                  </a:lnTo>
                  <a:lnTo>
                    <a:pt x="4709" y="5681"/>
                  </a:lnTo>
                  <a:lnTo>
                    <a:pt x="4704" y="5694"/>
                  </a:lnTo>
                  <a:lnTo>
                    <a:pt x="4698" y="5694"/>
                  </a:lnTo>
                  <a:lnTo>
                    <a:pt x="4679" y="5700"/>
                  </a:lnTo>
                  <a:lnTo>
                    <a:pt x="4673" y="5700"/>
                  </a:lnTo>
                  <a:lnTo>
                    <a:pt x="4668" y="5694"/>
                  </a:lnTo>
                  <a:lnTo>
                    <a:pt x="4668" y="5681"/>
                  </a:lnTo>
                  <a:lnTo>
                    <a:pt x="4679" y="5670"/>
                  </a:lnTo>
                  <a:lnTo>
                    <a:pt x="4679" y="5658"/>
                  </a:lnTo>
                  <a:lnTo>
                    <a:pt x="4685" y="5651"/>
                  </a:lnTo>
                  <a:lnTo>
                    <a:pt x="4685" y="5639"/>
                  </a:lnTo>
                  <a:lnTo>
                    <a:pt x="4685" y="5628"/>
                  </a:lnTo>
                  <a:lnTo>
                    <a:pt x="4679" y="5615"/>
                  </a:lnTo>
                  <a:lnTo>
                    <a:pt x="4679" y="5609"/>
                  </a:lnTo>
                  <a:lnTo>
                    <a:pt x="4673" y="5609"/>
                  </a:lnTo>
                  <a:lnTo>
                    <a:pt x="4668" y="5628"/>
                  </a:lnTo>
                  <a:lnTo>
                    <a:pt x="4662" y="5639"/>
                  </a:lnTo>
                  <a:lnTo>
                    <a:pt x="4655" y="5645"/>
                  </a:lnTo>
                  <a:lnTo>
                    <a:pt x="4655" y="5639"/>
                  </a:lnTo>
                  <a:lnTo>
                    <a:pt x="4649" y="5634"/>
                  </a:lnTo>
                  <a:lnTo>
                    <a:pt x="4649" y="5622"/>
                  </a:lnTo>
                  <a:lnTo>
                    <a:pt x="4649" y="5615"/>
                  </a:lnTo>
                  <a:lnTo>
                    <a:pt x="4643" y="5615"/>
                  </a:lnTo>
                  <a:lnTo>
                    <a:pt x="4637" y="5615"/>
                  </a:lnTo>
                  <a:lnTo>
                    <a:pt x="4626" y="5622"/>
                  </a:lnTo>
                  <a:lnTo>
                    <a:pt x="4613" y="5622"/>
                  </a:lnTo>
                  <a:lnTo>
                    <a:pt x="4601" y="5622"/>
                  </a:lnTo>
                  <a:lnTo>
                    <a:pt x="4590" y="5622"/>
                  </a:lnTo>
                  <a:lnTo>
                    <a:pt x="4583" y="5609"/>
                  </a:lnTo>
                  <a:lnTo>
                    <a:pt x="4583" y="5603"/>
                  </a:lnTo>
                  <a:lnTo>
                    <a:pt x="4565" y="5603"/>
                  </a:lnTo>
                  <a:lnTo>
                    <a:pt x="4560" y="5598"/>
                  </a:lnTo>
                  <a:lnTo>
                    <a:pt x="4560" y="5579"/>
                  </a:lnTo>
                  <a:lnTo>
                    <a:pt x="4560" y="5567"/>
                  </a:lnTo>
                  <a:lnTo>
                    <a:pt x="4565" y="5562"/>
                  </a:lnTo>
                  <a:lnTo>
                    <a:pt x="4571" y="5556"/>
                  </a:lnTo>
                  <a:lnTo>
                    <a:pt x="4583" y="5556"/>
                  </a:lnTo>
                  <a:lnTo>
                    <a:pt x="4590" y="5556"/>
                  </a:lnTo>
                  <a:lnTo>
                    <a:pt x="4590" y="5550"/>
                  </a:lnTo>
                  <a:lnTo>
                    <a:pt x="4583" y="5543"/>
                  </a:lnTo>
                  <a:lnTo>
                    <a:pt x="4583" y="5537"/>
                  </a:lnTo>
                  <a:lnTo>
                    <a:pt x="4583" y="5531"/>
                  </a:lnTo>
                  <a:lnTo>
                    <a:pt x="4601" y="5520"/>
                  </a:lnTo>
                  <a:lnTo>
                    <a:pt x="4607" y="5507"/>
                  </a:lnTo>
                  <a:lnTo>
                    <a:pt x="4601" y="5490"/>
                  </a:lnTo>
                  <a:lnTo>
                    <a:pt x="4596" y="5484"/>
                  </a:lnTo>
                  <a:lnTo>
                    <a:pt x="4596" y="5471"/>
                  </a:lnTo>
                  <a:lnTo>
                    <a:pt x="4601" y="5459"/>
                  </a:lnTo>
                  <a:lnTo>
                    <a:pt x="4607" y="5442"/>
                  </a:lnTo>
                  <a:lnTo>
                    <a:pt x="4613" y="5418"/>
                  </a:lnTo>
                  <a:lnTo>
                    <a:pt x="4613" y="5399"/>
                  </a:lnTo>
                  <a:lnTo>
                    <a:pt x="4613" y="5387"/>
                  </a:lnTo>
                  <a:lnTo>
                    <a:pt x="4607" y="5382"/>
                  </a:lnTo>
                  <a:lnTo>
                    <a:pt x="4601" y="5382"/>
                  </a:lnTo>
                  <a:lnTo>
                    <a:pt x="4601" y="5376"/>
                  </a:lnTo>
                  <a:lnTo>
                    <a:pt x="4577" y="5382"/>
                  </a:lnTo>
                  <a:lnTo>
                    <a:pt x="4565" y="5382"/>
                  </a:lnTo>
                  <a:lnTo>
                    <a:pt x="4547" y="5382"/>
                  </a:lnTo>
                  <a:lnTo>
                    <a:pt x="4529" y="5376"/>
                  </a:lnTo>
                  <a:lnTo>
                    <a:pt x="4524" y="5363"/>
                  </a:lnTo>
                  <a:lnTo>
                    <a:pt x="4518" y="5346"/>
                  </a:lnTo>
                  <a:lnTo>
                    <a:pt x="4505" y="5327"/>
                  </a:lnTo>
                  <a:lnTo>
                    <a:pt x="4488" y="5315"/>
                  </a:lnTo>
                  <a:lnTo>
                    <a:pt x="4475" y="5298"/>
                  </a:lnTo>
                  <a:lnTo>
                    <a:pt x="4469" y="5279"/>
                  </a:lnTo>
                  <a:lnTo>
                    <a:pt x="4457" y="5279"/>
                  </a:lnTo>
                  <a:lnTo>
                    <a:pt x="4439" y="5285"/>
                  </a:lnTo>
                  <a:lnTo>
                    <a:pt x="4416" y="5291"/>
                  </a:lnTo>
                  <a:lnTo>
                    <a:pt x="4391" y="5291"/>
                  </a:lnTo>
                  <a:lnTo>
                    <a:pt x="4374" y="5291"/>
                  </a:lnTo>
                  <a:lnTo>
                    <a:pt x="4367" y="5291"/>
                  </a:lnTo>
                  <a:lnTo>
                    <a:pt x="4355" y="5298"/>
                  </a:lnTo>
                  <a:lnTo>
                    <a:pt x="4349" y="5310"/>
                  </a:lnTo>
                  <a:lnTo>
                    <a:pt x="4338" y="5315"/>
                  </a:lnTo>
                  <a:lnTo>
                    <a:pt x="4331" y="5315"/>
                  </a:lnTo>
                  <a:lnTo>
                    <a:pt x="4319" y="5315"/>
                  </a:lnTo>
                  <a:lnTo>
                    <a:pt x="4313" y="5310"/>
                  </a:lnTo>
                  <a:lnTo>
                    <a:pt x="4308" y="5304"/>
                  </a:lnTo>
                  <a:lnTo>
                    <a:pt x="4295" y="5304"/>
                  </a:lnTo>
                  <a:lnTo>
                    <a:pt x="4283" y="5315"/>
                  </a:lnTo>
                  <a:lnTo>
                    <a:pt x="4277" y="5315"/>
                  </a:lnTo>
                  <a:lnTo>
                    <a:pt x="4272" y="5315"/>
                  </a:lnTo>
                  <a:lnTo>
                    <a:pt x="4259" y="5315"/>
                  </a:lnTo>
                  <a:lnTo>
                    <a:pt x="4253" y="5304"/>
                  </a:lnTo>
                  <a:lnTo>
                    <a:pt x="4247" y="5304"/>
                  </a:lnTo>
                  <a:lnTo>
                    <a:pt x="4241" y="5298"/>
                  </a:lnTo>
                  <a:lnTo>
                    <a:pt x="4223" y="5298"/>
                  </a:lnTo>
                  <a:lnTo>
                    <a:pt x="4217" y="5298"/>
                  </a:lnTo>
                  <a:lnTo>
                    <a:pt x="4164" y="5279"/>
                  </a:lnTo>
                  <a:lnTo>
                    <a:pt x="4139" y="5279"/>
                  </a:lnTo>
                  <a:lnTo>
                    <a:pt x="4115" y="5268"/>
                  </a:lnTo>
                  <a:lnTo>
                    <a:pt x="4109" y="5255"/>
                  </a:lnTo>
                  <a:lnTo>
                    <a:pt x="4103" y="5249"/>
                  </a:lnTo>
                  <a:lnTo>
                    <a:pt x="4079" y="5249"/>
                  </a:lnTo>
                  <a:lnTo>
                    <a:pt x="4061" y="5249"/>
                  </a:lnTo>
                  <a:lnTo>
                    <a:pt x="4050" y="5249"/>
                  </a:lnTo>
                  <a:lnTo>
                    <a:pt x="4037" y="5249"/>
                  </a:lnTo>
                  <a:lnTo>
                    <a:pt x="4031" y="5249"/>
                  </a:lnTo>
                  <a:lnTo>
                    <a:pt x="4025" y="5249"/>
                  </a:lnTo>
                  <a:lnTo>
                    <a:pt x="4020" y="5262"/>
                  </a:lnTo>
                  <a:lnTo>
                    <a:pt x="4014" y="5268"/>
                  </a:lnTo>
                  <a:lnTo>
                    <a:pt x="4007" y="5274"/>
                  </a:lnTo>
                  <a:lnTo>
                    <a:pt x="3995" y="5268"/>
                  </a:lnTo>
                  <a:lnTo>
                    <a:pt x="3995" y="5262"/>
                  </a:lnTo>
                  <a:lnTo>
                    <a:pt x="3984" y="5255"/>
                  </a:lnTo>
                  <a:lnTo>
                    <a:pt x="3984" y="5249"/>
                  </a:lnTo>
                  <a:lnTo>
                    <a:pt x="3971" y="5249"/>
                  </a:lnTo>
                  <a:lnTo>
                    <a:pt x="3953" y="5249"/>
                  </a:lnTo>
                  <a:lnTo>
                    <a:pt x="3948" y="5249"/>
                  </a:lnTo>
                  <a:lnTo>
                    <a:pt x="3942" y="5243"/>
                  </a:lnTo>
                  <a:lnTo>
                    <a:pt x="3935" y="5238"/>
                  </a:lnTo>
                  <a:lnTo>
                    <a:pt x="3923" y="5226"/>
                  </a:lnTo>
                  <a:lnTo>
                    <a:pt x="3917" y="5226"/>
                  </a:lnTo>
                  <a:lnTo>
                    <a:pt x="3906" y="5226"/>
                  </a:lnTo>
                  <a:lnTo>
                    <a:pt x="3893" y="5226"/>
                  </a:lnTo>
                  <a:lnTo>
                    <a:pt x="3870" y="5238"/>
                  </a:lnTo>
                  <a:lnTo>
                    <a:pt x="3863" y="5243"/>
                  </a:lnTo>
                  <a:lnTo>
                    <a:pt x="3857" y="5243"/>
                  </a:lnTo>
                  <a:lnTo>
                    <a:pt x="3851" y="5238"/>
                  </a:lnTo>
                  <a:lnTo>
                    <a:pt x="3851" y="5232"/>
                  </a:lnTo>
                  <a:lnTo>
                    <a:pt x="3851" y="5226"/>
                  </a:lnTo>
                  <a:lnTo>
                    <a:pt x="3851" y="5219"/>
                  </a:lnTo>
                  <a:lnTo>
                    <a:pt x="3851" y="5213"/>
                  </a:lnTo>
                  <a:lnTo>
                    <a:pt x="3845" y="5207"/>
                  </a:lnTo>
                  <a:lnTo>
                    <a:pt x="3840" y="5202"/>
                  </a:lnTo>
                  <a:lnTo>
                    <a:pt x="3827" y="5202"/>
                  </a:lnTo>
                  <a:lnTo>
                    <a:pt x="3821" y="5196"/>
                  </a:lnTo>
                  <a:lnTo>
                    <a:pt x="3809" y="5190"/>
                  </a:lnTo>
                  <a:lnTo>
                    <a:pt x="3804" y="5190"/>
                  </a:lnTo>
                  <a:lnTo>
                    <a:pt x="3791" y="5190"/>
                  </a:lnTo>
                  <a:lnTo>
                    <a:pt x="3779" y="5190"/>
                  </a:lnTo>
                  <a:lnTo>
                    <a:pt x="3773" y="5183"/>
                  </a:lnTo>
                  <a:lnTo>
                    <a:pt x="3768" y="5177"/>
                  </a:lnTo>
                  <a:lnTo>
                    <a:pt x="3755" y="5171"/>
                  </a:lnTo>
                  <a:lnTo>
                    <a:pt x="3726" y="5166"/>
                  </a:lnTo>
                  <a:lnTo>
                    <a:pt x="3707" y="5154"/>
                  </a:lnTo>
                  <a:lnTo>
                    <a:pt x="3690" y="5154"/>
                  </a:lnTo>
                  <a:lnTo>
                    <a:pt x="3690" y="5160"/>
                  </a:lnTo>
                  <a:lnTo>
                    <a:pt x="3683" y="5166"/>
                  </a:lnTo>
                  <a:lnTo>
                    <a:pt x="3677" y="5171"/>
                  </a:lnTo>
                  <a:lnTo>
                    <a:pt x="3671" y="5171"/>
                  </a:lnTo>
                  <a:lnTo>
                    <a:pt x="3660" y="5166"/>
                  </a:lnTo>
                  <a:lnTo>
                    <a:pt x="3660" y="5147"/>
                  </a:lnTo>
                  <a:lnTo>
                    <a:pt x="3654" y="5130"/>
                  </a:lnTo>
                  <a:lnTo>
                    <a:pt x="3618" y="5099"/>
                  </a:lnTo>
                  <a:lnTo>
                    <a:pt x="3611" y="5099"/>
                  </a:lnTo>
                  <a:lnTo>
                    <a:pt x="3605" y="5099"/>
                  </a:lnTo>
                  <a:lnTo>
                    <a:pt x="3593" y="5099"/>
                  </a:lnTo>
                  <a:lnTo>
                    <a:pt x="3588" y="5105"/>
                  </a:lnTo>
                  <a:lnTo>
                    <a:pt x="3582" y="5111"/>
                  </a:lnTo>
                  <a:lnTo>
                    <a:pt x="3575" y="5111"/>
                  </a:lnTo>
                  <a:lnTo>
                    <a:pt x="3575" y="5118"/>
                  </a:lnTo>
                  <a:lnTo>
                    <a:pt x="3563" y="5130"/>
                  </a:lnTo>
                  <a:lnTo>
                    <a:pt x="3563" y="5141"/>
                  </a:lnTo>
                  <a:lnTo>
                    <a:pt x="3563" y="5147"/>
                  </a:lnTo>
                  <a:lnTo>
                    <a:pt x="3575" y="5154"/>
                  </a:lnTo>
                  <a:lnTo>
                    <a:pt x="3575" y="5160"/>
                  </a:lnTo>
                  <a:lnTo>
                    <a:pt x="3588" y="5166"/>
                  </a:lnTo>
                  <a:lnTo>
                    <a:pt x="3588" y="5171"/>
                  </a:lnTo>
                  <a:lnTo>
                    <a:pt x="3593" y="5177"/>
                  </a:lnTo>
                  <a:lnTo>
                    <a:pt x="3593" y="5190"/>
                  </a:lnTo>
                  <a:lnTo>
                    <a:pt x="3588" y="5196"/>
                  </a:lnTo>
                  <a:lnTo>
                    <a:pt x="3588" y="5202"/>
                  </a:lnTo>
                  <a:lnTo>
                    <a:pt x="3575" y="5202"/>
                  </a:lnTo>
                  <a:lnTo>
                    <a:pt x="3563" y="5196"/>
                  </a:lnTo>
                  <a:lnTo>
                    <a:pt x="3557" y="5190"/>
                  </a:lnTo>
                  <a:lnTo>
                    <a:pt x="3552" y="5183"/>
                  </a:lnTo>
                  <a:lnTo>
                    <a:pt x="3546" y="5190"/>
                  </a:lnTo>
                  <a:lnTo>
                    <a:pt x="3539" y="5190"/>
                  </a:lnTo>
                  <a:lnTo>
                    <a:pt x="3533" y="5207"/>
                  </a:lnTo>
                  <a:lnTo>
                    <a:pt x="3527" y="5207"/>
                  </a:lnTo>
                  <a:lnTo>
                    <a:pt x="3527" y="5219"/>
                  </a:lnTo>
                  <a:lnTo>
                    <a:pt x="3533" y="5226"/>
                  </a:lnTo>
                  <a:lnTo>
                    <a:pt x="3546" y="5238"/>
                  </a:lnTo>
                  <a:lnTo>
                    <a:pt x="3552" y="5243"/>
                  </a:lnTo>
                  <a:lnTo>
                    <a:pt x="3569" y="5255"/>
                  </a:lnTo>
                  <a:lnTo>
                    <a:pt x="3582" y="5274"/>
                  </a:lnTo>
                  <a:lnTo>
                    <a:pt x="3593" y="5291"/>
                  </a:lnTo>
                  <a:lnTo>
                    <a:pt x="3599" y="5304"/>
                  </a:lnTo>
                  <a:lnTo>
                    <a:pt x="3593" y="5304"/>
                  </a:lnTo>
                  <a:lnTo>
                    <a:pt x="3593" y="5315"/>
                  </a:lnTo>
                  <a:lnTo>
                    <a:pt x="3588" y="5315"/>
                  </a:lnTo>
                  <a:lnTo>
                    <a:pt x="3575" y="5315"/>
                  </a:lnTo>
                  <a:lnTo>
                    <a:pt x="3569" y="5315"/>
                  </a:lnTo>
                  <a:lnTo>
                    <a:pt x="3546" y="5310"/>
                  </a:lnTo>
                  <a:lnTo>
                    <a:pt x="3527" y="5304"/>
                  </a:lnTo>
                  <a:lnTo>
                    <a:pt x="3521" y="5291"/>
                  </a:lnTo>
                  <a:lnTo>
                    <a:pt x="3521" y="5285"/>
                  </a:lnTo>
                  <a:lnTo>
                    <a:pt x="3516" y="5274"/>
                  </a:lnTo>
                  <a:lnTo>
                    <a:pt x="3510" y="5268"/>
                  </a:lnTo>
                  <a:lnTo>
                    <a:pt x="3497" y="5268"/>
                  </a:lnTo>
                  <a:lnTo>
                    <a:pt x="3491" y="5268"/>
                  </a:lnTo>
                  <a:lnTo>
                    <a:pt x="3461" y="5279"/>
                  </a:lnTo>
                  <a:lnTo>
                    <a:pt x="3455" y="5274"/>
                  </a:lnTo>
                  <a:lnTo>
                    <a:pt x="3449" y="5268"/>
                  </a:lnTo>
                  <a:lnTo>
                    <a:pt x="3438" y="5262"/>
                  </a:lnTo>
                  <a:lnTo>
                    <a:pt x="3419" y="5262"/>
                  </a:lnTo>
                  <a:lnTo>
                    <a:pt x="3419" y="5268"/>
                  </a:lnTo>
                  <a:lnTo>
                    <a:pt x="3419" y="5279"/>
                  </a:lnTo>
                  <a:lnTo>
                    <a:pt x="3419" y="5291"/>
                  </a:lnTo>
                  <a:lnTo>
                    <a:pt x="3425" y="5315"/>
                  </a:lnTo>
                  <a:lnTo>
                    <a:pt x="3425" y="5321"/>
                  </a:lnTo>
                  <a:lnTo>
                    <a:pt x="3419" y="5346"/>
                  </a:lnTo>
                  <a:lnTo>
                    <a:pt x="3419" y="5357"/>
                  </a:lnTo>
                  <a:lnTo>
                    <a:pt x="3408" y="5363"/>
                  </a:lnTo>
                  <a:lnTo>
                    <a:pt x="3383" y="5363"/>
                  </a:lnTo>
                  <a:lnTo>
                    <a:pt x="3366" y="5363"/>
                  </a:lnTo>
                  <a:lnTo>
                    <a:pt x="3359" y="5363"/>
                  </a:lnTo>
                  <a:lnTo>
                    <a:pt x="3353" y="5357"/>
                  </a:lnTo>
                  <a:lnTo>
                    <a:pt x="3347" y="5351"/>
                  </a:lnTo>
                  <a:lnTo>
                    <a:pt x="3336" y="5346"/>
                  </a:lnTo>
                  <a:lnTo>
                    <a:pt x="3300" y="5346"/>
                  </a:lnTo>
                  <a:lnTo>
                    <a:pt x="3281" y="5346"/>
                  </a:lnTo>
                  <a:lnTo>
                    <a:pt x="3275" y="5357"/>
                  </a:lnTo>
                  <a:lnTo>
                    <a:pt x="3275" y="5363"/>
                  </a:lnTo>
                  <a:lnTo>
                    <a:pt x="3281" y="5376"/>
                  </a:lnTo>
                  <a:lnTo>
                    <a:pt x="3281" y="5382"/>
                  </a:lnTo>
                  <a:lnTo>
                    <a:pt x="3287" y="5387"/>
                  </a:lnTo>
                  <a:lnTo>
                    <a:pt x="3300" y="5393"/>
                  </a:lnTo>
                  <a:lnTo>
                    <a:pt x="3300" y="5399"/>
                  </a:lnTo>
                  <a:lnTo>
                    <a:pt x="3287" y="5412"/>
                  </a:lnTo>
                  <a:lnTo>
                    <a:pt x="3287" y="5423"/>
                  </a:lnTo>
                  <a:lnTo>
                    <a:pt x="3287" y="5429"/>
                  </a:lnTo>
                  <a:lnTo>
                    <a:pt x="3300" y="5429"/>
                  </a:lnTo>
                  <a:lnTo>
                    <a:pt x="3300" y="5435"/>
                  </a:lnTo>
                  <a:lnTo>
                    <a:pt x="3311" y="5442"/>
                  </a:lnTo>
                  <a:lnTo>
                    <a:pt x="3311" y="5454"/>
                  </a:lnTo>
                  <a:lnTo>
                    <a:pt x="3311" y="5459"/>
                  </a:lnTo>
                  <a:lnTo>
                    <a:pt x="3311" y="5471"/>
                  </a:lnTo>
                  <a:lnTo>
                    <a:pt x="3311" y="5484"/>
                  </a:lnTo>
                  <a:lnTo>
                    <a:pt x="3311" y="5490"/>
                  </a:lnTo>
                  <a:lnTo>
                    <a:pt x="3317" y="5501"/>
                  </a:lnTo>
                  <a:lnTo>
                    <a:pt x="3323" y="5507"/>
                  </a:lnTo>
                  <a:lnTo>
                    <a:pt x="3336" y="5514"/>
                  </a:lnTo>
                  <a:lnTo>
                    <a:pt x="3347" y="5531"/>
                  </a:lnTo>
                  <a:lnTo>
                    <a:pt x="3353" y="5543"/>
                  </a:lnTo>
                  <a:lnTo>
                    <a:pt x="3353" y="5556"/>
                  </a:lnTo>
                  <a:lnTo>
                    <a:pt x="3347" y="5567"/>
                  </a:lnTo>
                  <a:lnTo>
                    <a:pt x="3342" y="5579"/>
                  </a:lnTo>
                  <a:lnTo>
                    <a:pt x="3323" y="5598"/>
                  </a:lnTo>
                  <a:lnTo>
                    <a:pt x="3306" y="5603"/>
                  </a:lnTo>
                  <a:lnTo>
                    <a:pt x="3287" y="5622"/>
                  </a:lnTo>
                  <a:lnTo>
                    <a:pt x="3270" y="5622"/>
                  </a:lnTo>
                  <a:lnTo>
                    <a:pt x="3258" y="5622"/>
                  </a:lnTo>
                  <a:lnTo>
                    <a:pt x="3234" y="5615"/>
                  </a:lnTo>
                  <a:lnTo>
                    <a:pt x="3215" y="5603"/>
                  </a:lnTo>
                  <a:lnTo>
                    <a:pt x="3198" y="5598"/>
                  </a:lnTo>
                  <a:lnTo>
                    <a:pt x="3186" y="5586"/>
                  </a:lnTo>
                  <a:lnTo>
                    <a:pt x="3179" y="5579"/>
                  </a:lnTo>
                  <a:lnTo>
                    <a:pt x="3173" y="5556"/>
                  </a:lnTo>
                  <a:lnTo>
                    <a:pt x="3173" y="5531"/>
                  </a:lnTo>
                  <a:lnTo>
                    <a:pt x="3167" y="5520"/>
                  </a:lnTo>
                  <a:lnTo>
                    <a:pt x="3156" y="5520"/>
                  </a:lnTo>
                  <a:lnTo>
                    <a:pt x="3143" y="5537"/>
                  </a:lnTo>
                  <a:lnTo>
                    <a:pt x="3120" y="5556"/>
                  </a:lnTo>
                  <a:lnTo>
                    <a:pt x="3101" y="5556"/>
                  </a:lnTo>
                  <a:lnTo>
                    <a:pt x="3090" y="5556"/>
                  </a:lnTo>
                  <a:lnTo>
                    <a:pt x="3084" y="5543"/>
                  </a:lnTo>
                  <a:lnTo>
                    <a:pt x="3084" y="5537"/>
                  </a:lnTo>
                  <a:lnTo>
                    <a:pt x="3084" y="5531"/>
                  </a:lnTo>
                  <a:lnTo>
                    <a:pt x="3084" y="5526"/>
                  </a:lnTo>
                  <a:lnTo>
                    <a:pt x="3084" y="5514"/>
                  </a:lnTo>
                  <a:lnTo>
                    <a:pt x="3071" y="5507"/>
                  </a:lnTo>
                  <a:lnTo>
                    <a:pt x="3059" y="5501"/>
                  </a:lnTo>
                  <a:lnTo>
                    <a:pt x="3048" y="5484"/>
                  </a:lnTo>
                  <a:lnTo>
                    <a:pt x="3042" y="5471"/>
                  </a:lnTo>
                  <a:lnTo>
                    <a:pt x="3035" y="5459"/>
                  </a:lnTo>
                  <a:lnTo>
                    <a:pt x="3029" y="5435"/>
                  </a:lnTo>
                  <a:lnTo>
                    <a:pt x="3035" y="5423"/>
                  </a:lnTo>
                  <a:lnTo>
                    <a:pt x="3035" y="5418"/>
                  </a:lnTo>
                  <a:lnTo>
                    <a:pt x="3042" y="5406"/>
                  </a:lnTo>
                  <a:lnTo>
                    <a:pt x="3042" y="5399"/>
                  </a:lnTo>
                  <a:lnTo>
                    <a:pt x="3042" y="5393"/>
                  </a:lnTo>
                  <a:lnTo>
                    <a:pt x="3035" y="5387"/>
                  </a:lnTo>
                  <a:lnTo>
                    <a:pt x="3018" y="5376"/>
                  </a:lnTo>
                  <a:lnTo>
                    <a:pt x="2999" y="5357"/>
                  </a:lnTo>
                  <a:lnTo>
                    <a:pt x="2987" y="5346"/>
                  </a:lnTo>
                  <a:lnTo>
                    <a:pt x="2982" y="5334"/>
                  </a:lnTo>
                  <a:lnTo>
                    <a:pt x="2976" y="5334"/>
                  </a:lnTo>
                  <a:lnTo>
                    <a:pt x="2970" y="5334"/>
                  </a:lnTo>
                  <a:lnTo>
                    <a:pt x="2963" y="5340"/>
                  </a:lnTo>
                  <a:lnTo>
                    <a:pt x="2963" y="5346"/>
                  </a:lnTo>
                  <a:lnTo>
                    <a:pt x="2957" y="5351"/>
                  </a:lnTo>
                  <a:lnTo>
                    <a:pt x="2951" y="5351"/>
                  </a:lnTo>
                  <a:lnTo>
                    <a:pt x="2946" y="5357"/>
                  </a:lnTo>
                  <a:lnTo>
                    <a:pt x="2934" y="5351"/>
                  </a:lnTo>
                  <a:lnTo>
                    <a:pt x="2921" y="5346"/>
                  </a:lnTo>
                  <a:lnTo>
                    <a:pt x="2915" y="5346"/>
                  </a:lnTo>
                  <a:lnTo>
                    <a:pt x="2915" y="5334"/>
                  </a:lnTo>
                  <a:lnTo>
                    <a:pt x="2915" y="5315"/>
                  </a:lnTo>
                  <a:lnTo>
                    <a:pt x="2921" y="5298"/>
                  </a:lnTo>
                  <a:lnTo>
                    <a:pt x="2915" y="5291"/>
                  </a:lnTo>
                  <a:lnTo>
                    <a:pt x="2910" y="5285"/>
                  </a:lnTo>
                  <a:lnTo>
                    <a:pt x="2891" y="5279"/>
                  </a:lnTo>
                  <a:lnTo>
                    <a:pt x="2879" y="5279"/>
                  </a:lnTo>
                  <a:lnTo>
                    <a:pt x="2874" y="5279"/>
                  </a:lnTo>
                  <a:lnTo>
                    <a:pt x="2868" y="5268"/>
                  </a:lnTo>
                  <a:lnTo>
                    <a:pt x="2868" y="5262"/>
                  </a:lnTo>
                  <a:lnTo>
                    <a:pt x="2868" y="5255"/>
                  </a:lnTo>
                  <a:lnTo>
                    <a:pt x="2855" y="5249"/>
                  </a:lnTo>
                  <a:lnTo>
                    <a:pt x="2849" y="5249"/>
                  </a:lnTo>
                  <a:lnTo>
                    <a:pt x="2838" y="5249"/>
                  </a:lnTo>
                  <a:lnTo>
                    <a:pt x="2832" y="5262"/>
                  </a:lnTo>
                  <a:lnTo>
                    <a:pt x="2826" y="5262"/>
                  </a:lnTo>
                  <a:lnTo>
                    <a:pt x="2813" y="5262"/>
                  </a:lnTo>
                  <a:lnTo>
                    <a:pt x="2813" y="5255"/>
                  </a:lnTo>
                  <a:lnTo>
                    <a:pt x="2813" y="5249"/>
                  </a:lnTo>
                  <a:lnTo>
                    <a:pt x="2807" y="5249"/>
                  </a:lnTo>
                  <a:lnTo>
                    <a:pt x="2796" y="5249"/>
                  </a:lnTo>
                  <a:lnTo>
                    <a:pt x="2790" y="5262"/>
                  </a:lnTo>
                  <a:lnTo>
                    <a:pt x="2777" y="5268"/>
                  </a:lnTo>
                  <a:lnTo>
                    <a:pt x="2771" y="5274"/>
                  </a:lnTo>
                  <a:lnTo>
                    <a:pt x="2760" y="5274"/>
                  </a:lnTo>
                  <a:lnTo>
                    <a:pt x="2747" y="5274"/>
                  </a:lnTo>
                  <a:lnTo>
                    <a:pt x="2724" y="5268"/>
                  </a:lnTo>
                  <a:lnTo>
                    <a:pt x="2718" y="5262"/>
                  </a:lnTo>
                  <a:lnTo>
                    <a:pt x="2718" y="5255"/>
                  </a:lnTo>
                  <a:lnTo>
                    <a:pt x="2711" y="5243"/>
                  </a:lnTo>
                  <a:lnTo>
                    <a:pt x="2699" y="5207"/>
                  </a:lnTo>
                  <a:lnTo>
                    <a:pt x="2694" y="5196"/>
                  </a:lnTo>
                  <a:lnTo>
                    <a:pt x="2694" y="5177"/>
                  </a:lnTo>
                  <a:lnTo>
                    <a:pt x="2699" y="5147"/>
                  </a:lnTo>
                  <a:lnTo>
                    <a:pt x="2699" y="5130"/>
                  </a:lnTo>
                  <a:lnTo>
                    <a:pt x="2699" y="5124"/>
                  </a:lnTo>
                  <a:lnTo>
                    <a:pt x="2694" y="5118"/>
                  </a:lnTo>
                  <a:lnTo>
                    <a:pt x="2688" y="5111"/>
                  </a:lnTo>
                  <a:lnTo>
                    <a:pt x="2682" y="5124"/>
                  </a:lnTo>
                  <a:lnTo>
                    <a:pt x="2675" y="5124"/>
                  </a:lnTo>
                  <a:lnTo>
                    <a:pt x="2669" y="5130"/>
                  </a:lnTo>
                  <a:lnTo>
                    <a:pt x="2658" y="5141"/>
                  </a:lnTo>
                  <a:lnTo>
                    <a:pt x="2658" y="5154"/>
                  </a:lnTo>
                  <a:lnTo>
                    <a:pt x="2652" y="5166"/>
                  </a:lnTo>
                  <a:lnTo>
                    <a:pt x="2633" y="5171"/>
                  </a:lnTo>
                  <a:lnTo>
                    <a:pt x="2622" y="5183"/>
                  </a:lnTo>
                  <a:lnTo>
                    <a:pt x="2616" y="5190"/>
                  </a:lnTo>
                  <a:lnTo>
                    <a:pt x="2610" y="5190"/>
                  </a:lnTo>
                  <a:lnTo>
                    <a:pt x="2603" y="5177"/>
                  </a:lnTo>
                  <a:lnTo>
                    <a:pt x="2603" y="5171"/>
                  </a:lnTo>
                  <a:lnTo>
                    <a:pt x="2610" y="5166"/>
                  </a:lnTo>
                  <a:lnTo>
                    <a:pt x="2616" y="5154"/>
                  </a:lnTo>
                  <a:lnTo>
                    <a:pt x="2627" y="5147"/>
                  </a:lnTo>
                  <a:lnTo>
                    <a:pt x="2639" y="5141"/>
                  </a:lnTo>
                  <a:lnTo>
                    <a:pt x="2639" y="5130"/>
                  </a:lnTo>
                  <a:lnTo>
                    <a:pt x="2639" y="5124"/>
                  </a:lnTo>
                  <a:lnTo>
                    <a:pt x="2639" y="5111"/>
                  </a:lnTo>
                  <a:lnTo>
                    <a:pt x="2633" y="5099"/>
                  </a:lnTo>
                  <a:lnTo>
                    <a:pt x="2639" y="5088"/>
                  </a:lnTo>
                  <a:lnTo>
                    <a:pt x="2639" y="5075"/>
                  </a:lnTo>
                  <a:lnTo>
                    <a:pt x="2633" y="5058"/>
                  </a:lnTo>
                  <a:lnTo>
                    <a:pt x="2627" y="5039"/>
                  </a:lnTo>
                  <a:lnTo>
                    <a:pt x="2616" y="5033"/>
                  </a:lnTo>
                  <a:lnTo>
                    <a:pt x="2616" y="5016"/>
                  </a:lnTo>
                  <a:lnTo>
                    <a:pt x="2616" y="4997"/>
                  </a:lnTo>
                  <a:lnTo>
                    <a:pt x="2616" y="4974"/>
                  </a:lnTo>
                  <a:lnTo>
                    <a:pt x="2616" y="4967"/>
                  </a:lnTo>
                  <a:lnTo>
                    <a:pt x="2616" y="4955"/>
                  </a:lnTo>
                  <a:lnTo>
                    <a:pt x="2603" y="4944"/>
                  </a:lnTo>
                  <a:lnTo>
                    <a:pt x="2597" y="4938"/>
                  </a:lnTo>
                  <a:lnTo>
                    <a:pt x="2567" y="4919"/>
                  </a:lnTo>
                  <a:lnTo>
                    <a:pt x="2555" y="4914"/>
                  </a:lnTo>
                  <a:lnTo>
                    <a:pt x="2550" y="4902"/>
                  </a:lnTo>
                  <a:lnTo>
                    <a:pt x="2544" y="4895"/>
                  </a:lnTo>
                  <a:lnTo>
                    <a:pt x="2550" y="4889"/>
                  </a:lnTo>
                  <a:lnTo>
                    <a:pt x="2550" y="4878"/>
                  </a:lnTo>
                  <a:lnTo>
                    <a:pt x="2550" y="4859"/>
                  </a:lnTo>
                  <a:lnTo>
                    <a:pt x="2550" y="4853"/>
                  </a:lnTo>
                  <a:lnTo>
                    <a:pt x="2550" y="4847"/>
                  </a:lnTo>
                  <a:lnTo>
                    <a:pt x="2550" y="4842"/>
                  </a:lnTo>
                  <a:lnTo>
                    <a:pt x="2538" y="4842"/>
                  </a:lnTo>
                  <a:lnTo>
                    <a:pt x="2531" y="4836"/>
                  </a:lnTo>
                  <a:lnTo>
                    <a:pt x="2519" y="4823"/>
                  </a:lnTo>
                  <a:lnTo>
                    <a:pt x="2508" y="4817"/>
                  </a:lnTo>
                  <a:lnTo>
                    <a:pt x="2489" y="4817"/>
                  </a:lnTo>
                  <a:lnTo>
                    <a:pt x="2483" y="4823"/>
                  </a:lnTo>
                  <a:lnTo>
                    <a:pt x="2483" y="4836"/>
                  </a:lnTo>
                  <a:lnTo>
                    <a:pt x="2478" y="4842"/>
                  </a:lnTo>
                  <a:lnTo>
                    <a:pt x="2459" y="4836"/>
                  </a:lnTo>
                  <a:lnTo>
                    <a:pt x="2442" y="4823"/>
                  </a:lnTo>
                  <a:lnTo>
                    <a:pt x="2436" y="4811"/>
                  </a:lnTo>
                  <a:lnTo>
                    <a:pt x="2430" y="4806"/>
                  </a:lnTo>
                  <a:lnTo>
                    <a:pt x="2436" y="4800"/>
                  </a:lnTo>
                  <a:lnTo>
                    <a:pt x="2442" y="4794"/>
                  </a:lnTo>
                  <a:lnTo>
                    <a:pt x="2447" y="4794"/>
                  </a:lnTo>
                  <a:lnTo>
                    <a:pt x="2447" y="4781"/>
                  </a:lnTo>
                  <a:lnTo>
                    <a:pt x="2442" y="4775"/>
                  </a:lnTo>
                  <a:lnTo>
                    <a:pt x="2442" y="4770"/>
                  </a:lnTo>
                  <a:lnTo>
                    <a:pt x="2430" y="4764"/>
                  </a:lnTo>
                  <a:lnTo>
                    <a:pt x="2423" y="4758"/>
                  </a:lnTo>
                  <a:lnTo>
                    <a:pt x="2423" y="4751"/>
                  </a:lnTo>
                  <a:lnTo>
                    <a:pt x="2423" y="4745"/>
                  </a:lnTo>
                  <a:lnTo>
                    <a:pt x="2423" y="4734"/>
                  </a:lnTo>
                  <a:lnTo>
                    <a:pt x="2423" y="4728"/>
                  </a:lnTo>
                  <a:lnTo>
                    <a:pt x="2417" y="4734"/>
                  </a:lnTo>
                  <a:lnTo>
                    <a:pt x="2411" y="4739"/>
                  </a:lnTo>
                  <a:lnTo>
                    <a:pt x="2406" y="4745"/>
                  </a:lnTo>
                  <a:lnTo>
                    <a:pt x="2400" y="4745"/>
                  </a:lnTo>
                  <a:lnTo>
                    <a:pt x="2394" y="4745"/>
                  </a:lnTo>
                  <a:lnTo>
                    <a:pt x="2381" y="4739"/>
                  </a:lnTo>
                  <a:lnTo>
                    <a:pt x="2381" y="4734"/>
                  </a:lnTo>
                  <a:lnTo>
                    <a:pt x="2381" y="4728"/>
                  </a:lnTo>
                  <a:lnTo>
                    <a:pt x="2375" y="4734"/>
                  </a:lnTo>
                  <a:lnTo>
                    <a:pt x="2370" y="4739"/>
                  </a:lnTo>
                  <a:lnTo>
                    <a:pt x="2364" y="4745"/>
                  </a:lnTo>
                  <a:lnTo>
                    <a:pt x="2351" y="4745"/>
                  </a:lnTo>
                  <a:lnTo>
                    <a:pt x="2339" y="4745"/>
                  </a:lnTo>
                  <a:lnTo>
                    <a:pt x="2322" y="4751"/>
                  </a:lnTo>
                  <a:lnTo>
                    <a:pt x="2315" y="4745"/>
                  </a:lnTo>
                  <a:lnTo>
                    <a:pt x="2303" y="4745"/>
                  </a:lnTo>
                  <a:lnTo>
                    <a:pt x="2298" y="4745"/>
                  </a:lnTo>
                  <a:lnTo>
                    <a:pt x="2292" y="4739"/>
                  </a:lnTo>
                  <a:lnTo>
                    <a:pt x="2286" y="4739"/>
                  </a:lnTo>
                  <a:lnTo>
                    <a:pt x="2286" y="4734"/>
                  </a:lnTo>
                  <a:lnTo>
                    <a:pt x="2273" y="4734"/>
                  </a:lnTo>
                  <a:lnTo>
                    <a:pt x="2256" y="4739"/>
                  </a:lnTo>
                  <a:lnTo>
                    <a:pt x="2243" y="4734"/>
                  </a:lnTo>
                  <a:lnTo>
                    <a:pt x="2237" y="4728"/>
                  </a:lnTo>
                  <a:lnTo>
                    <a:pt x="2231" y="4709"/>
                  </a:lnTo>
                  <a:lnTo>
                    <a:pt x="2226" y="4709"/>
                  </a:lnTo>
                  <a:lnTo>
                    <a:pt x="2226" y="4703"/>
                  </a:lnTo>
                  <a:lnTo>
                    <a:pt x="2214" y="4709"/>
                  </a:lnTo>
                  <a:lnTo>
                    <a:pt x="2207" y="4709"/>
                  </a:lnTo>
                  <a:lnTo>
                    <a:pt x="2201" y="4728"/>
                  </a:lnTo>
                  <a:lnTo>
                    <a:pt x="2195" y="4734"/>
                  </a:lnTo>
                  <a:lnTo>
                    <a:pt x="2190" y="4734"/>
                  </a:lnTo>
                  <a:lnTo>
                    <a:pt x="2178" y="4739"/>
                  </a:lnTo>
                  <a:lnTo>
                    <a:pt x="2165" y="4734"/>
                  </a:lnTo>
                  <a:lnTo>
                    <a:pt x="2118" y="4728"/>
                  </a:lnTo>
                  <a:lnTo>
                    <a:pt x="2112" y="4722"/>
                  </a:lnTo>
                  <a:lnTo>
                    <a:pt x="2106" y="4722"/>
                  </a:lnTo>
                  <a:lnTo>
                    <a:pt x="2106" y="4715"/>
                  </a:lnTo>
                  <a:lnTo>
                    <a:pt x="2106" y="4709"/>
                  </a:lnTo>
                  <a:lnTo>
                    <a:pt x="2099" y="4703"/>
                  </a:lnTo>
                  <a:lnTo>
                    <a:pt x="2093" y="4703"/>
                  </a:lnTo>
                  <a:lnTo>
                    <a:pt x="2082" y="4703"/>
                  </a:lnTo>
                  <a:lnTo>
                    <a:pt x="2076" y="4703"/>
                  </a:lnTo>
                  <a:lnTo>
                    <a:pt x="2070" y="4709"/>
                  </a:lnTo>
                  <a:lnTo>
                    <a:pt x="2057" y="4739"/>
                  </a:lnTo>
                  <a:lnTo>
                    <a:pt x="2051" y="4751"/>
                  </a:lnTo>
                  <a:lnTo>
                    <a:pt x="2046" y="4764"/>
                  </a:lnTo>
                  <a:lnTo>
                    <a:pt x="2040" y="4770"/>
                  </a:lnTo>
                  <a:lnTo>
                    <a:pt x="2034" y="4775"/>
                  </a:lnTo>
                  <a:lnTo>
                    <a:pt x="2034" y="4781"/>
                  </a:lnTo>
                  <a:lnTo>
                    <a:pt x="2034" y="4800"/>
                  </a:lnTo>
                  <a:lnTo>
                    <a:pt x="2034" y="4811"/>
                  </a:lnTo>
                  <a:lnTo>
                    <a:pt x="2034" y="4817"/>
                  </a:lnTo>
                  <a:lnTo>
                    <a:pt x="2027" y="4817"/>
                  </a:lnTo>
                  <a:lnTo>
                    <a:pt x="2015" y="4817"/>
                  </a:lnTo>
                  <a:lnTo>
                    <a:pt x="1991" y="4811"/>
                  </a:lnTo>
                  <a:lnTo>
                    <a:pt x="1974" y="4811"/>
                  </a:lnTo>
                  <a:lnTo>
                    <a:pt x="1968" y="4800"/>
                  </a:lnTo>
                  <a:lnTo>
                    <a:pt x="1968" y="4794"/>
                  </a:lnTo>
                  <a:lnTo>
                    <a:pt x="1968" y="4775"/>
                  </a:lnTo>
                  <a:lnTo>
                    <a:pt x="1968" y="4758"/>
                  </a:lnTo>
                  <a:lnTo>
                    <a:pt x="1979" y="4734"/>
                  </a:lnTo>
                  <a:lnTo>
                    <a:pt x="1979" y="4709"/>
                  </a:lnTo>
                  <a:lnTo>
                    <a:pt x="1974" y="4673"/>
                  </a:lnTo>
                  <a:lnTo>
                    <a:pt x="1974" y="4667"/>
                  </a:lnTo>
                  <a:lnTo>
                    <a:pt x="1974" y="4662"/>
                  </a:lnTo>
                  <a:lnTo>
                    <a:pt x="1968" y="4656"/>
                  </a:lnTo>
                  <a:lnTo>
                    <a:pt x="1955" y="4650"/>
                  </a:lnTo>
                  <a:lnTo>
                    <a:pt x="1943" y="4650"/>
                  </a:lnTo>
                  <a:lnTo>
                    <a:pt x="1932" y="4656"/>
                  </a:lnTo>
                  <a:lnTo>
                    <a:pt x="1907" y="4667"/>
                  </a:lnTo>
                  <a:lnTo>
                    <a:pt x="1890" y="4673"/>
                  </a:lnTo>
                  <a:lnTo>
                    <a:pt x="1866" y="4679"/>
                  </a:lnTo>
                  <a:lnTo>
                    <a:pt x="1854" y="4679"/>
                  </a:lnTo>
                  <a:lnTo>
                    <a:pt x="1835" y="4679"/>
                  </a:lnTo>
                  <a:lnTo>
                    <a:pt x="1830" y="4679"/>
                  </a:lnTo>
                  <a:lnTo>
                    <a:pt x="1818" y="4679"/>
                  </a:lnTo>
                  <a:lnTo>
                    <a:pt x="1805" y="4686"/>
                  </a:lnTo>
                  <a:lnTo>
                    <a:pt x="1799" y="4692"/>
                  </a:lnTo>
                  <a:lnTo>
                    <a:pt x="1788" y="4703"/>
                  </a:lnTo>
                  <a:lnTo>
                    <a:pt x="1782" y="4709"/>
                  </a:lnTo>
                  <a:lnTo>
                    <a:pt x="1775" y="4715"/>
                  </a:lnTo>
                  <a:lnTo>
                    <a:pt x="1769" y="4722"/>
                  </a:lnTo>
                  <a:lnTo>
                    <a:pt x="1769" y="4734"/>
                  </a:lnTo>
                  <a:lnTo>
                    <a:pt x="1769" y="4745"/>
                  </a:lnTo>
                  <a:lnTo>
                    <a:pt x="1769" y="4758"/>
                  </a:lnTo>
                  <a:lnTo>
                    <a:pt x="1769" y="4764"/>
                  </a:lnTo>
                  <a:lnTo>
                    <a:pt x="1763" y="4775"/>
                  </a:lnTo>
                  <a:lnTo>
                    <a:pt x="1758" y="4781"/>
                  </a:lnTo>
                  <a:lnTo>
                    <a:pt x="1722" y="4787"/>
                  </a:lnTo>
                  <a:lnTo>
                    <a:pt x="1691" y="4794"/>
                  </a:lnTo>
                  <a:lnTo>
                    <a:pt x="1674" y="4794"/>
                  </a:lnTo>
                  <a:lnTo>
                    <a:pt x="1650" y="4800"/>
                  </a:lnTo>
                  <a:lnTo>
                    <a:pt x="1644" y="4806"/>
                  </a:lnTo>
                  <a:lnTo>
                    <a:pt x="1644" y="4811"/>
                  </a:lnTo>
                  <a:lnTo>
                    <a:pt x="1631" y="4817"/>
                  </a:lnTo>
                  <a:lnTo>
                    <a:pt x="1631" y="4830"/>
                  </a:lnTo>
                  <a:lnTo>
                    <a:pt x="1638" y="4842"/>
                  </a:lnTo>
                  <a:lnTo>
                    <a:pt x="1644" y="4872"/>
                  </a:lnTo>
                  <a:lnTo>
                    <a:pt x="1644" y="4889"/>
                  </a:lnTo>
                  <a:lnTo>
                    <a:pt x="1638" y="4902"/>
                  </a:lnTo>
                  <a:lnTo>
                    <a:pt x="1625" y="4925"/>
                  </a:lnTo>
                  <a:lnTo>
                    <a:pt x="1620" y="4938"/>
                  </a:lnTo>
                  <a:lnTo>
                    <a:pt x="1595" y="4961"/>
                  </a:lnTo>
                  <a:lnTo>
                    <a:pt x="1589" y="4961"/>
                  </a:lnTo>
                  <a:lnTo>
                    <a:pt x="1589" y="4974"/>
                  </a:lnTo>
                  <a:lnTo>
                    <a:pt x="1595" y="4986"/>
                  </a:lnTo>
                  <a:lnTo>
                    <a:pt x="1595" y="4997"/>
                  </a:lnTo>
                  <a:lnTo>
                    <a:pt x="1602" y="5003"/>
                  </a:lnTo>
                  <a:lnTo>
                    <a:pt x="1608" y="4997"/>
                  </a:lnTo>
                  <a:lnTo>
                    <a:pt x="1620" y="4991"/>
                  </a:lnTo>
                  <a:lnTo>
                    <a:pt x="1625" y="4991"/>
                  </a:lnTo>
                  <a:lnTo>
                    <a:pt x="1631" y="4991"/>
                  </a:lnTo>
                  <a:lnTo>
                    <a:pt x="1638" y="4997"/>
                  </a:lnTo>
                  <a:lnTo>
                    <a:pt x="1638" y="5010"/>
                  </a:lnTo>
                  <a:lnTo>
                    <a:pt x="1638" y="5027"/>
                  </a:lnTo>
                  <a:lnTo>
                    <a:pt x="1644" y="5033"/>
                  </a:lnTo>
                  <a:lnTo>
                    <a:pt x="1644" y="5039"/>
                  </a:lnTo>
                  <a:lnTo>
                    <a:pt x="1656" y="5039"/>
                  </a:lnTo>
                  <a:lnTo>
                    <a:pt x="1661" y="5052"/>
                  </a:lnTo>
                  <a:lnTo>
                    <a:pt x="1674" y="5058"/>
                  </a:lnTo>
                  <a:lnTo>
                    <a:pt x="1674" y="5069"/>
                  </a:lnTo>
                  <a:lnTo>
                    <a:pt x="1674" y="5082"/>
                  </a:lnTo>
                  <a:lnTo>
                    <a:pt x="1661" y="5099"/>
                  </a:lnTo>
                  <a:lnTo>
                    <a:pt x="1661" y="5124"/>
                  </a:lnTo>
                  <a:lnTo>
                    <a:pt x="1661" y="5141"/>
                  </a:lnTo>
                  <a:lnTo>
                    <a:pt x="1656" y="5160"/>
                  </a:lnTo>
                  <a:lnTo>
                    <a:pt x="1644" y="5177"/>
                  </a:lnTo>
                  <a:lnTo>
                    <a:pt x="1644" y="5219"/>
                  </a:lnTo>
                  <a:lnTo>
                    <a:pt x="1644" y="5226"/>
                  </a:lnTo>
                  <a:lnTo>
                    <a:pt x="1644" y="5238"/>
                  </a:lnTo>
                  <a:lnTo>
                    <a:pt x="1631" y="5249"/>
                  </a:lnTo>
                  <a:lnTo>
                    <a:pt x="1625" y="5262"/>
                  </a:lnTo>
                  <a:lnTo>
                    <a:pt x="1620" y="5262"/>
                  </a:lnTo>
                  <a:lnTo>
                    <a:pt x="1608" y="5262"/>
                  </a:lnTo>
                  <a:lnTo>
                    <a:pt x="1602" y="5249"/>
                  </a:lnTo>
                  <a:lnTo>
                    <a:pt x="1584" y="5232"/>
                  </a:lnTo>
                  <a:lnTo>
                    <a:pt x="1572" y="5226"/>
                  </a:lnTo>
                  <a:lnTo>
                    <a:pt x="1566" y="5226"/>
                  </a:lnTo>
                  <a:lnTo>
                    <a:pt x="1566" y="5232"/>
                  </a:lnTo>
                  <a:lnTo>
                    <a:pt x="1566" y="5238"/>
                  </a:lnTo>
                  <a:lnTo>
                    <a:pt x="1566" y="5249"/>
                  </a:lnTo>
                  <a:lnTo>
                    <a:pt x="1572" y="5268"/>
                  </a:lnTo>
                  <a:lnTo>
                    <a:pt x="1584" y="5291"/>
                  </a:lnTo>
                  <a:lnTo>
                    <a:pt x="1589" y="5315"/>
                  </a:lnTo>
                  <a:lnTo>
                    <a:pt x="1602" y="5334"/>
                  </a:lnTo>
                  <a:lnTo>
                    <a:pt x="1608" y="5346"/>
                  </a:lnTo>
                  <a:lnTo>
                    <a:pt x="1572" y="5363"/>
                  </a:lnTo>
                  <a:lnTo>
                    <a:pt x="1559" y="5357"/>
                  </a:lnTo>
                  <a:lnTo>
                    <a:pt x="1553" y="5351"/>
                  </a:lnTo>
                  <a:lnTo>
                    <a:pt x="1536" y="5346"/>
                  </a:lnTo>
                  <a:lnTo>
                    <a:pt x="1523" y="5334"/>
                  </a:lnTo>
                  <a:lnTo>
                    <a:pt x="1517" y="5334"/>
                  </a:lnTo>
                  <a:lnTo>
                    <a:pt x="1512" y="5334"/>
                  </a:lnTo>
                  <a:lnTo>
                    <a:pt x="1506" y="5346"/>
                  </a:lnTo>
                  <a:lnTo>
                    <a:pt x="1500" y="5351"/>
                  </a:lnTo>
                  <a:lnTo>
                    <a:pt x="1494" y="5357"/>
                  </a:lnTo>
                  <a:lnTo>
                    <a:pt x="1487" y="5351"/>
                  </a:lnTo>
                  <a:lnTo>
                    <a:pt x="1481" y="5346"/>
                  </a:lnTo>
                  <a:lnTo>
                    <a:pt x="1481" y="5340"/>
                  </a:lnTo>
                  <a:lnTo>
                    <a:pt x="1476" y="5334"/>
                  </a:lnTo>
                  <a:lnTo>
                    <a:pt x="1464" y="5327"/>
                  </a:lnTo>
                  <a:lnTo>
                    <a:pt x="1440" y="5327"/>
                  </a:lnTo>
                  <a:lnTo>
                    <a:pt x="1415" y="5327"/>
                  </a:lnTo>
                  <a:lnTo>
                    <a:pt x="1404" y="5315"/>
                  </a:lnTo>
                  <a:lnTo>
                    <a:pt x="1392" y="5315"/>
                  </a:lnTo>
                  <a:lnTo>
                    <a:pt x="1386" y="5315"/>
                  </a:lnTo>
                  <a:lnTo>
                    <a:pt x="1379" y="5315"/>
                  </a:lnTo>
                  <a:lnTo>
                    <a:pt x="1379" y="5310"/>
                  </a:lnTo>
                  <a:lnTo>
                    <a:pt x="1379" y="5304"/>
                  </a:lnTo>
                  <a:lnTo>
                    <a:pt x="1379" y="5298"/>
                  </a:lnTo>
                  <a:lnTo>
                    <a:pt x="1373" y="5291"/>
                  </a:lnTo>
                  <a:lnTo>
                    <a:pt x="1368" y="5298"/>
                  </a:lnTo>
                  <a:lnTo>
                    <a:pt x="1362" y="5304"/>
                  </a:lnTo>
                  <a:lnTo>
                    <a:pt x="1356" y="5304"/>
                  </a:lnTo>
                  <a:lnTo>
                    <a:pt x="1356" y="5298"/>
                  </a:lnTo>
                  <a:lnTo>
                    <a:pt x="1350" y="5279"/>
                  </a:lnTo>
                  <a:lnTo>
                    <a:pt x="1350" y="5268"/>
                  </a:lnTo>
                  <a:lnTo>
                    <a:pt x="1343" y="5262"/>
                  </a:lnTo>
                  <a:lnTo>
                    <a:pt x="1343" y="5268"/>
                  </a:lnTo>
                  <a:lnTo>
                    <a:pt x="1343" y="5285"/>
                  </a:lnTo>
                  <a:lnTo>
                    <a:pt x="1337" y="5298"/>
                  </a:lnTo>
                  <a:lnTo>
                    <a:pt x="1337" y="5304"/>
                  </a:lnTo>
                  <a:lnTo>
                    <a:pt x="1326" y="5304"/>
                  </a:lnTo>
                  <a:lnTo>
                    <a:pt x="1314" y="5304"/>
                  </a:lnTo>
                  <a:lnTo>
                    <a:pt x="1307" y="5310"/>
                  </a:lnTo>
                  <a:lnTo>
                    <a:pt x="1284" y="5321"/>
                  </a:lnTo>
                  <a:lnTo>
                    <a:pt x="1271" y="5327"/>
                  </a:lnTo>
                  <a:lnTo>
                    <a:pt x="1265" y="5327"/>
                  </a:lnTo>
                  <a:lnTo>
                    <a:pt x="1260" y="5327"/>
                  </a:lnTo>
                  <a:lnTo>
                    <a:pt x="1254" y="5334"/>
                  </a:lnTo>
                  <a:lnTo>
                    <a:pt x="1242" y="5340"/>
                  </a:lnTo>
                  <a:lnTo>
                    <a:pt x="1235" y="5346"/>
                  </a:lnTo>
                  <a:lnTo>
                    <a:pt x="1224" y="5346"/>
                  </a:lnTo>
                  <a:lnTo>
                    <a:pt x="1218" y="5346"/>
                  </a:lnTo>
                  <a:lnTo>
                    <a:pt x="1212" y="5346"/>
                  </a:lnTo>
                  <a:lnTo>
                    <a:pt x="1199" y="5340"/>
                  </a:lnTo>
                  <a:lnTo>
                    <a:pt x="1193" y="5340"/>
                  </a:lnTo>
                  <a:lnTo>
                    <a:pt x="1188" y="5340"/>
                  </a:lnTo>
                  <a:lnTo>
                    <a:pt x="1188" y="5346"/>
                  </a:lnTo>
                  <a:lnTo>
                    <a:pt x="1176" y="5346"/>
                  </a:lnTo>
                  <a:lnTo>
                    <a:pt x="1170" y="5346"/>
                  </a:lnTo>
                  <a:lnTo>
                    <a:pt x="1170" y="5351"/>
                  </a:lnTo>
                  <a:lnTo>
                    <a:pt x="1146" y="5357"/>
                  </a:lnTo>
                  <a:lnTo>
                    <a:pt x="1121" y="5363"/>
                  </a:lnTo>
                  <a:lnTo>
                    <a:pt x="1127" y="5363"/>
                  </a:lnTo>
                  <a:lnTo>
                    <a:pt x="1121" y="5376"/>
                  </a:lnTo>
                  <a:lnTo>
                    <a:pt x="1121" y="5382"/>
                  </a:lnTo>
                  <a:lnTo>
                    <a:pt x="1121" y="5393"/>
                  </a:lnTo>
                  <a:lnTo>
                    <a:pt x="1134" y="5406"/>
                  </a:lnTo>
                  <a:lnTo>
                    <a:pt x="1134" y="5429"/>
                  </a:lnTo>
                  <a:lnTo>
                    <a:pt x="1134" y="5442"/>
                  </a:lnTo>
                  <a:lnTo>
                    <a:pt x="1121" y="5471"/>
                  </a:lnTo>
                  <a:lnTo>
                    <a:pt x="1121" y="5501"/>
                  </a:lnTo>
                  <a:lnTo>
                    <a:pt x="1116" y="5520"/>
                  </a:lnTo>
                  <a:lnTo>
                    <a:pt x="1104" y="5531"/>
                  </a:lnTo>
                  <a:lnTo>
                    <a:pt x="1091" y="5537"/>
                  </a:lnTo>
                  <a:lnTo>
                    <a:pt x="1074" y="5543"/>
                  </a:lnTo>
                  <a:lnTo>
                    <a:pt x="1062" y="5556"/>
                  </a:lnTo>
                  <a:lnTo>
                    <a:pt x="1055" y="5556"/>
                  </a:lnTo>
                  <a:lnTo>
                    <a:pt x="1055" y="5562"/>
                  </a:lnTo>
                  <a:lnTo>
                    <a:pt x="1062" y="5562"/>
                  </a:lnTo>
                  <a:lnTo>
                    <a:pt x="1068" y="5556"/>
                  </a:lnTo>
                  <a:lnTo>
                    <a:pt x="1098" y="5543"/>
                  </a:lnTo>
                  <a:lnTo>
                    <a:pt x="1121" y="5531"/>
                  </a:lnTo>
                  <a:lnTo>
                    <a:pt x="1127" y="5531"/>
                  </a:lnTo>
                  <a:lnTo>
                    <a:pt x="1134" y="5531"/>
                  </a:lnTo>
                  <a:lnTo>
                    <a:pt x="1134" y="5537"/>
                  </a:lnTo>
                  <a:lnTo>
                    <a:pt x="1134" y="5543"/>
                  </a:lnTo>
                  <a:lnTo>
                    <a:pt x="1127" y="5543"/>
                  </a:lnTo>
                  <a:lnTo>
                    <a:pt x="1121" y="5556"/>
                  </a:lnTo>
                  <a:lnTo>
                    <a:pt x="1080" y="5573"/>
                  </a:lnTo>
                  <a:lnTo>
                    <a:pt x="1049" y="5586"/>
                  </a:lnTo>
                  <a:lnTo>
                    <a:pt x="1032" y="5586"/>
                  </a:lnTo>
                  <a:lnTo>
                    <a:pt x="1026" y="5592"/>
                  </a:lnTo>
                  <a:lnTo>
                    <a:pt x="1026" y="5598"/>
                  </a:lnTo>
                  <a:lnTo>
                    <a:pt x="1032" y="5598"/>
                  </a:lnTo>
                  <a:lnTo>
                    <a:pt x="1038" y="5603"/>
                  </a:lnTo>
                  <a:lnTo>
                    <a:pt x="1049" y="5609"/>
                  </a:lnTo>
                  <a:lnTo>
                    <a:pt x="1038" y="5622"/>
                  </a:lnTo>
                  <a:lnTo>
                    <a:pt x="1019" y="5622"/>
                  </a:lnTo>
                  <a:lnTo>
                    <a:pt x="1002" y="5622"/>
                  </a:lnTo>
                  <a:lnTo>
                    <a:pt x="1002" y="5639"/>
                  </a:lnTo>
                  <a:lnTo>
                    <a:pt x="1008" y="5658"/>
                  </a:lnTo>
                  <a:lnTo>
                    <a:pt x="1002" y="5675"/>
                  </a:lnTo>
                  <a:lnTo>
                    <a:pt x="1002" y="5681"/>
                  </a:lnTo>
                  <a:lnTo>
                    <a:pt x="996" y="5681"/>
                  </a:lnTo>
                  <a:lnTo>
                    <a:pt x="990" y="5681"/>
                  </a:lnTo>
                  <a:lnTo>
                    <a:pt x="990" y="5687"/>
                  </a:lnTo>
                  <a:lnTo>
                    <a:pt x="990" y="5700"/>
                  </a:lnTo>
                  <a:lnTo>
                    <a:pt x="990" y="5717"/>
                  </a:lnTo>
                  <a:lnTo>
                    <a:pt x="990" y="5730"/>
                  </a:lnTo>
                  <a:lnTo>
                    <a:pt x="983" y="5736"/>
                  </a:lnTo>
                  <a:lnTo>
                    <a:pt x="977" y="5741"/>
                  </a:lnTo>
                  <a:lnTo>
                    <a:pt x="977" y="5759"/>
                  </a:lnTo>
                  <a:lnTo>
                    <a:pt x="977" y="5789"/>
                  </a:lnTo>
                  <a:lnTo>
                    <a:pt x="977" y="5808"/>
                  </a:lnTo>
                  <a:lnTo>
                    <a:pt x="972" y="5819"/>
                  </a:lnTo>
                  <a:lnTo>
                    <a:pt x="966" y="5849"/>
                  </a:lnTo>
                  <a:lnTo>
                    <a:pt x="966" y="5880"/>
                  </a:lnTo>
                  <a:lnTo>
                    <a:pt x="960" y="5891"/>
                  </a:lnTo>
                  <a:lnTo>
                    <a:pt x="954" y="5891"/>
                  </a:lnTo>
                  <a:lnTo>
                    <a:pt x="941" y="5891"/>
                  </a:lnTo>
                  <a:lnTo>
                    <a:pt x="936" y="5891"/>
                  </a:lnTo>
                  <a:lnTo>
                    <a:pt x="924" y="5903"/>
                  </a:lnTo>
                  <a:lnTo>
                    <a:pt x="911" y="5916"/>
                  </a:lnTo>
                  <a:lnTo>
                    <a:pt x="888" y="5916"/>
                  </a:lnTo>
                  <a:lnTo>
                    <a:pt x="864" y="5916"/>
                  </a:lnTo>
                  <a:lnTo>
                    <a:pt x="833" y="5916"/>
                  </a:lnTo>
                  <a:lnTo>
                    <a:pt x="816" y="5916"/>
                  </a:lnTo>
                  <a:lnTo>
                    <a:pt x="797" y="5916"/>
                  </a:lnTo>
                  <a:lnTo>
                    <a:pt x="786" y="5910"/>
                  </a:lnTo>
                  <a:lnTo>
                    <a:pt x="774" y="5897"/>
                  </a:lnTo>
                  <a:lnTo>
                    <a:pt x="767" y="5885"/>
                  </a:lnTo>
                  <a:lnTo>
                    <a:pt x="761" y="5867"/>
                  </a:lnTo>
                  <a:lnTo>
                    <a:pt x="756" y="5855"/>
                  </a:lnTo>
                  <a:lnTo>
                    <a:pt x="756" y="5831"/>
                  </a:lnTo>
                  <a:lnTo>
                    <a:pt x="761" y="5819"/>
                  </a:lnTo>
                  <a:lnTo>
                    <a:pt x="767" y="5813"/>
                  </a:lnTo>
                  <a:lnTo>
                    <a:pt x="767" y="5808"/>
                  </a:lnTo>
                  <a:lnTo>
                    <a:pt x="767" y="5789"/>
                  </a:lnTo>
                  <a:lnTo>
                    <a:pt x="767" y="5777"/>
                  </a:lnTo>
                  <a:lnTo>
                    <a:pt x="767" y="5747"/>
                  </a:lnTo>
                  <a:lnTo>
                    <a:pt x="767" y="5736"/>
                  </a:lnTo>
                  <a:lnTo>
                    <a:pt x="767" y="5730"/>
                  </a:lnTo>
                  <a:lnTo>
                    <a:pt x="767" y="5717"/>
                  </a:lnTo>
                  <a:lnTo>
                    <a:pt x="767" y="5705"/>
                  </a:lnTo>
                  <a:lnTo>
                    <a:pt x="761" y="5700"/>
                  </a:lnTo>
                  <a:lnTo>
                    <a:pt x="756" y="5687"/>
                  </a:lnTo>
                  <a:lnTo>
                    <a:pt x="744" y="5658"/>
                  </a:lnTo>
                  <a:lnTo>
                    <a:pt x="738" y="5622"/>
                  </a:lnTo>
                  <a:lnTo>
                    <a:pt x="725" y="5598"/>
                  </a:lnTo>
                  <a:lnTo>
                    <a:pt x="720" y="5586"/>
                  </a:lnTo>
                  <a:lnTo>
                    <a:pt x="714" y="5567"/>
                  </a:lnTo>
                  <a:lnTo>
                    <a:pt x="714" y="5562"/>
                  </a:lnTo>
                  <a:lnTo>
                    <a:pt x="720" y="5556"/>
                  </a:lnTo>
                  <a:lnTo>
                    <a:pt x="725" y="5556"/>
                  </a:lnTo>
                  <a:lnTo>
                    <a:pt x="744" y="5543"/>
                  </a:lnTo>
                  <a:lnTo>
                    <a:pt x="750" y="5543"/>
                  </a:lnTo>
                  <a:lnTo>
                    <a:pt x="756" y="5537"/>
                  </a:lnTo>
                  <a:lnTo>
                    <a:pt x="761" y="5531"/>
                  </a:lnTo>
                  <a:lnTo>
                    <a:pt x="756" y="5520"/>
                  </a:lnTo>
                  <a:lnTo>
                    <a:pt x="756" y="5514"/>
                  </a:lnTo>
                  <a:lnTo>
                    <a:pt x="744" y="5501"/>
                  </a:lnTo>
                  <a:lnTo>
                    <a:pt x="738" y="5501"/>
                  </a:lnTo>
                  <a:lnTo>
                    <a:pt x="731" y="5490"/>
                  </a:lnTo>
                  <a:lnTo>
                    <a:pt x="731" y="5478"/>
                  </a:lnTo>
                  <a:lnTo>
                    <a:pt x="738" y="5459"/>
                  </a:lnTo>
                  <a:lnTo>
                    <a:pt x="738" y="5448"/>
                  </a:lnTo>
                  <a:lnTo>
                    <a:pt x="731" y="5435"/>
                  </a:lnTo>
                  <a:lnTo>
                    <a:pt x="725" y="5423"/>
                  </a:lnTo>
                  <a:lnTo>
                    <a:pt x="714" y="5418"/>
                  </a:lnTo>
                  <a:lnTo>
                    <a:pt x="702" y="5418"/>
                  </a:lnTo>
                  <a:lnTo>
                    <a:pt x="702" y="5406"/>
                  </a:lnTo>
                  <a:lnTo>
                    <a:pt x="702" y="5399"/>
                  </a:lnTo>
                  <a:lnTo>
                    <a:pt x="702" y="5393"/>
                  </a:lnTo>
                  <a:lnTo>
                    <a:pt x="695" y="5387"/>
                  </a:lnTo>
                  <a:lnTo>
                    <a:pt x="689" y="5382"/>
                  </a:lnTo>
                  <a:lnTo>
                    <a:pt x="684" y="5376"/>
                  </a:lnTo>
                  <a:lnTo>
                    <a:pt x="672" y="5370"/>
                  </a:lnTo>
                  <a:lnTo>
                    <a:pt x="666" y="5363"/>
                  </a:lnTo>
                  <a:lnTo>
                    <a:pt x="653" y="5346"/>
                  </a:lnTo>
                  <a:lnTo>
                    <a:pt x="648" y="5346"/>
                  </a:lnTo>
                  <a:lnTo>
                    <a:pt x="612" y="5340"/>
                  </a:lnTo>
                  <a:lnTo>
                    <a:pt x="594" y="5334"/>
                  </a:lnTo>
                  <a:lnTo>
                    <a:pt x="587" y="5327"/>
                  </a:lnTo>
                  <a:lnTo>
                    <a:pt x="587" y="5321"/>
                  </a:lnTo>
                  <a:lnTo>
                    <a:pt x="594" y="5315"/>
                  </a:lnTo>
                  <a:lnTo>
                    <a:pt x="600" y="5291"/>
                  </a:lnTo>
                  <a:lnTo>
                    <a:pt x="606" y="5274"/>
                  </a:lnTo>
                  <a:lnTo>
                    <a:pt x="606" y="5268"/>
                  </a:lnTo>
                  <a:lnTo>
                    <a:pt x="594" y="5226"/>
                  </a:lnTo>
                  <a:lnTo>
                    <a:pt x="587" y="5171"/>
                  </a:lnTo>
                  <a:lnTo>
                    <a:pt x="576" y="5147"/>
                  </a:lnTo>
                  <a:lnTo>
                    <a:pt x="551" y="5111"/>
                  </a:lnTo>
                  <a:lnTo>
                    <a:pt x="534" y="5082"/>
                  </a:lnTo>
                  <a:lnTo>
                    <a:pt x="504" y="5046"/>
                  </a:lnTo>
                  <a:lnTo>
                    <a:pt x="492" y="5027"/>
                  </a:lnTo>
                  <a:lnTo>
                    <a:pt x="479" y="5016"/>
                  </a:lnTo>
                  <a:lnTo>
                    <a:pt x="473" y="5003"/>
                  </a:lnTo>
                  <a:lnTo>
                    <a:pt x="473" y="4991"/>
                  </a:lnTo>
                  <a:lnTo>
                    <a:pt x="473" y="4986"/>
                  </a:lnTo>
                  <a:lnTo>
                    <a:pt x="473" y="4980"/>
                  </a:lnTo>
                  <a:lnTo>
                    <a:pt x="473" y="4974"/>
                  </a:lnTo>
                  <a:lnTo>
                    <a:pt x="468" y="4950"/>
                  </a:lnTo>
                  <a:lnTo>
                    <a:pt x="462" y="4938"/>
                  </a:lnTo>
                  <a:lnTo>
                    <a:pt x="450" y="4925"/>
                  </a:lnTo>
                  <a:lnTo>
                    <a:pt x="437" y="4902"/>
                  </a:lnTo>
                  <a:lnTo>
                    <a:pt x="426" y="4878"/>
                  </a:lnTo>
                  <a:lnTo>
                    <a:pt x="420" y="4847"/>
                  </a:lnTo>
                  <a:lnTo>
                    <a:pt x="414" y="4823"/>
                  </a:lnTo>
                  <a:lnTo>
                    <a:pt x="407" y="4811"/>
                  </a:lnTo>
                  <a:lnTo>
                    <a:pt x="407" y="4806"/>
                  </a:lnTo>
                  <a:lnTo>
                    <a:pt x="390" y="4800"/>
                  </a:lnTo>
                  <a:lnTo>
                    <a:pt x="378" y="4800"/>
                  </a:lnTo>
                  <a:lnTo>
                    <a:pt x="354" y="4806"/>
                  </a:lnTo>
                  <a:lnTo>
                    <a:pt x="360" y="4758"/>
                  </a:lnTo>
                  <a:lnTo>
                    <a:pt x="360" y="4734"/>
                  </a:lnTo>
                  <a:lnTo>
                    <a:pt x="365" y="4703"/>
                  </a:lnTo>
                  <a:lnTo>
                    <a:pt x="371" y="4656"/>
                  </a:lnTo>
                  <a:lnTo>
                    <a:pt x="365" y="4607"/>
                  </a:lnTo>
                  <a:lnTo>
                    <a:pt x="371" y="4595"/>
                  </a:lnTo>
                  <a:lnTo>
                    <a:pt x="378" y="4584"/>
                  </a:lnTo>
                  <a:lnTo>
                    <a:pt x="378" y="4578"/>
                  </a:lnTo>
                  <a:lnTo>
                    <a:pt x="378" y="4565"/>
                  </a:lnTo>
                  <a:lnTo>
                    <a:pt x="378" y="4554"/>
                  </a:lnTo>
                  <a:lnTo>
                    <a:pt x="378" y="4548"/>
                  </a:lnTo>
                  <a:lnTo>
                    <a:pt x="365" y="4542"/>
                  </a:lnTo>
                  <a:lnTo>
                    <a:pt x="354" y="4518"/>
                  </a:lnTo>
                  <a:lnTo>
                    <a:pt x="354" y="4487"/>
                  </a:lnTo>
                  <a:lnTo>
                    <a:pt x="354" y="4457"/>
                  </a:lnTo>
                  <a:lnTo>
                    <a:pt x="354" y="4446"/>
                  </a:lnTo>
                  <a:lnTo>
                    <a:pt x="354" y="4427"/>
                  </a:lnTo>
                  <a:lnTo>
                    <a:pt x="354" y="4421"/>
                  </a:lnTo>
                  <a:lnTo>
                    <a:pt x="348" y="4415"/>
                  </a:lnTo>
                  <a:lnTo>
                    <a:pt x="342" y="4415"/>
                  </a:lnTo>
                  <a:lnTo>
                    <a:pt x="342" y="4410"/>
                  </a:lnTo>
                  <a:lnTo>
                    <a:pt x="335" y="4410"/>
                  </a:lnTo>
                  <a:lnTo>
                    <a:pt x="335" y="4398"/>
                  </a:lnTo>
                  <a:lnTo>
                    <a:pt x="335" y="4385"/>
                  </a:lnTo>
                  <a:lnTo>
                    <a:pt x="335" y="4379"/>
                  </a:lnTo>
                  <a:lnTo>
                    <a:pt x="335" y="4374"/>
                  </a:lnTo>
                  <a:lnTo>
                    <a:pt x="335" y="4362"/>
                  </a:lnTo>
                  <a:lnTo>
                    <a:pt x="342" y="4349"/>
                  </a:lnTo>
                  <a:lnTo>
                    <a:pt x="354" y="4332"/>
                  </a:lnTo>
                  <a:lnTo>
                    <a:pt x="354" y="4313"/>
                  </a:lnTo>
                  <a:lnTo>
                    <a:pt x="354" y="4296"/>
                  </a:lnTo>
                  <a:lnTo>
                    <a:pt x="354" y="4277"/>
                  </a:lnTo>
                  <a:lnTo>
                    <a:pt x="342" y="4266"/>
                  </a:lnTo>
                  <a:lnTo>
                    <a:pt x="335" y="4247"/>
                  </a:lnTo>
                  <a:lnTo>
                    <a:pt x="335" y="4235"/>
                  </a:lnTo>
                  <a:lnTo>
                    <a:pt x="342" y="4235"/>
                  </a:lnTo>
                  <a:lnTo>
                    <a:pt x="354" y="4235"/>
                  </a:lnTo>
                  <a:lnTo>
                    <a:pt x="360" y="4235"/>
                  </a:lnTo>
                  <a:lnTo>
                    <a:pt x="365" y="4247"/>
                  </a:lnTo>
                  <a:lnTo>
                    <a:pt x="378" y="4254"/>
                  </a:lnTo>
                  <a:lnTo>
                    <a:pt x="384" y="4260"/>
                  </a:lnTo>
                  <a:lnTo>
                    <a:pt x="390" y="4254"/>
                  </a:lnTo>
                  <a:lnTo>
                    <a:pt x="390" y="4241"/>
                  </a:lnTo>
                  <a:lnTo>
                    <a:pt x="390" y="4230"/>
                  </a:lnTo>
                  <a:lnTo>
                    <a:pt x="390" y="4224"/>
                  </a:lnTo>
                  <a:lnTo>
                    <a:pt x="396" y="4224"/>
                  </a:lnTo>
                  <a:lnTo>
                    <a:pt x="396" y="4230"/>
                  </a:lnTo>
                  <a:lnTo>
                    <a:pt x="407" y="4235"/>
                  </a:lnTo>
                  <a:lnTo>
                    <a:pt x="407" y="4247"/>
                  </a:lnTo>
                  <a:lnTo>
                    <a:pt x="407" y="4260"/>
                  </a:lnTo>
                  <a:lnTo>
                    <a:pt x="407" y="4271"/>
                  </a:lnTo>
                  <a:lnTo>
                    <a:pt x="396" y="4277"/>
                  </a:lnTo>
                  <a:lnTo>
                    <a:pt x="396" y="4290"/>
                  </a:lnTo>
                  <a:lnTo>
                    <a:pt x="396" y="4296"/>
                  </a:lnTo>
                  <a:lnTo>
                    <a:pt x="401" y="4296"/>
                  </a:lnTo>
                  <a:lnTo>
                    <a:pt x="407" y="4296"/>
                  </a:lnTo>
                  <a:lnTo>
                    <a:pt x="414" y="4290"/>
                  </a:lnTo>
                  <a:lnTo>
                    <a:pt x="426" y="4296"/>
                  </a:lnTo>
                  <a:lnTo>
                    <a:pt x="432" y="4296"/>
                  </a:lnTo>
                  <a:lnTo>
                    <a:pt x="432" y="4307"/>
                  </a:lnTo>
                  <a:lnTo>
                    <a:pt x="437" y="4319"/>
                  </a:lnTo>
                  <a:lnTo>
                    <a:pt x="443" y="4332"/>
                  </a:lnTo>
                  <a:lnTo>
                    <a:pt x="450" y="4343"/>
                  </a:lnTo>
                  <a:lnTo>
                    <a:pt x="456" y="4343"/>
                  </a:lnTo>
                  <a:lnTo>
                    <a:pt x="462" y="4343"/>
                  </a:lnTo>
                  <a:lnTo>
                    <a:pt x="473" y="4332"/>
                  </a:lnTo>
                  <a:lnTo>
                    <a:pt x="479" y="4332"/>
                  </a:lnTo>
                  <a:lnTo>
                    <a:pt x="479" y="4319"/>
                  </a:lnTo>
                  <a:lnTo>
                    <a:pt x="486" y="4307"/>
                  </a:lnTo>
                  <a:lnTo>
                    <a:pt x="492" y="4307"/>
                  </a:lnTo>
                  <a:lnTo>
                    <a:pt x="498" y="4302"/>
                  </a:lnTo>
                  <a:lnTo>
                    <a:pt x="509" y="4296"/>
                  </a:lnTo>
                  <a:lnTo>
                    <a:pt x="522" y="4302"/>
                  </a:lnTo>
                  <a:lnTo>
                    <a:pt x="534" y="4302"/>
                  </a:lnTo>
                  <a:lnTo>
                    <a:pt x="551" y="4290"/>
                  </a:lnTo>
                  <a:lnTo>
                    <a:pt x="576" y="4290"/>
                  </a:lnTo>
                  <a:lnTo>
                    <a:pt x="564" y="4307"/>
                  </a:lnTo>
                  <a:lnTo>
                    <a:pt x="581" y="4307"/>
                  </a:lnTo>
                  <a:lnTo>
                    <a:pt x="600" y="4307"/>
                  </a:lnTo>
                  <a:lnTo>
                    <a:pt x="606" y="4313"/>
                  </a:lnTo>
                  <a:lnTo>
                    <a:pt x="612" y="4326"/>
                  </a:lnTo>
                  <a:lnTo>
                    <a:pt x="617" y="4332"/>
                  </a:lnTo>
                  <a:lnTo>
                    <a:pt x="623" y="4343"/>
                  </a:lnTo>
                  <a:lnTo>
                    <a:pt x="630" y="4338"/>
                  </a:lnTo>
                  <a:lnTo>
                    <a:pt x="630" y="4332"/>
                  </a:lnTo>
                  <a:lnTo>
                    <a:pt x="630" y="4307"/>
                  </a:lnTo>
                  <a:lnTo>
                    <a:pt x="630" y="4266"/>
                  </a:lnTo>
                  <a:lnTo>
                    <a:pt x="630" y="4247"/>
                  </a:lnTo>
                  <a:lnTo>
                    <a:pt x="630" y="4235"/>
                  </a:lnTo>
                  <a:lnTo>
                    <a:pt x="630" y="4224"/>
                  </a:lnTo>
                  <a:lnTo>
                    <a:pt x="636" y="4211"/>
                  </a:lnTo>
                  <a:lnTo>
                    <a:pt x="648" y="4194"/>
                  </a:lnTo>
                  <a:lnTo>
                    <a:pt x="659" y="4194"/>
                  </a:lnTo>
                  <a:lnTo>
                    <a:pt x="659" y="4205"/>
                  </a:lnTo>
                  <a:lnTo>
                    <a:pt x="659" y="4211"/>
                  </a:lnTo>
                  <a:lnTo>
                    <a:pt x="666" y="4224"/>
                  </a:lnTo>
                  <a:lnTo>
                    <a:pt x="684" y="4235"/>
                  </a:lnTo>
                  <a:lnTo>
                    <a:pt x="695" y="4247"/>
                  </a:lnTo>
                  <a:lnTo>
                    <a:pt x="708" y="4271"/>
                  </a:lnTo>
                  <a:lnTo>
                    <a:pt x="714" y="4283"/>
                  </a:lnTo>
                  <a:lnTo>
                    <a:pt x="725" y="4290"/>
                  </a:lnTo>
                  <a:lnTo>
                    <a:pt x="731" y="4283"/>
                  </a:lnTo>
                  <a:lnTo>
                    <a:pt x="731" y="4271"/>
                  </a:lnTo>
                  <a:lnTo>
                    <a:pt x="738" y="4266"/>
                  </a:lnTo>
                  <a:lnTo>
                    <a:pt x="744" y="4266"/>
                  </a:lnTo>
                  <a:lnTo>
                    <a:pt x="744" y="4260"/>
                  </a:lnTo>
                  <a:lnTo>
                    <a:pt x="750" y="4266"/>
                  </a:lnTo>
                  <a:lnTo>
                    <a:pt x="756" y="4266"/>
                  </a:lnTo>
                  <a:lnTo>
                    <a:pt x="761" y="4271"/>
                  </a:lnTo>
                  <a:lnTo>
                    <a:pt x="767" y="4277"/>
                  </a:lnTo>
                  <a:lnTo>
                    <a:pt x="792" y="4283"/>
                  </a:lnTo>
                  <a:lnTo>
                    <a:pt x="803" y="4283"/>
                  </a:lnTo>
                  <a:lnTo>
                    <a:pt x="816" y="4290"/>
                  </a:lnTo>
                  <a:lnTo>
                    <a:pt x="816" y="4296"/>
                  </a:lnTo>
                  <a:lnTo>
                    <a:pt x="822" y="4307"/>
                  </a:lnTo>
                  <a:lnTo>
                    <a:pt x="828" y="4307"/>
                  </a:lnTo>
                  <a:lnTo>
                    <a:pt x="833" y="4307"/>
                  </a:lnTo>
                  <a:lnTo>
                    <a:pt x="839" y="4307"/>
                  </a:lnTo>
                  <a:lnTo>
                    <a:pt x="846" y="4302"/>
                  </a:lnTo>
                  <a:lnTo>
                    <a:pt x="852" y="4290"/>
                  </a:lnTo>
                  <a:lnTo>
                    <a:pt x="852" y="4277"/>
                  </a:lnTo>
                  <a:lnTo>
                    <a:pt x="852" y="4271"/>
                  </a:lnTo>
                  <a:lnTo>
                    <a:pt x="839" y="4260"/>
                  </a:lnTo>
                  <a:lnTo>
                    <a:pt x="816" y="4235"/>
                  </a:lnTo>
                  <a:lnTo>
                    <a:pt x="780" y="4211"/>
                  </a:lnTo>
                  <a:lnTo>
                    <a:pt x="761" y="4199"/>
                  </a:lnTo>
                  <a:lnTo>
                    <a:pt x="756" y="4194"/>
                  </a:lnTo>
                  <a:lnTo>
                    <a:pt x="767" y="4188"/>
                  </a:lnTo>
                  <a:lnTo>
                    <a:pt x="780" y="4182"/>
                  </a:lnTo>
                  <a:lnTo>
                    <a:pt x="780" y="4175"/>
                  </a:lnTo>
                  <a:lnTo>
                    <a:pt x="780" y="4163"/>
                  </a:lnTo>
                  <a:lnTo>
                    <a:pt x="786" y="4163"/>
                  </a:lnTo>
                  <a:lnTo>
                    <a:pt x="792" y="4163"/>
                  </a:lnTo>
                  <a:lnTo>
                    <a:pt x="803" y="4163"/>
                  </a:lnTo>
                  <a:lnTo>
                    <a:pt x="828" y="4152"/>
                  </a:lnTo>
                  <a:lnTo>
                    <a:pt x="839" y="4158"/>
                  </a:lnTo>
                  <a:lnTo>
                    <a:pt x="846" y="4158"/>
                  </a:lnTo>
                  <a:lnTo>
                    <a:pt x="858" y="4169"/>
                  </a:lnTo>
                  <a:lnTo>
                    <a:pt x="864" y="4175"/>
                  </a:lnTo>
                  <a:lnTo>
                    <a:pt x="882" y="4175"/>
                  </a:lnTo>
                  <a:lnTo>
                    <a:pt x="888" y="4175"/>
                  </a:lnTo>
                  <a:lnTo>
                    <a:pt x="900" y="4175"/>
                  </a:lnTo>
                  <a:lnTo>
                    <a:pt x="911" y="4169"/>
                  </a:lnTo>
                  <a:lnTo>
                    <a:pt x="924" y="4175"/>
                  </a:lnTo>
                  <a:lnTo>
                    <a:pt x="930" y="4182"/>
                  </a:lnTo>
                  <a:lnTo>
                    <a:pt x="936" y="4194"/>
                  </a:lnTo>
                  <a:lnTo>
                    <a:pt x="960" y="4230"/>
                  </a:lnTo>
                  <a:lnTo>
                    <a:pt x="966" y="4235"/>
                  </a:lnTo>
                  <a:lnTo>
                    <a:pt x="977" y="4254"/>
                  </a:lnTo>
                  <a:lnTo>
                    <a:pt x="990" y="4260"/>
                  </a:lnTo>
                  <a:lnTo>
                    <a:pt x="1002" y="4260"/>
                  </a:lnTo>
                  <a:lnTo>
                    <a:pt x="1019" y="4254"/>
                  </a:lnTo>
                  <a:lnTo>
                    <a:pt x="1032" y="4247"/>
                  </a:lnTo>
                  <a:lnTo>
                    <a:pt x="1044" y="4235"/>
                  </a:lnTo>
                  <a:lnTo>
                    <a:pt x="1049" y="4235"/>
                  </a:lnTo>
                  <a:lnTo>
                    <a:pt x="1044" y="4224"/>
                  </a:lnTo>
                  <a:lnTo>
                    <a:pt x="1044" y="4218"/>
                  </a:lnTo>
                  <a:lnTo>
                    <a:pt x="1049" y="4211"/>
                  </a:lnTo>
                  <a:lnTo>
                    <a:pt x="1055" y="4211"/>
                  </a:lnTo>
                  <a:lnTo>
                    <a:pt x="1062" y="4211"/>
                  </a:lnTo>
                  <a:lnTo>
                    <a:pt x="1068" y="4211"/>
                  </a:lnTo>
                  <a:lnTo>
                    <a:pt x="1074" y="4199"/>
                  </a:lnTo>
                  <a:lnTo>
                    <a:pt x="1074" y="4194"/>
                  </a:lnTo>
                  <a:lnTo>
                    <a:pt x="1085" y="4175"/>
                  </a:lnTo>
                  <a:lnTo>
                    <a:pt x="1091" y="4158"/>
                  </a:lnTo>
                  <a:lnTo>
                    <a:pt x="1098" y="4146"/>
                  </a:lnTo>
                  <a:lnTo>
                    <a:pt x="1104" y="4146"/>
                  </a:lnTo>
                  <a:lnTo>
                    <a:pt x="1110" y="4152"/>
                  </a:lnTo>
                  <a:lnTo>
                    <a:pt x="1116" y="4152"/>
                  </a:lnTo>
                  <a:lnTo>
                    <a:pt x="1134" y="4163"/>
                  </a:lnTo>
                  <a:lnTo>
                    <a:pt x="1152" y="4169"/>
                  </a:lnTo>
                  <a:lnTo>
                    <a:pt x="1157" y="4175"/>
                  </a:lnTo>
                  <a:lnTo>
                    <a:pt x="1157" y="4169"/>
                  </a:lnTo>
                  <a:lnTo>
                    <a:pt x="1157" y="4163"/>
                  </a:lnTo>
                  <a:lnTo>
                    <a:pt x="1152" y="4152"/>
                  </a:lnTo>
                  <a:lnTo>
                    <a:pt x="1140" y="4139"/>
                  </a:lnTo>
                  <a:lnTo>
                    <a:pt x="1140" y="4133"/>
                  </a:lnTo>
                  <a:lnTo>
                    <a:pt x="1140" y="4127"/>
                  </a:lnTo>
                  <a:lnTo>
                    <a:pt x="1152" y="4122"/>
                  </a:lnTo>
                  <a:lnTo>
                    <a:pt x="1170" y="4122"/>
                  </a:lnTo>
                  <a:lnTo>
                    <a:pt x="1193" y="4122"/>
                  </a:lnTo>
                  <a:lnTo>
                    <a:pt x="1206" y="4116"/>
                  </a:lnTo>
                  <a:lnTo>
                    <a:pt x="1218" y="4116"/>
                  </a:lnTo>
                  <a:lnTo>
                    <a:pt x="1229" y="4103"/>
                  </a:lnTo>
                  <a:lnTo>
                    <a:pt x="1242" y="4097"/>
                  </a:lnTo>
                  <a:lnTo>
                    <a:pt x="1248" y="4091"/>
                  </a:lnTo>
                  <a:lnTo>
                    <a:pt x="1248" y="4086"/>
                  </a:lnTo>
                  <a:lnTo>
                    <a:pt x="1242" y="4074"/>
                  </a:lnTo>
                  <a:lnTo>
                    <a:pt x="1235" y="4067"/>
                  </a:lnTo>
                  <a:lnTo>
                    <a:pt x="1229" y="4061"/>
                  </a:lnTo>
                  <a:lnTo>
                    <a:pt x="1229" y="4055"/>
                  </a:lnTo>
                  <a:lnTo>
                    <a:pt x="1229" y="4038"/>
                  </a:lnTo>
                  <a:lnTo>
                    <a:pt x="1235" y="4019"/>
                  </a:lnTo>
                  <a:lnTo>
                    <a:pt x="1235" y="4014"/>
                  </a:lnTo>
                  <a:lnTo>
                    <a:pt x="1229" y="4002"/>
                  </a:lnTo>
                  <a:lnTo>
                    <a:pt x="1229" y="3983"/>
                  </a:lnTo>
                  <a:lnTo>
                    <a:pt x="1229" y="3972"/>
                  </a:lnTo>
                  <a:lnTo>
                    <a:pt x="1229" y="3966"/>
                  </a:lnTo>
                  <a:lnTo>
                    <a:pt x="1218" y="3959"/>
                  </a:lnTo>
                  <a:lnTo>
                    <a:pt x="1206" y="3959"/>
                  </a:lnTo>
                  <a:lnTo>
                    <a:pt x="1199" y="3947"/>
                  </a:lnTo>
                  <a:lnTo>
                    <a:pt x="1199" y="3917"/>
                  </a:lnTo>
                  <a:lnTo>
                    <a:pt x="1199" y="3900"/>
                  </a:lnTo>
                  <a:lnTo>
                    <a:pt x="1199" y="3887"/>
                  </a:lnTo>
                  <a:lnTo>
                    <a:pt x="1199" y="3876"/>
                  </a:lnTo>
                  <a:lnTo>
                    <a:pt x="1199" y="3870"/>
                  </a:lnTo>
                  <a:lnTo>
                    <a:pt x="1193" y="3864"/>
                  </a:lnTo>
                  <a:lnTo>
                    <a:pt x="1176" y="3858"/>
                  </a:lnTo>
                  <a:lnTo>
                    <a:pt x="1163" y="3858"/>
                  </a:lnTo>
                  <a:lnTo>
                    <a:pt x="1157" y="3851"/>
                  </a:lnTo>
                  <a:lnTo>
                    <a:pt x="1157" y="3845"/>
                  </a:lnTo>
                  <a:lnTo>
                    <a:pt x="1157" y="3834"/>
                  </a:lnTo>
                  <a:lnTo>
                    <a:pt x="1157" y="3822"/>
                  </a:lnTo>
                  <a:lnTo>
                    <a:pt x="1157" y="3804"/>
                  </a:lnTo>
                  <a:lnTo>
                    <a:pt x="1176" y="3762"/>
                  </a:lnTo>
                  <a:lnTo>
                    <a:pt x="1176" y="3756"/>
                  </a:lnTo>
                  <a:lnTo>
                    <a:pt x="1176" y="3743"/>
                  </a:lnTo>
                  <a:lnTo>
                    <a:pt x="1176" y="3737"/>
                  </a:lnTo>
                  <a:lnTo>
                    <a:pt x="1170" y="3726"/>
                  </a:lnTo>
                  <a:lnTo>
                    <a:pt x="1157" y="3720"/>
                  </a:lnTo>
                  <a:lnTo>
                    <a:pt x="1134" y="3701"/>
                  </a:lnTo>
                  <a:lnTo>
                    <a:pt x="1121" y="3696"/>
                  </a:lnTo>
                  <a:lnTo>
                    <a:pt x="1116" y="3690"/>
                  </a:lnTo>
                  <a:lnTo>
                    <a:pt x="1104" y="3690"/>
                  </a:lnTo>
                  <a:lnTo>
                    <a:pt x="1098" y="3678"/>
                  </a:lnTo>
                  <a:lnTo>
                    <a:pt x="1091" y="3665"/>
                  </a:lnTo>
                  <a:lnTo>
                    <a:pt x="1091" y="3654"/>
                  </a:lnTo>
                  <a:lnTo>
                    <a:pt x="1098" y="3642"/>
                  </a:lnTo>
                  <a:lnTo>
                    <a:pt x="1098" y="3624"/>
                  </a:lnTo>
                  <a:lnTo>
                    <a:pt x="1098" y="3612"/>
                  </a:lnTo>
                  <a:lnTo>
                    <a:pt x="1098" y="3599"/>
                  </a:lnTo>
                  <a:lnTo>
                    <a:pt x="1085" y="3588"/>
                  </a:lnTo>
                  <a:lnTo>
                    <a:pt x="1068" y="3582"/>
                  </a:lnTo>
                  <a:lnTo>
                    <a:pt x="1055" y="3570"/>
                  </a:lnTo>
                  <a:lnTo>
                    <a:pt x="1049" y="3563"/>
                  </a:lnTo>
                  <a:lnTo>
                    <a:pt x="1049" y="3552"/>
                  </a:lnTo>
                  <a:lnTo>
                    <a:pt x="1049" y="3540"/>
                  </a:lnTo>
                  <a:lnTo>
                    <a:pt x="1049" y="3534"/>
                  </a:lnTo>
                  <a:lnTo>
                    <a:pt x="1055" y="3527"/>
                  </a:lnTo>
                  <a:lnTo>
                    <a:pt x="1062" y="3521"/>
                  </a:lnTo>
                  <a:lnTo>
                    <a:pt x="1074" y="3516"/>
                  </a:lnTo>
                  <a:lnTo>
                    <a:pt x="1098" y="3516"/>
                  </a:lnTo>
                  <a:lnTo>
                    <a:pt x="1104" y="3516"/>
                  </a:lnTo>
                  <a:lnTo>
                    <a:pt x="1127" y="3516"/>
                  </a:lnTo>
                  <a:lnTo>
                    <a:pt x="1146" y="3516"/>
                  </a:lnTo>
                  <a:lnTo>
                    <a:pt x="1157" y="3516"/>
                  </a:lnTo>
                  <a:lnTo>
                    <a:pt x="1146" y="3510"/>
                  </a:lnTo>
                  <a:lnTo>
                    <a:pt x="1140" y="3504"/>
                  </a:lnTo>
                  <a:lnTo>
                    <a:pt x="1134" y="3498"/>
                  </a:lnTo>
                  <a:lnTo>
                    <a:pt x="1121" y="3491"/>
                  </a:lnTo>
                  <a:lnTo>
                    <a:pt x="1121" y="3480"/>
                  </a:lnTo>
                  <a:lnTo>
                    <a:pt x="1121" y="3474"/>
                  </a:lnTo>
                  <a:lnTo>
                    <a:pt x="1121" y="3455"/>
                  </a:lnTo>
                  <a:lnTo>
                    <a:pt x="1127" y="3449"/>
                  </a:lnTo>
                  <a:lnTo>
                    <a:pt x="1140" y="3444"/>
                  </a:lnTo>
                  <a:lnTo>
                    <a:pt x="1146" y="3432"/>
                  </a:lnTo>
                  <a:lnTo>
                    <a:pt x="1152" y="3426"/>
                  </a:lnTo>
                  <a:lnTo>
                    <a:pt x="1146" y="3419"/>
                  </a:lnTo>
                  <a:lnTo>
                    <a:pt x="1134" y="3413"/>
                  </a:lnTo>
                  <a:lnTo>
                    <a:pt x="1121" y="3408"/>
                  </a:lnTo>
                  <a:lnTo>
                    <a:pt x="1116" y="3396"/>
                  </a:lnTo>
                  <a:lnTo>
                    <a:pt x="1116" y="3390"/>
                  </a:lnTo>
                  <a:lnTo>
                    <a:pt x="1116" y="3377"/>
                  </a:lnTo>
                  <a:lnTo>
                    <a:pt x="1116" y="3372"/>
                  </a:lnTo>
                  <a:lnTo>
                    <a:pt x="1110" y="3366"/>
                  </a:lnTo>
                  <a:lnTo>
                    <a:pt x="1104" y="3354"/>
                  </a:lnTo>
                  <a:lnTo>
                    <a:pt x="1098" y="3347"/>
                  </a:lnTo>
                  <a:lnTo>
                    <a:pt x="1098" y="3336"/>
                  </a:lnTo>
                  <a:lnTo>
                    <a:pt x="1098" y="3330"/>
                  </a:lnTo>
                  <a:lnTo>
                    <a:pt x="1104" y="3324"/>
                  </a:lnTo>
                  <a:lnTo>
                    <a:pt x="1104" y="3318"/>
                  </a:lnTo>
                  <a:lnTo>
                    <a:pt x="1121" y="3318"/>
                  </a:lnTo>
                  <a:lnTo>
                    <a:pt x="1134" y="3318"/>
                  </a:lnTo>
                  <a:lnTo>
                    <a:pt x="1140" y="3305"/>
                  </a:lnTo>
                  <a:lnTo>
                    <a:pt x="1146" y="3300"/>
                  </a:lnTo>
                  <a:lnTo>
                    <a:pt x="1157" y="3305"/>
                  </a:lnTo>
                  <a:lnTo>
                    <a:pt x="1170" y="3311"/>
                  </a:lnTo>
                  <a:lnTo>
                    <a:pt x="1176" y="3318"/>
                  </a:lnTo>
                  <a:lnTo>
                    <a:pt x="1188" y="3318"/>
                  </a:lnTo>
                  <a:lnTo>
                    <a:pt x="1193" y="3318"/>
                  </a:lnTo>
                  <a:lnTo>
                    <a:pt x="1193" y="3305"/>
                  </a:lnTo>
                  <a:lnTo>
                    <a:pt x="1199" y="3294"/>
                  </a:lnTo>
                  <a:lnTo>
                    <a:pt x="1199" y="3282"/>
                  </a:lnTo>
                  <a:lnTo>
                    <a:pt x="1193" y="3275"/>
                  </a:lnTo>
                  <a:lnTo>
                    <a:pt x="1193" y="3264"/>
                  </a:lnTo>
                  <a:lnTo>
                    <a:pt x="1193" y="3258"/>
                  </a:lnTo>
                  <a:lnTo>
                    <a:pt x="1199" y="3246"/>
                  </a:lnTo>
                  <a:lnTo>
                    <a:pt x="1206" y="3239"/>
                  </a:lnTo>
                  <a:lnTo>
                    <a:pt x="1218" y="3228"/>
                  </a:lnTo>
                  <a:lnTo>
                    <a:pt x="1229" y="3216"/>
                  </a:lnTo>
                  <a:lnTo>
                    <a:pt x="1235" y="3197"/>
                  </a:lnTo>
                  <a:lnTo>
                    <a:pt x="1242" y="3186"/>
                  </a:lnTo>
                  <a:lnTo>
                    <a:pt x="1242" y="3167"/>
                  </a:lnTo>
                  <a:lnTo>
                    <a:pt x="1235" y="3161"/>
                  </a:lnTo>
                  <a:lnTo>
                    <a:pt x="1224" y="3156"/>
                  </a:lnTo>
                  <a:lnTo>
                    <a:pt x="1206" y="3156"/>
                  </a:lnTo>
                  <a:lnTo>
                    <a:pt x="1193" y="3156"/>
                  </a:lnTo>
                  <a:lnTo>
                    <a:pt x="1193" y="3144"/>
                  </a:lnTo>
                  <a:lnTo>
                    <a:pt x="1188" y="3131"/>
                  </a:lnTo>
                  <a:lnTo>
                    <a:pt x="1188" y="3120"/>
                  </a:lnTo>
                  <a:lnTo>
                    <a:pt x="1188" y="3114"/>
                  </a:lnTo>
                  <a:lnTo>
                    <a:pt x="1157" y="3084"/>
                  </a:lnTo>
                  <a:lnTo>
                    <a:pt x="1157" y="3072"/>
                  </a:lnTo>
                  <a:lnTo>
                    <a:pt x="1146" y="3059"/>
                  </a:lnTo>
                  <a:lnTo>
                    <a:pt x="1140" y="3048"/>
                  </a:lnTo>
                  <a:lnTo>
                    <a:pt x="1134" y="3048"/>
                  </a:lnTo>
                  <a:lnTo>
                    <a:pt x="1121" y="3053"/>
                  </a:lnTo>
                  <a:lnTo>
                    <a:pt x="1116" y="3059"/>
                  </a:lnTo>
                  <a:lnTo>
                    <a:pt x="1104" y="3053"/>
                  </a:lnTo>
                  <a:lnTo>
                    <a:pt x="1098" y="3053"/>
                  </a:lnTo>
                  <a:lnTo>
                    <a:pt x="1091" y="3048"/>
                  </a:lnTo>
                  <a:lnTo>
                    <a:pt x="1085" y="3030"/>
                  </a:lnTo>
                  <a:lnTo>
                    <a:pt x="1080" y="3012"/>
                  </a:lnTo>
                  <a:lnTo>
                    <a:pt x="1080" y="3000"/>
                  </a:lnTo>
                  <a:lnTo>
                    <a:pt x="1085" y="2987"/>
                  </a:lnTo>
                  <a:lnTo>
                    <a:pt x="1098" y="2981"/>
                  </a:lnTo>
                  <a:lnTo>
                    <a:pt x="1104" y="2976"/>
                  </a:lnTo>
                  <a:lnTo>
                    <a:pt x="1121" y="2958"/>
                  </a:lnTo>
                  <a:lnTo>
                    <a:pt x="1140" y="2940"/>
                  </a:lnTo>
                  <a:lnTo>
                    <a:pt x="1152" y="2940"/>
                  </a:lnTo>
                  <a:lnTo>
                    <a:pt x="1170" y="2922"/>
                  </a:lnTo>
                  <a:lnTo>
                    <a:pt x="1176" y="2915"/>
                  </a:lnTo>
                  <a:lnTo>
                    <a:pt x="1176" y="2909"/>
                  </a:lnTo>
                  <a:lnTo>
                    <a:pt x="1176" y="2898"/>
                  </a:lnTo>
                  <a:lnTo>
                    <a:pt x="1188" y="2879"/>
                  </a:lnTo>
                  <a:lnTo>
                    <a:pt x="1193" y="2868"/>
                  </a:lnTo>
                  <a:lnTo>
                    <a:pt x="1206" y="2862"/>
                  </a:lnTo>
                  <a:lnTo>
                    <a:pt x="1212" y="2862"/>
                  </a:lnTo>
                  <a:lnTo>
                    <a:pt x="1224" y="2862"/>
                  </a:lnTo>
                  <a:lnTo>
                    <a:pt x="1235" y="2868"/>
                  </a:lnTo>
                  <a:lnTo>
                    <a:pt x="1242" y="2873"/>
                  </a:lnTo>
                  <a:lnTo>
                    <a:pt x="1248" y="2886"/>
                  </a:lnTo>
                  <a:lnTo>
                    <a:pt x="1248" y="2898"/>
                  </a:lnTo>
                  <a:lnTo>
                    <a:pt x="1248" y="2915"/>
                  </a:lnTo>
                  <a:lnTo>
                    <a:pt x="1242" y="2934"/>
                  </a:lnTo>
                  <a:lnTo>
                    <a:pt x="1242" y="2940"/>
                  </a:lnTo>
                  <a:lnTo>
                    <a:pt x="1254" y="2945"/>
                  </a:lnTo>
                  <a:lnTo>
                    <a:pt x="1254" y="2958"/>
                  </a:lnTo>
                  <a:lnTo>
                    <a:pt x="1260" y="2958"/>
                  </a:lnTo>
                  <a:lnTo>
                    <a:pt x="1278" y="2964"/>
                  </a:lnTo>
                  <a:lnTo>
                    <a:pt x="1307" y="2970"/>
                  </a:lnTo>
                  <a:lnTo>
                    <a:pt x="1326" y="2964"/>
                  </a:lnTo>
                  <a:lnTo>
                    <a:pt x="1337" y="2964"/>
                  </a:lnTo>
                  <a:lnTo>
                    <a:pt x="1343" y="2958"/>
                  </a:lnTo>
                  <a:lnTo>
                    <a:pt x="1356" y="2945"/>
                  </a:lnTo>
                  <a:lnTo>
                    <a:pt x="1356" y="2922"/>
                  </a:lnTo>
                  <a:lnTo>
                    <a:pt x="1362" y="2915"/>
                  </a:lnTo>
                  <a:lnTo>
                    <a:pt x="1356" y="2868"/>
                  </a:lnTo>
                  <a:lnTo>
                    <a:pt x="1356" y="2862"/>
                  </a:lnTo>
                  <a:lnTo>
                    <a:pt x="1356" y="2850"/>
                  </a:lnTo>
                  <a:lnTo>
                    <a:pt x="1356" y="2837"/>
                  </a:lnTo>
                  <a:lnTo>
                    <a:pt x="1368" y="2826"/>
                  </a:lnTo>
                  <a:lnTo>
                    <a:pt x="1373" y="2826"/>
                  </a:lnTo>
                  <a:lnTo>
                    <a:pt x="1386" y="2807"/>
                  </a:lnTo>
                  <a:lnTo>
                    <a:pt x="1386" y="2771"/>
                  </a:lnTo>
                  <a:lnTo>
                    <a:pt x="1386" y="2765"/>
                  </a:lnTo>
                  <a:lnTo>
                    <a:pt x="1386" y="2754"/>
                  </a:lnTo>
                  <a:lnTo>
                    <a:pt x="1398" y="2742"/>
                  </a:lnTo>
                  <a:lnTo>
                    <a:pt x="1404" y="2729"/>
                  </a:lnTo>
                  <a:lnTo>
                    <a:pt x="1409" y="2724"/>
                  </a:lnTo>
                  <a:lnTo>
                    <a:pt x="1422" y="2724"/>
                  </a:lnTo>
                  <a:lnTo>
                    <a:pt x="1434" y="2712"/>
                  </a:lnTo>
                  <a:lnTo>
                    <a:pt x="1440" y="2706"/>
                  </a:lnTo>
                  <a:lnTo>
                    <a:pt x="1445" y="2699"/>
                  </a:lnTo>
                  <a:lnTo>
                    <a:pt x="1445" y="2688"/>
                  </a:lnTo>
                  <a:lnTo>
                    <a:pt x="1445" y="2670"/>
                  </a:lnTo>
                  <a:lnTo>
                    <a:pt x="1445" y="2657"/>
                  </a:lnTo>
                  <a:lnTo>
                    <a:pt x="1445" y="2652"/>
                  </a:lnTo>
                  <a:lnTo>
                    <a:pt x="1451" y="2652"/>
                  </a:lnTo>
                  <a:lnTo>
                    <a:pt x="1464" y="2646"/>
                  </a:lnTo>
                  <a:lnTo>
                    <a:pt x="1481" y="2646"/>
                  </a:lnTo>
                  <a:lnTo>
                    <a:pt x="1487" y="2646"/>
                  </a:lnTo>
                  <a:lnTo>
                    <a:pt x="1506" y="2640"/>
                  </a:lnTo>
                  <a:lnTo>
                    <a:pt x="1512" y="2634"/>
                  </a:lnTo>
                  <a:lnTo>
                    <a:pt x="1517" y="2621"/>
                  </a:lnTo>
                  <a:lnTo>
                    <a:pt x="1523" y="2610"/>
                  </a:lnTo>
                  <a:lnTo>
                    <a:pt x="1523" y="2598"/>
                  </a:lnTo>
                  <a:lnTo>
                    <a:pt x="1536" y="2591"/>
                  </a:lnTo>
                  <a:lnTo>
                    <a:pt x="1542" y="2591"/>
                  </a:lnTo>
                  <a:lnTo>
                    <a:pt x="1548" y="2591"/>
                  </a:lnTo>
                  <a:lnTo>
                    <a:pt x="1559" y="2591"/>
                  </a:lnTo>
                  <a:lnTo>
                    <a:pt x="1566" y="2585"/>
                  </a:lnTo>
                  <a:lnTo>
                    <a:pt x="1566" y="2580"/>
                  </a:lnTo>
                  <a:lnTo>
                    <a:pt x="1572" y="2562"/>
                  </a:lnTo>
                  <a:lnTo>
                    <a:pt x="1578" y="2526"/>
                  </a:lnTo>
                  <a:lnTo>
                    <a:pt x="1578" y="2513"/>
                  </a:lnTo>
                  <a:lnTo>
                    <a:pt x="1578" y="2496"/>
                  </a:lnTo>
                  <a:lnTo>
                    <a:pt x="1578" y="2490"/>
                  </a:lnTo>
                  <a:lnTo>
                    <a:pt x="1566" y="2477"/>
                  </a:lnTo>
                  <a:lnTo>
                    <a:pt x="1553" y="2466"/>
                  </a:lnTo>
                  <a:lnTo>
                    <a:pt x="1542" y="2460"/>
                  </a:lnTo>
                  <a:lnTo>
                    <a:pt x="1536" y="2454"/>
                  </a:lnTo>
                  <a:lnTo>
                    <a:pt x="1530" y="2441"/>
                  </a:lnTo>
                  <a:lnTo>
                    <a:pt x="1536" y="2441"/>
                  </a:lnTo>
                  <a:lnTo>
                    <a:pt x="1542" y="2430"/>
                  </a:lnTo>
                  <a:lnTo>
                    <a:pt x="1548" y="2418"/>
                  </a:lnTo>
                  <a:lnTo>
                    <a:pt x="1553" y="2405"/>
                  </a:lnTo>
                  <a:lnTo>
                    <a:pt x="1553" y="2394"/>
                  </a:lnTo>
                  <a:lnTo>
                    <a:pt x="1553" y="2388"/>
                  </a:lnTo>
                  <a:lnTo>
                    <a:pt x="1548" y="2375"/>
                  </a:lnTo>
                  <a:lnTo>
                    <a:pt x="1536" y="2369"/>
                  </a:lnTo>
                  <a:lnTo>
                    <a:pt x="1523" y="2364"/>
                  </a:lnTo>
                  <a:lnTo>
                    <a:pt x="1523" y="2352"/>
                  </a:lnTo>
                  <a:lnTo>
                    <a:pt x="1523" y="2339"/>
                  </a:lnTo>
                  <a:lnTo>
                    <a:pt x="1530" y="2333"/>
                  </a:lnTo>
                  <a:lnTo>
                    <a:pt x="1536" y="2328"/>
                  </a:lnTo>
                  <a:lnTo>
                    <a:pt x="1536" y="2322"/>
                  </a:lnTo>
                  <a:lnTo>
                    <a:pt x="1536" y="2316"/>
                  </a:lnTo>
                  <a:lnTo>
                    <a:pt x="1530" y="2303"/>
                  </a:lnTo>
                  <a:lnTo>
                    <a:pt x="1523" y="2303"/>
                  </a:lnTo>
                  <a:lnTo>
                    <a:pt x="1523" y="2297"/>
                  </a:lnTo>
                  <a:lnTo>
                    <a:pt x="1523" y="2292"/>
                  </a:lnTo>
                  <a:lnTo>
                    <a:pt x="1536" y="2280"/>
                  </a:lnTo>
                  <a:lnTo>
                    <a:pt x="1542" y="2280"/>
                  </a:lnTo>
                  <a:lnTo>
                    <a:pt x="1548" y="2280"/>
                  </a:lnTo>
                  <a:lnTo>
                    <a:pt x="1559" y="2274"/>
                  </a:lnTo>
                  <a:lnTo>
                    <a:pt x="1566" y="2267"/>
                  </a:lnTo>
                  <a:lnTo>
                    <a:pt x="1584" y="2250"/>
                  </a:lnTo>
                  <a:lnTo>
                    <a:pt x="1589" y="2244"/>
                  </a:lnTo>
                  <a:lnTo>
                    <a:pt x="1620" y="2220"/>
                  </a:lnTo>
                  <a:lnTo>
                    <a:pt x="1620" y="2214"/>
                  </a:lnTo>
                  <a:lnTo>
                    <a:pt x="1625" y="2202"/>
                  </a:lnTo>
                  <a:lnTo>
                    <a:pt x="1625" y="2195"/>
                  </a:lnTo>
                  <a:lnTo>
                    <a:pt x="1620" y="2190"/>
                  </a:lnTo>
                  <a:lnTo>
                    <a:pt x="1620" y="2184"/>
                  </a:lnTo>
                  <a:lnTo>
                    <a:pt x="1620" y="2172"/>
                  </a:lnTo>
                  <a:lnTo>
                    <a:pt x="1625" y="2166"/>
                  </a:lnTo>
                  <a:lnTo>
                    <a:pt x="1631" y="2154"/>
                  </a:lnTo>
                  <a:lnTo>
                    <a:pt x="1644" y="2154"/>
                  </a:lnTo>
                  <a:lnTo>
                    <a:pt x="1656" y="2154"/>
                  </a:lnTo>
                  <a:lnTo>
                    <a:pt x="1661" y="2154"/>
                  </a:lnTo>
                  <a:lnTo>
                    <a:pt x="1674" y="2159"/>
                  </a:lnTo>
                  <a:lnTo>
                    <a:pt x="1680" y="2159"/>
                  </a:lnTo>
                  <a:lnTo>
                    <a:pt x="1686" y="2154"/>
                  </a:lnTo>
                  <a:lnTo>
                    <a:pt x="1691" y="2148"/>
                  </a:lnTo>
                  <a:lnTo>
                    <a:pt x="1697" y="2136"/>
                  </a:lnTo>
                  <a:lnTo>
                    <a:pt x="1703" y="2123"/>
                  </a:lnTo>
                  <a:lnTo>
                    <a:pt x="1703" y="2106"/>
                  </a:lnTo>
                  <a:lnTo>
                    <a:pt x="1710" y="2087"/>
                  </a:lnTo>
                  <a:lnTo>
                    <a:pt x="1716" y="2082"/>
                  </a:lnTo>
                  <a:lnTo>
                    <a:pt x="1722" y="2082"/>
                  </a:lnTo>
                  <a:lnTo>
                    <a:pt x="1727" y="2087"/>
                  </a:lnTo>
                  <a:lnTo>
                    <a:pt x="1769" y="2082"/>
                  </a:lnTo>
                  <a:lnTo>
                    <a:pt x="1782" y="2082"/>
                  </a:lnTo>
                  <a:lnTo>
                    <a:pt x="1799" y="2082"/>
                  </a:lnTo>
                  <a:lnTo>
                    <a:pt x="1811" y="2082"/>
                  </a:lnTo>
                  <a:lnTo>
                    <a:pt x="1818" y="2070"/>
                  </a:lnTo>
                  <a:lnTo>
                    <a:pt x="1830" y="2058"/>
                  </a:lnTo>
                  <a:lnTo>
                    <a:pt x="1835" y="2040"/>
                  </a:lnTo>
                  <a:lnTo>
                    <a:pt x="1866" y="2015"/>
                  </a:lnTo>
                  <a:lnTo>
                    <a:pt x="1883" y="2004"/>
                  </a:lnTo>
                  <a:lnTo>
                    <a:pt x="1902" y="1992"/>
                  </a:lnTo>
                  <a:lnTo>
                    <a:pt x="1919" y="1986"/>
                  </a:lnTo>
                  <a:lnTo>
                    <a:pt x="1938" y="1986"/>
                  </a:lnTo>
                  <a:lnTo>
                    <a:pt x="1955" y="1986"/>
                  </a:lnTo>
                  <a:lnTo>
                    <a:pt x="1974" y="1986"/>
                  </a:lnTo>
                  <a:lnTo>
                    <a:pt x="1991" y="1992"/>
                  </a:lnTo>
                  <a:lnTo>
                    <a:pt x="2004" y="1992"/>
                  </a:lnTo>
                  <a:lnTo>
                    <a:pt x="2015" y="1992"/>
                  </a:lnTo>
                  <a:lnTo>
                    <a:pt x="2021" y="1986"/>
                  </a:lnTo>
                  <a:lnTo>
                    <a:pt x="2046" y="1974"/>
                  </a:lnTo>
                  <a:lnTo>
                    <a:pt x="2051" y="1968"/>
                  </a:lnTo>
                  <a:lnTo>
                    <a:pt x="2057" y="1962"/>
                  </a:lnTo>
                  <a:lnTo>
                    <a:pt x="2093" y="1943"/>
                  </a:lnTo>
                  <a:lnTo>
                    <a:pt x="2118" y="1938"/>
                  </a:lnTo>
                  <a:lnTo>
                    <a:pt x="2123" y="1938"/>
                  </a:lnTo>
                  <a:lnTo>
                    <a:pt x="2129" y="1943"/>
                  </a:lnTo>
                  <a:lnTo>
                    <a:pt x="2129" y="1950"/>
                  </a:lnTo>
                  <a:lnTo>
                    <a:pt x="2123" y="1962"/>
                  </a:lnTo>
                  <a:lnTo>
                    <a:pt x="2118" y="1968"/>
                  </a:lnTo>
                  <a:lnTo>
                    <a:pt x="2123" y="1974"/>
                  </a:lnTo>
                  <a:lnTo>
                    <a:pt x="2129" y="1974"/>
                  </a:lnTo>
                  <a:lnTo>
                    <a:pt x="2135" y="1968"/>
                  </a:lnTo>
                  <a:lnTo>
                    <a:pt x="2142" y="1968"/>
                  </a:lnTo>
                  <a:lnTo>
                    <a:pt x="2154" y="1968"/>
                  </a:lnTo>
                  <a:lnTo>
                    <a:pt x="2159" y="1979"/>
                  </a:lnTo>
                  <a:lnTo>
                    <a:pt x="2159" y="1992"/>
                  </a:lnTo>
                  <a:lnTo>
                    <a:pt x="2154" y="2004"/>
                  </a:lnTo>
                  <a:lnTo>
                    <a:pt x="2159" y="2010"/>
                  </a:lnTo>
                  <a:lnTo>
                    <a:pt x="2165" y="2015"/>
                  </a:lnTo>
                  <a:lnTo>
                    <a:pt x="2178" y="2010"/>
                  </a:lnTo>
                  <a:lnTo>
                    <a:pt x="2190" y="2010"/>
                  </a:lnTo>
                  <a:lnTo>
                    <a:pt x="2195" y="2010"/>
                  </a:lnTo>
                  <a:lnTo>
                    <a:pt x="2201" y="2010"/>
                  </a:lnTo>
                  <a:lnTo>
                    <a:pt x="2207" y="2022"/>
                  </a:lnTo>
                  <a:lnTo>
                    <a:pt x="2207" y="2040"/>
                  </a:lnTo>
                  <a:lnTo>
                    <a:pt x="2214" y="2064"/>
                  </a:lnTo>
                  <a:lnTo>
                    <a:pt x="2220" y="2076"/>
                  </a:lnTo>
                  <a:lnTo>
                    <a:pt x="2226" y="2082"/>
                  </a:lnTo>
                  <a:lnTo>
                    <a:pt x="2237" y="2100"/>
                  </a:lnTo>
                  <a:lnTo>
                    <a:pt x="2243" y="2087"/>
                  </a:lnTo>
                  <a:lnTo>
                    <a:pt x="2243" y="2076"/>
                  </a:lnTo>
                  <a:lnTo>
                    <a:pt x="2243" y="2064"/>
                  </a:lnTo>
                  <a:lnTo>
                    <a:pt x="2243" y="2058"/>
                  </a:lnTo>
                  <a:lnTo>
                    <a:pt x="2256" y="2046"/>
                  </a:lnTo>
                  <a:lnTo>
                    <a:pt x="2256" y="2034"/>
                  </a:lnTo>
                  <a:lnTo>
                    <a:pt x="2256" y="2028"/>
                  </a:lnTo>
                  <a:lnTo>
                    <a:pt x="2256" y="2022"/>
                  </a:lnTo>
                  <a:lnTo>
                    <a:pt x="2250" y="2015"/>
                  </a:lnTo>
                  <a:lnTo>
                    <a:pt x="2243" y="1992"/>
                  </a:lnTo>
                  <a:lnTo>
                    <a:pt x="2226" y="1962"/>
                  </a:lnTo>
                  <a:lnTo>
                    <a:pt x="2226" y="1950"/>
                  </a:lnTo>
                  <a:lnTo>
                    <a:pt x="2226" y="1943"/>
                  </a:lnTo>
                  <a:lnTo>
                    <a:pt x="2231" y="1926"/>
                  </a:lnTo>
                  <a:lnTo>
                    <a:pt x="2243" y="1914"/>
                  </a:lnTo>
                  <a:lnTo>
                    <a:pt x="2250" y="1907"/>
                  </a:lnTo>
                  <a:lnTo>
                    <a:pt x="2256" y="1920"/>
                  </a:lnTo>
                  <a:lnTo>
                    <a:pt x="2256" y="1926"/>
                  </a:lnTo>
                  <a:lnTo>
                    <a:pt x="2262" y="1926"/>
                  </a:lnTo>
                  <a:lnTo>
                    <a:pt x="2262" y="1932"/>
                  </a:lnTo>
                  <a:lnTo>
                    <a:pt x="2267" y="1926"/>
                  </a:lnTo>
                  <a:lnTo>
                    <a:pt x="2273" y="1926"/>
                  </a:lnTo>
                  <a:lnTo>
                    <a:pt x="2273" y="1914"/>
                  </a:lnTo>
                  <a:lnTo>
                    <a:pt x="2286" y="1902"/>
                  </a:lnTo>
                  <a:lnTo>
                    <a:pt x="2286" y="1896"/>
                  </a:lnTo>
                  <a:lnTo>
                    <a:pt x="2279" y="1890"/>
                  </a:lnTo>
                  <a:lnTo>
                    <a:pt x="2267" y="1890"/>
                  </a:lnTo>
                  <a:lnTo>
                    <a:pt x="2256" y="1890"/>
                  </a:lnTo>
                  <a:lnTo>
                    <a:pt x="2243" y="1879"/>
                  </a:lnTo>
                  <a:lnTo>
                    <a:pt x="2237" y="1871"/>
                  </a:lnTo>
                  <a:lnTo>
                    <a:pt x="2231" y="1860"/>
                  </a:lnTo>
                  <a:lnTo>
                    <a:pt x="2226" y="1854"/>
                  </a:lnTo>
                  <a:lnTo>
                    <a:pt x="2286" y="1860"/>
                  </a:lnTo>
                  <a:lnTo>
                    <a:pt x="2303" y="1860"/>
                  </a:lnTo>
                  <a:lnTo>
                    <a:pt x="2322" y="1866"/>
                  </a:lnTo>
                  <a:lnTo>
                    <a:pt x="2345" y="1879"/>
                  </a:lnTo>
                  <a:lnTo>
                    <a:pt x="2411" y="1896"/>
                  </a:lnTo>
                  <a:lnTo>
                    <a:pt x="2472" y="1902"/>
                  </a:lnTo>
                  <a:lnTo>
                    <a:pt x="2525" y="1907"/>
                  </a:lnTo>
                  <a:lnTo>
                    <a:pt x="2567" y="1907"/>
                  </a:lnTo>
                  <a:lnTo>
                    <a:pt x="2574" y="1907"/>
                  </a:lnTo>
                  <a:lnTo>
                    <a:pt x="2627" y="1920"/>
                  </a:lnTo>
                  <a:lnTo>
                    <a:pt x="2688" y="1926"/>
                  </a:lnTo>
                  <a:lnTo>
                    <a:pt x="2699" y="1926"/>
                  </a:lnTo>
                  <a:lnTo>
                    <a:pt x="2730" y="1926"/>
                  </a:lnTo>
                  <a:lnTo>
                    <a:pt x="2754" y="1920"/>
                  </a:lnTo>
                  <a:lnTo>
                    <a:pt x="2771" y="1920"/>
                  </a:lnTo>
                  <a:lnTo>
                    <a:pt x="2771" y="1907"/>
                  </a:lnTo>
                  <a:lnTo>
                    <a:pt x="2777" y="1907"/>
                  </a:lnTo>
                  <a:lnTo>
                    <a:pt x="2777" y="1902"/>
                  </a:lnTo>
                  <a:lnTo>
                    <a:pt x="2777" y="1890"/>
                  </a:lnTo>
                  <a:lnTo>
                    <a:pt x="2783" y="1871"/>
                  </a:lnTo>
                  <a:lnTo>
                    <a:pt x="2796" y="1860"/>
                  </a:lnTo>
                  <a:lnTo>
                    <a:pt x="2796" y="1854"/>
                  </a:lnTo>
                  <a:lnTo>
                    <a:pt x="2807" y="1843"/>
                  </a:lnTo>
                  <a:lnTo>
                    <a:pt x="2813" y="1830"/>
                  </a:lnTo>
                  <a:lnTo>
                    <a:pt x="2813" y="1812"/>
                  </a:lnTo>
                  <a:lnTo>
                    <a:pt x="2813" y="1782"/>
                  </a:lnTo>
                  <a:lnTo>
                    <a:pt x="2813" y="1752"/>
                  </a:lnTo>
                  <a:lnTo>
                    <a:pt x="2813" y="1735"/>
                  </a:lnTo>
                  <a:lnTo>
                    <a:pt x="2819" y="1722"/>
                  </a:lnTo>
                  <a:lnTo>
                    <a:pt x="2826" y="1722"/>
                  </a:lnTo>
                  <a:lnTo>
                    <a:pt x="2838" y="1722"/>
                  </a:lnTo>
                  <a:lnTo>
                    <a:pt x="2849" y="1722"/>
                  </a:lnTo>
                  <a:lnTo>
                    <a:pt x="2879" y="1722"/>
                  </a:lnTo>
                  <a:lnTo>
                    <a:pt x="2898" y="1722"/>
                  </a:lnTo>
                  <a:lnTo>
                    <a:pt x="2910" y="1722"/>
                  </a:lnTo>
                  <a:lnTo>
                    <a:pt x="2921" y="1716"/>
                  </a:lnTo>
                  <a:lnTo>
                    <a:pt x="2927" y="1716"/>
                  </a:lnTo>
                  <a:lnTo>
                    <a:pt x="2934" y="1704"/>
                  </a:lnTo>
                  <a:lnTo>
                    <a:pt x="2940" y="1691"/>
                  </a:lnTo>
                  <a:lnTo>
                    <a:pt x="2946" y="1674"/>
                  </a:lnTo>
                  <a:lnTo>
                    <a:pt x="2946" y="1663"/>
                  </a:lnTo>
                  <a:lnTo>
                    <a:pt x="2951" y="1655"/>
                  </a:lnTo>
                  <a:lnTo>
                    <a:pt x="2957" y="1644"/>
                  </a:lnTo>
                  <a:lnTo>
                    <a:pt x="2963" y="1644"/>
                  </a:lnTo>
                  <a:lnTo>
                    <a:pt x="2976" y="1644"/>
                  </a:lnTo>
                  <a:lnTo>
                    <a:pt x="2999" y="1627"/>
                  </a:lnTo>
                  <a:lnTo>
                    <a:pt x="3006" y="1619"/>
                  </a:lnTo>
                  <a:lnTo>
                    <a:pt x="3006" y="1602"/>
                  </a:lnTo>
                  <a:lnTo>
                    <a:pt x="3006" y="1583"/>
                  </a:lnTo>
                  <a:lnTo>
                    <a:pt x="3012" y="1578"/>
                  </a:lnTo>
                  <a:lnTo>
                    <a:pt x="3018" y="1572"/>
                  </a:lnTo>
                  <a:lnTo>
                    <a:pt x="3023" y="1572"/>
                  </a:lnTo>
                  <a:lnTo>
                    <a:pt x="3035" y="1578"/>
                  </a:lnTo>
                  <a:lnTo>
                    <a:pt x="3042" y="1572"/>
                  </a:lnTo>
                  <a:lnTo>
                    <a:pt x="3054" y="1566"/>
                  </a:lnTo>
                  <a:lnTo>
                    <a:pt x="3059" y="1560"/>
                  </a:lnTo>
                  <a:lnTo>
                    <a:pt x="3065" y="1555"/>
                  </a:lnTo>
                  <a:lnTo>
                    <a:pt x="3071" y="1542"/>
                  </a:lnTo>
                  <a:lnTo>
                    <a:pt x="3084" y="1542"/>
                  </a:lnTo>
                  <a:lnTo>
                    <a:pt x="3095" y="1542"/>
                  </a:lnTo>
                  <a:lnTo>
                    <a:pt x="3114" y="1530"/>
                  </a:lnTo>
                  <a:lnTo>
                    <a:pt x="3126" y="1511"/>
                  </a:lnTo>
                  <a:lnTo>
                    <a:pt x="3131" y="1506"/>
                  </a:lnTo>
                  <a:lnTo>
                    <a:pt x="3131" y="1511"/>
                  </a:lnTo>
                  <a:lnTo>
                    <a:pt x="3137" y="1511"/>
                  </a:lnTo>
                  <a:lnTo>
                    <a:pt x="3143" y="1524"/>
                  </a:lnTo>
                  <a:lnTo>
                    <a:pt x="3150" y="1530"/>
                  </a:lnTo>
                  <a:lnTo>
                    <a:pt x="3162" y="1524"/>
                  </a:lnTo>
                  <a:lnTo>
                    <a:pt x="3179" y="1511"/>
                  </a:lnTo>
                  <a:lnTo>
                    <a:pt x="3198" y="1500"/>
                  </a:lnTo>
                  <a:lnTo>
                    <a:pt x="3222" y="1458"/>
                  </a:lnTo>
                  <a:lnTo>
                    <a:pt x="3239" y="1428"/>
                  </a:lnTo>
                  <a:lnTo>
                    <a:pt x="3264" y="1398"/>
                  </a:lnTo>
                  <a:lnTo>
                    <a:pt x="3275" y="1375"/>
                  </a:lnTo>
                  <a:lnTo>
                    <a:pt x="3294" y="1356"/>
                  </a:lnTo>
                  <a:lnTo>
                    <a:pt x="3300" y="1350"/>
                  </a:lnTo>
                  <a:lnTo>
                    <a:pt x="3311" y="1344"/>
                  </a:lnTo>
                  <a:lnTo>
                    <a:pt x="3323" y="1344"/>
                  </a:lnTo>
                  <a:lnTo>
                    <a:pt x="3366" y="1339"/>
                  </a:lnTo>
                  <a:lnTo>
                    <a:pt x="3395" y="1339"/>
                  </a:lnTo>
                  <a:lnTo>
                    <a:pt x="3461" y="1339"/>
                  </a:lnTo>
                  <a:lnTo>
                    <a:pt x="3480" y="1308"/>
                  </a:lnTo>
                  <a:lnTo>
                    <a:pt x="3491" y="1290"/>
                  </a:lnTo>
                  <a:lnTo>
                    <a:pt x="3491" y="1284"/>
                  </a:lnTo>
                  <a:lnTo>
                    <a:pt x="3497" y="1267"/>
                  </a:lnTo>
                  <a:lnTo>
                    <a:pt x="3497" y="1248"/>
                  </a:lnTo>
                  <a:lnTo>
                    <a:pt x="3497" y="1223"/>
                  </a:lnTo>
                  <a:lnTo>
                    <a:pt x="3497" y="1218"/>
                  </a:lnTo>
                  <a:lnTo>
                    <a:pt x="3497" y="1212"/>
                  </a:lnTo>
                  <a:lnTo>
                    <a:pt x="3503" y="1206"/>
                  </a:lnTo>
                  <a:lnTo>
                    <a:pt x="3503" y="1200"/>
                  </a:lnTo>
                  <a:lnTo>
                    <a:pt x="3510" y="1187"/>
                  </a:lnTo>
                  <a:lnTo>
                    <a:pt x="3516" y="1182"/>
                  </a:lnTo>
                  <a:lnTo>
                    <a:pt x="3533" y="1170"/>
                  </a:lnTo>
                  <a:lnTo>
                    <a:pt x="3539" y="1170"/>
                  </a:lnTo>
                  <a:lnTo>
                    <a:pt x="3552" y="1164"/>
                  </a:lnTo>
                  <a:lnTo>
                    <a:pt x="3563" y="1159"/>
                  </a:lnTo>
                  <a:lnTo>
                    <a:pt x="3588" y="1151"/>
                  </a:lnTo>
                  <a:lnTo>
                    <a:pt x="3593" y="1151"/>
                  </a:lnTo>
                  <a:lnTo>
                    <a:pt x="3605" y="1159"/>
                  </a:lnTo>
                  <a:lnTo>
                    <a:pt x="3611" y="1151"/>
                  </a:lnTo>
                  <a:lnTo>
                    <a:pt x="3618" y="1151"/>
                  </a:lnTo>
                  <a:lnTo>
                    <a:pt x="3618" y="1140"/>
                  </a:lnTo>
                  <a:lnTo>
                    <a:pt x="3618" y="1123"/>
                  </a:lnTo>
                  <a:lnTo>
                    <a:pt x="3629" y="1128"/>
                  </a:lnTo>
                  <a:lnTo>
                    <a:pt x="3641" y="1134"/>
                  </a:lnTo>
                  <a:lnTo>
                    <a:pt x="3647" y="1140"/>
                  </a:lnTo>
                  <a:lnTo>
                    <a:pt x="3671" y="1140"/>
                  </a:lnTo>
                  <a:lnTo>
                    <a:pt x="3683" y="1140"/>
                  </a:lnTo>
                  <a:lnTo>
                    <a:pt x="3707" y="1140"/>
                  </a:lnTo>
                  <a:lnTo>
                    <a:pt x="3713" y="1140"/>
                  </a:lnTo>
                  <a:lnTo>
                    <a:pt x="3726" y="1146"/>
                  </a:lnTo>
                  <a:lnTo>
                    <a:pt x="3732" y="1146"/>
                  </a:lnTo>
                  <a:lnTo>
                    <a:pt x="3768" y="1159"/>
                  </a:lnTo>
                  <a:lnTo>
                    <a:pt x="3785" y="1159"/>
                  </a:lnTo>
                  <a:lnTo>
                    <a:pt x="3785" y="1187"/>
                  </a:lnTo>
                  <a:lnTo>
                    <a:pt x="3779" y="1206"/>
                  </a:lnTo>
                  <a:lnTo>
                    <a:pt x="3779" y="1218"/>
                  </a:lnTo>
                  <a:lnTo>
                    <a:pt x="3785" y="1218"/>
                  </a:lnTo>
                  <a:lnTo>
                    <a:pt x="3791" y="1218"/>
                  </a:lnTo>
                  <a:lnTo>
                    <a:pt x="3798" y="1218"/>
                  </a:lnTo>
                  <a:lnTo>
                    <a:pt x="3804" y="1212"/>
                  </a:lnTo>
                  <a:lnTo>
                    <a:pt x="3809" y="1212"/>
                  </a:lnTo>
                  <a:lnTo>
                    <a:pt x="3845" y="1182"/>
                  </a:lnTo>
                  <a:lnTo>
                    <a:pt x="3870" y="1206"/>
                  </a:lnTo>
                  <a:lnTo>
                    <a:pt x="3893" y="1218"/>
                  </a:lnTo>
                  <a:lnTo>
                    <a:pt x="3906" y="1218"/>
                  </a:lnTo>
                  <a:lnTo>
                    <a:pt x="3912" y="1223"/>
                  </a:lnTo>
                  <a:lnTo>
                    <a:pt x="3912" y="1231"/>
                  </a:lnTo>
                  <a:lnTo>
                    <a:pt x="3906" y="1284"/>
                  </a:lnTo>
                  <a:lnTo>
                    <a:pt x="3906" y="1290"/>
                  </a:lnTo>
                  <a:lnTo>
                    <a:pt x="3899" y="1308"/>
                  </a:lnTo>
                  <a:lnTo>
                    <a:pt x="3893" y="1308"/>
                  </a:lnTo>
                  <a:lnTo>
                    <a:pt x="3887" y="1314"/>
                  </a:lnTo>
                  <a:lnTo>
                    <a:pt x="3876" y="1308"/>
                  </a:lnTo>
                  <a:lnTo>
                    <a:pt x="3870" y="1308"/>
                  </a:lnTo>
                  <a:lnTo>
                    <a:pt x="3870" y="1290"/>
                  </a:lnTo>
                  <a:lnTo>
                    <a:pt x="3863" y="1284"/>
                  </a:lnTo>
                  <a:lnTo>
                    <a:pt x="3863" y="1267"/>
                  </a:lnTo>
                  <a:lnTo>
                    <a:pt x="3863" y="1259"/>
                  </a:lnTo>
                  <a:lnTo>
                    <a:pt x="3857" y="1267"/>
                  </a:lnTo>
                  <a:lnTo>
                    <a:pt x="3851" y="1267"/>
                  </a:lnTo>
                  <a:lnTo>
                    <a:pt x="3851" y="1284"/>
                  </a:lnTo>
                  <a:lnTo>
                    <a:pt x="3851" y="1290"/>
                  </a:lnTo>
                  <a:lnTo>
                    <a:pt x="3851" y="1303"/>
                  </a:lnTo>
                  <a:lnTo>
                    <a:pt x="3845" y="1303"/>
                  </a:lnTo>
                  <a:lnTo>
                    <a:pt x="3840" y="1303"/>
                  </a:lnTo>
                  <a:lnTo>
                    <a:pt x="3834" y="1303"/>
                  </a:lnTo>
                  <a:lnTo>
                    <a:pt x="3827" y="1308"/>
                  </a:lnTo>
                  <a:lnTo>
                    <a:pt x="3834" y="1308"/>
                  </a:lnTo>
                  <a:lnTo>
                    <a:pt x="3845" y="1320"/>
                  </a:lnTo>
                  <a:lnTo>
                    <a:pt x="3851" y="1326"/>
                  </a:lnTo>
                  <a:lnTo>
                    <a:pt x="3857" y="1339"/>
                  </a:lnTo>
                  <a:lnTo>
                    <a:pt x="3851" y="1339"/>
                  </a:lnTo>
                  <a:lnTo>
                    <a:pt x="3851" y="1344"/>
                  </a:lnTo>
                  <a:lnTo>
                    <a:pt x="3845" y="1350"/>
                  </a:lnTo>
                  <a:lnTo>
                    <a:pt x="3851" y="1350"/>
                  </a:lnTo>
                  <a:lnTo>
                    <a:pt x="3863" y="1350"/>
                  </a:lnTo>
                  <a:lnTo>
                    <a:pt x="3870" y="1350"/>
                  </a:lnTo>
                  <a:lnTo>
                    <a:pt x="3870" y="1356"/>
                  </a:lnTo>
                  <a:lnTo>
                    <a:pt x="3870" y="1362"/>
                  </a:lnTo>
                  <a:lnTo>
                    <a:pt x="3863" y="1367"/>
                  </a:lnTo>
                  <a:lnTo>
                    <a:pt x="3857" y="1367"/>
                  </a:lnTo>
                  <a:lnTo>
                    <a:pt x="3851" y="1367"/>
                  </a:lnTo>
                  <a:lnTo>
                    <a:pt x="3845" y="1367"/>
                  </a:lnTo>
                  <a:lnTo>
                    <a:pt x="3840" y="1375"/>
                  </a:lnTo>
                  <a:lnTo>
                    <a:pt x="3834" y="1380"/>
                  </a:lnTo>
                  <a:lnTo>
                    <a:pt x="3809" y="1386"/>
                  </a:lnTo>
                  <a:lnTo>
                    <a:pt x="3791" y="1386"/>
                  </a:lnTo>
                  <a:lnTo>
                    <a:pt x="3791" y="1392"/>
                  </a:lnTo>
                  <a:lnTo>
                    <a:pt x="3804" y="1392"/>
                  </a:lnTo>
                  <a:lnTo>
                    <a:pt x="3821" y="1398"/>
                  </a:lnTo>
                  <a:lnTo>
                    <a:pt x="3834" y="1403"/>
                  </a:lnTo>
                  <a:lnTo>
                    <a:pt x="3851" y="1398"/>
                  </a:lnTo>
                  <a:lnTo>
                    <a:pt x="3863" y="1398"/>
                  </a:lnTo>
                  <a:lnTo>
                    <a:pt x="3870" y="1403"/>
                  </a:lnTo>
                  <a:lnTo>
                    <a:pt x="3876" y="1403"/>
                  </a:lnTo>
                  <a:lnTo>
                    <a:pt x="3881" y="1411"/>
                  </a:lnTo>
                  <a:lnTo>
                    <a:pt x="3881" y="1428"/>
                  </a:lnTo>
                  <a:lnTo>
                    <a:pt x="3881" y="1439"/>
                  </a:lnTo>
                  <a:lnTo>
                    <a:pt x="3881" y="1452"/>
                  </a:lnTo>
                  <a:lnTo>
                    <a:pt x="3893" y="1464"/>
                  </a:lnTo>
                  <a:lnTo>
                    <a:pt x="3899" y="1470"/>
                  </a:lnTo>
                  <a:lnTo>
                    <a:pt x="3917" y="1483"/>
                  </a:lnTo>
                  <a:lnTo>
                    <a:pt x="3923" y="1488"/>
                  </a:lnTo>
                  <a:lnTo>
                    <a:pt x="3923" y="1500"/>
                  </a:lnTo>
                  <a:lnTo>
                    <a:pt x="3929" y="1530"/>
                  </a:lnTo>
                  <a:lnTo>
                    <a:pt x="3929" y="1578"/>
                  </a:lnTo>
                  <a:lnTo>
                    <a:pt x="3929" y="1614"/>
                  </a:lnTo>
                  <a:lnTo>
                    <a:pt x="3929" y="1644"/>
                  </a:lnTo>
                  <a:lnTo>
                    <a:pt x="3929" y="1668"/>
                  </a:lnTo>
                  <a:lnTo>
                    <a:pt x="3923" y="1699"/>
                  </a:lnTo>
                  <a:lnTo>
                    <a:pt x="3917" y="1716"/>
                  </a:lnTo>
                  <a:lnTo>
                    <a:pt x="3912" y="1735"/>
                  </a:lnTo>
                  <a:lnTo>
                    <a:pt x="3917" y="1746"/>
                  </a:lnTo>
                  <a:lnTo>
                    <a:pt x="3917" y="1763"/>
                  </a:lnTo>
                  <a:lnTo>
                    <a:pt x="3917" y="1782"/>
                  </a:lnTo>
                  <a:lnTo>
                    <a:pt x="3917" y="1799"/>
                  </a:lnTo>
                  <a:lnTo>
                    <a:pt x="3917" y="1812"/>
                  </a:lnTo>
                  <a:lnTo>
                    <a:pt x="3912" y="1835"/>
                  </a:lnTo>
                  <a:lnTo>
                    <a:pt x="3912" y="1848"/>
                  </a:lnTo>
                  <a:lnTo>
                    <a:pt x="3912" y="1854"/>
                  </a:lnTo>
                  <a:lnTo>
                    <a:pt x="3917" y="1860"/>
                  </a:lnTo>
                  <a:lnTo>
                    <a:pt x="3929" y="1860"/>
                  </a:lnTo>
                  <a:lnTo>
                    <a:pt x="3935" y="1860"/>
                  </a:lnTo>
                  <a:lnTo>
                    <a:pt x="3942" y="1866"/>
                  </a:lnTo>
                  <a:lnTo>
                    <a:pt x="3942" y="1871"/>
                  </a:lnTo>
                  <a:lnTo>
                    <a:pt x="3935" y="1879"/>
                  </a:lnTo>
                  <a:lnTo>
                    <a:pt x="3923" y="1902"/>
                  </a:lnTo>
                  <a:lnTo>
                    <a:pt x="3917" y="1920"/>
                  </a:lnTo>
                  <a:lnTo>
                    <a:pt x="3912" y="1932"/>
                  </a:lnTo>
                  <a:lnTo>
                    <a:pt x="3912" y="1943"/>
                  </a:lnTo>
                  <a:lnTo>
                    <a:pt x="3917" y="1950"/>
                  </a:lnTo>
                  <a:lnTo>
                    <a:pt x="3923" y="1968"/>
                  </a:lnTo>
                  <a:lnTo>
                    <a:pt x="3923" y="1974"/>
                  </a:lnTo>
                  <a:lnTo>
                    <a:pt x="3917" y="1986"/>
                  </a:lnTo>
                  <a:lnTo>
                    <a:pt x="3912" y="1992"/>
                  </a:lnTo>
                  <a:lnTo>
                    <a:pt x="3906" y="1998"/>
                  </a:lnTo>
                  <a:lnTo>
                    <a:pt x="3893" y="2004"/>
                  </a:lnTo>
                  <a:lnTo>
                    <a:pt x="3887" y="2004"/>
                  </a:lnTo>
                  <a:lnTo>
                    <a:pt x="3887" y="2015"/>
                  </a:lnTo>
                  <a:lnTo>
                    <a:pt x="3881" y="2028"/>
                  </a:lnTo>
                  <a:lnTo>
                    <a:pt x="3870" y="2040"/>
                  </a:lnTo>
                  <a:lnTo>
                    <a:pt x="3870" y="2046"/>
                  </a:lnTo>
                  <a:lnTo>
                    <a:pt x="3863" y="2046"/>
                  </a:lnTo>
                  <a:lnTo>
                    <a:pt x="3863" y="2058"/>
                  </a:lnTo>
                  <a:lnTo>
                    <a:pt x="3870" y="2064"/>
                  </a:lnTo>
                  <a:lnTo>
                    <a:pt x="3863" y="2070"/>
                  </a:lnTo>
                  <a:lnTo>
                    <a:pt x="3857" y="2076"/>
                  </a:lnTo>
                  <a:lnTo>
                    <a:pt x="3845" y="2076"/>
                  </a:lnTo>
                  <a:lnTo>
                    <a:pt x="3821" y="2082"/>
                  </a:lnTo>
                  <a:lnTo>
                    <a:pt x="3804" y="2087"/>
                  </a:lnTo>
                  <a:lnTo>
                    <a:pt x="3779" y="2087"/>
                  </a:lnTo>
                  <a:lnTo>
                    <a:pt x="3755" y="2094"/>
                  </a:lnTo>
                  <a:lnTo>
                    <a:pt x="3726" y="2100"/>
                  </a:lnTo>
                  <a:lnTo>
                    <a:pt x="3707" y="2100"/>
                  </a:lnTo>
                  <a:lnTo>
                    <a:pt x="3677" y="2100"/>
                  </a:lnTo>
                  <a:lnTo>
                    <a:pt x="3654" y="2087"/>
                  </a:lnTo>
                  <a:lnTo>
                    <a:pt x="3641" y="2082"/>
                  </a:lnTo>
                  <a:lnTo>
                    <a:pt x="3629" y="2076"/>
                  </a:lnTo>
                  <a:lnTo>
                    <a:pt x="3593" y="2051"/>
                  </a:lnTo>
                  <a:lnTo>
                    <a:pt x="3575" y="2028"/>
                  </a:lnTo>
                  <a:lnTo>
                    <a:pt x="3563" y="2015"/>
                  </a:lnTo>
                  <a:lnTo>
                    <a:pt x="3557" y="2010"/>
                  </a:lnTo>
                  <a:lnTo>
                    <a:pt x="3552" y="2004"/>
                  </a:lnTo>
                  <a:lnTo>
                    <a:pt x="3552" y="1986"/>
                  </a:lnTo>
                  <a:lnTo>
                    <a:pt x="3552" y="1968"/>
                  </a:lnTo>
                  <a:lnTo>
                    <a:pt x="3546" y="1962"/>
                  </a:lnTo>
                  <a:lnTo>
                    <a:pt x="3546" y="1950"/>
                  </a:lnTo>
                  <a:lnTo>
                    <a:pt x="3533" y="1932"/>
                  </a:lnTo>
                  <a:lnTo>
                    <a:pt x="3533" y="1920"/>
                  </a:lnTo>
                  <a:lnTo>
                    <a:pt x="3521" y="1902"/>
                  </a:lnTo>
                  <a:lnTo>
                    <a:pt x="3516" y="1879"/>
                  </a:lnTo>
                  <a:lnTo>
                    <a:pt x="3503" y="1854"/>
                  </a:lnTo>
                  <a:lnTo>
                    <a:pt x="3491" y="1807"/>
                  </a:lnTo>
                  <a:lnTo>
                    <a:pt x="3491" y="1794"/>
                  </a:lnTo>
                  <a:lnTo>
                    <a:pt x="3491" y="1782"/>
                  </a:lnTo>
                  <a:lnTo>
                    <a:pt x="3491" y="1771"/>
                  </a:lnTo>
                  <a:lnTo>
                    <a:pt x="3491" y="1758"/>
                  </a:lnTo>
                  <a:lnTo>
                    <a:pt x="3485" y="1746"/>
                  </a:lnTo>
                  <a:lnTo>
                    <a:pt x="3480" y="1740"/>
                  </a:lnTo>
                  <a:lnTo>
                    <a:pt x="3474" y="1740"/>
                  </a:lnTo>
                  <a:lnTo>
                    <a:pt x="3474" y="1735"/>
                  </a:lnTo>
                  <a:lnTo>
                    <a:pt x="3474" y="1722"/>
                  </a:lnTo>
                  <a:lnTo>
                    <a:pt x="3480" y="1716"/>
                  </a:lnTo>
                  <a:lnTo>
                    <a:pt x="3485" y="1716"/>
                  </a:lnTo>
                  <a:lnTo>
                    <a:pt x="3491" y="1710"/>
                  </a:lnTo>
                  <a:lnTo>
                    <a:pt x="3485" y="1699"/>
                  </a:lnTo>
                  <a:lnTo>
                    <a:pt x="3480" y="1699"/>
                  </a:lnTo>
                  <a:lnTo>
                    <a:pt x="3474" y="1691"/>
                  </a:lnTo>
                  <a:lnTo>
                    <a:pt x="3467" y="1686"/>
                  </a:lnTo>
                  <a:lnTo>
                    <a:pt x="3467" y="1680"/>
                  </a:lnTo>
                  <a:lnTo>
                    <a:pt x="3467" y="1674"/>
                  </a:lnTo>
                  <a:lnTo>
                    <a:pt x="3474" y="1668"/>
                  </a:lnTo>
                  <a:lnTo>
                    <a:pt x="3474" y="1663"/>
                  </a:lnTo>
                  <a:lnTo>
                    <a:pt x="3474" y="1655"/>
                  </a:lnTo>
                  <a:lnTo>
                    <a:pt x="3474" y="1650"/>
                  </a:lnTo>
                  <a:lnTo>
                    <a:pt x="3461" y="1644"/>
                  </a:lnTo>
                  <a:lnTo>
                    <a:pt x="3455" y="1644"/>
                  </a:lnTo>
                  <a:lnTo>
                    <a:pt x="3449" y="1638"/>
                  </a:lnTo>
                  <a:lnTo>
                    <a:pt x="3449" y="1627"/>
                  </a:lnTo>
                  <a:lnTo>
                    <a:pt x="3455" y="1602"/>
                  </a:lnTo>
                  <a:lnTo>
                    <a:pt x="3461" y="1578"/>
                  </a:lnTo>
                  <a:lnTo>
                    <a:pt x="3474" y="1566"/>
                  </a:lnTo>
                  <a:lnTo>
                    <a:pt x="3480" y="1542"/>
                  </a:lnTo>
                  <a:lnTo>
                    <a:pt x="3485" y="1542"/>
                  </a:lnTo>
                  <a:lnTo>
                    <a:pt x="3485" y="1530"/>
                  </a:lnTo>
                  <a:lnTo>
                    <a:pt x="3485" y="1519"/>
                  </a:lnTo>
                  <a:lnTo>
                    <a:pt x="3480" y="1511"/>
                  </a:lnTo>
                  <a:lnTo>
                    <a:pt x="3467" y="1506"/>
                  </a:lnTo>
                  <a:lnTo>
                    <a:pt x="3461" y="1506"/>
                  </a:lnTo>
                  <a:lnTo>
                    <a:pt x="3455" y="1524"/>
                  </a:lnTo>
                  <a:lnTo>
                    <a:pt x="3455" y="1542"/>
                  </a:lnTo>
                  <a:lnTo>
                    <a:pt x="3455" y="1547"/>
                  </a:lnTo>
                  <a:lnTo>
                    <a:pt x="3455" y="1555"/>
                  </a:lnTo>
                  <a:lnTo>
                    <a:pt x="3444" y="1578"/>
                  </a:lnTo>
                  <a:lnTo>
                    <a:pt x="3438" y="1591"/>
                  </a:lnTo>
                  <a:lnTo>
                    <a:pt x="3431" y="1614"/>
                  </a:lnTo>
                  <a:lnTo>
                    <a:pt x="3425" y="1627"/>
                  </a:lnTo>
                  <a:lnTo>
                    <a:pt x="3431" y="1638"/>
                  </a:lnTo>
                  <a:lnTo>
                    <a:pt x="3431" y="1650"/>
                  </a:lnTo>
                  <a:lnTo>
                    <a:pt x="3425" y="1655"/>
                  </a:lnTo>
                  <a:lnTo>
                    <a:pt x="3419" y="1655"/>
                  </a:lnTo>
                  <a:lnTo>
                    <a:pt x="3419" y="1650"/>
                  </a:lnTo>
                  <a:lnTo>
                    <a:pt x="3413" y="1644"/>
                  </a:lnTo>
                  <a:lnTo>
                    <a:pt x="3408" y="1644"/>
                  </a:lnTo>
                  <a:lnTo>
                    <a:pt x="3402" y="1650"/>
                  </a:lnTo>
                  <a:lnTo>
                    <a:pt x="3402" y="1655"/>
                  </a:lnTo>
                  <a:lnTo>
                    <a:pt x="3408" y="1668"/>
                  </a:lnTo>
                  <a:lnTo>
                    <a:pt x="3413" y="1680"/>
                  </a:lnTo>
                  <a:lnTo>
                    <a:pt x="3419" y="1686"/>
                  </a:lnTo>
                  <a:lnTo>
                    <a:pt x="3419" y="1691"/>
                  </a:lnTo>
                  <a:lnTo>
                    <a:pt x="3413" y="1691"/>
                  </a:lnTo>
                  <a:lnTo>
                    <a:pt x="3395" y="1686"/>
                  </a:lnTo>
                  <a:lnTo>
                    <a:pt x="3389" y="1680"/>
                  </a:lnTo>
                  <a:lnTo>
                    <a:pt x="3378" y="1686"/>
                  </a:lnTo>
                  <a:lnTo>
                    <a:pt x="3378" y="1691"/>
                  </a:lnTo>
                  <a:lnTo>
                    <a:pt x="3383" y="1691"/>
                  </a:lnTo>
                  <a:lnTo>
                    <a:pt x="3389" y="1710"/>
                  </a:lnTo>
                  <a:lnTo>
                    <a:pt x="3395" y="1716"/>
                  </a:lnTo>
                  <a:lnTo>
                    <a:pt x="3402" y="1735"/>
                  </a:lnTo>
                  <a:lnTo>
                    <a:pt x="3402" y="1746"/>
                  </a:lnTo>
                  <a:lnTo>
                    <a:pt x="3402" y="1752"/>
                  </a:lnTo>
                  <a:lnTo>
                    <a:pt x="3395" y="1763"/>
                  </a:lnTo>
                  <a:lnTo>
                    <a:pt x="3395" y="1776"/>
                  </a:lnTo>
                  <a:lnTo>
                    <a:pt x="3389" y="1794"/>
                  </a:lnTo>
                  <a:lnTo>
                    <a:pt x="3383" y="1812"/>
                  </a:lnTo>
                  <a:lnTo>
                    <a:pt x="3378" y="1830"/>
                  </a:lnTo>
                  <a:lnTo>
                    <a:pt x="3372" y="1835"/>
                  </a:lnTo>
                  <a:lnTo>
                    <a:pt x="3366" y="1848"/>
                  </a:lnTo>
                  <a:lnTo>
                    <a:pt x="3359" y="1848"/>
                  </a:lnTo>
                  <a:lnTo>
                    <a:pt x="3353" y="1848"/>
                  </a:lnTo>
                  <a:lnTo>
                    <a:pt x="3353" y="1835"/>
                  </a:lnTo>
                  <a:lnTo>
                    <a:pt x="3353" y="1824"/>
                  </a:lnTo>
                  <a:lnTo>
                    <a:pt x="3347" y="1830"/>
                  </a:lnTo>
                  <a:lnTo>
                    <a:pt x="3347" y="1835"/>
                  </a:lnTo>
                  <a:lnTo>
                    <a:pt x="3342" y="1848"/>
                  </a:lnTo>
                  <a:lnTo>
                    <a:pt x="3336" y="1854"/>
                  </a:lnTo>
                  <a:lnTo>
                    <a:pt x="3323" y="1854"/>
                  </a:lnTo>
                  <a:lnTo>
                    <a:pt x="3300" y="1854"/>
                  </a:lnTo>
                  <a:lnTo>
                    <a:pt x="3275" y="1860"/>
                  </a:lnTo>
                  <a:lnTo>
                    <a:pt x="3270" y="1860"/>
                  </a:lnTo>
                  <a:lnTo>
                    <a:pt x="3270" y="1879"/>
                  </a:lnTo>
                  <a:lnTo>
                    <a:pt x="3270" y="1890"/>
                  </a:lnTo>
                  <a:lnTo>
                    <a:pt x="3270" y="1896"/>
                  </a:lnTo>
                  <a:lnTo>
                    <a:pt x="3270" y="1907"/>
                  </a:lnTo>
                  <a:lnTo>
                    <a:pt x="3264" y="1914"/>
                  </a:lnTo>
                  <a:lnTo>
                    <a:pt x="3258" y="1920"/>
                  </a:lnTo>
                  <a:lnTo>
                    <a:pt x="3245" y="1920"/>
                  </a:lnTo>
                  <a:lnTo>
                    <a:pt x="3234" y="1926"/>
                  </a:lnTo>
                  <a:lnTo>
                    <a:pt x="3215" y="1932"/>
                  </a:lnTo>
                  <a:lnTo>
                    <a:pt x="3203" y="1943"/>
                  </a:lnTo>
                  <a:lnTo>
                    <a:pt x="3198" y="1950"/>
                  </a:lnTo>
                  <a:lnTo>
                    <a:pt x="3167" y="1962"/>
                  </a:lnTo>
                  <a:lnTo>
                    <a:pt x="3156" y="1962"/>
                  </a:lnTo>
                  <a:lnTo>
                    <a:pt x="3156" y="1968"/>
                  </a:lnTo>
                  <a:lnTo>
                    <a:pt x="3162" y="1974"/>
                  </a:lnTo>
                  <a:lnTo>
                    <a:pt x="3162" y="1986"/>
                  </a:lnTo>
                  <a:lnTo>
                    <a:pt x="3167" y="2004"/>
                  </a:lnTo>
                  <a:lnTo>
                    <a:pt x="3162" y="2015"/>
                  </a:lnTo>
                  <a:lnTo>
                    <a:pt x="3162" y="2028"/>
                  </a:lnTo>
                  <a:lnTo>
                    <a:pt x="3156" y="2034"/>
                  </a:lnTo>
                  <a:lnTo>
                    <a:pt x="3162" y="2040"/>
                  </a:lnTo>
                  <a:lnTo>
                    <a:pt x="3173" y="2040"/>
                  </a:lnTo>
                  <a:lnTo>
                    <a:pt x="3179" y="2040"/>
                  </a:lnTo>
                  <a:lnTo>
                    <a:pt x="3186" y="2040"/>
                  </a:lnTo>
                  <a:lnTo>
                    <a:pt x="3186" y="2046"/>
                  </a:lnTo>
                  <a:lnTo>
                    <a:pt x="3186" y="2064"/>
                  </a:lnTo>
                  <a:lnTo>
                    <a:pt x="3186" y="2076"/>
                  </a:lnTo>
                  <a:lnTo>
                    <a:pt x="3179" y="2087"/>
                  </a:lnTo>
                  <a:lnTo>
                    <a:pt x="3162" y="2112"/>
                  </a:lnTo>
                  <a:lnTo>
                    <a:pt x="3156" y="2123"/>
                  </a:lnTo>
                  <a:lnTo>
                    <a:pt x="3150" y="2130"/>
                  </a:lnTo>
                  <a:lnTo>
                    <a:pt x="3150" y="2142"/>
                  </a:lnTo>
                  <a:lnTo>
                    <a:pt x="3156" y="2142"/>
                  </a:lnTo>
                  <a:lnTo>
                    <a:pt x="3162" y="2154"/>
                  </a:lnTo>
                  <a:lnTo>
                    <a:pt x="3173" y="2154"/>
                  </a:lnTo>
                  <a:lnTo>
                    <a:pt x="3173" y="2159"/>
                  </a:lnTo>
                  <a:lnTo>
                    <a:pt x="3179" y="2172"/>
                  </a:lnTo>
                  <a:lnTo>
                    <a:pt x="3179" y="2195"/>
                  </a:lnTo>
                  <a:lnTo>
                    <a:pt x="3179" y="2214"/>
                  </a:lnTo>
                  <a:lnTo>
                    <a:pt x="3186" y="2220"/>
                  </a:lnTo>
                  <a:lnTo>
                    <a:pt x="3186" y="2225"/>
                  </a:lnTo>
                  <a:lnTo>
                    <a:pt x="3198" y="2225"/>
                  </a:lnTo>
                  <a:lnTo>
                    <a:pt x="3203" y="2225"/>
                  </a:lnTo>
                  <a:lnTo>
                    <a:pt x="3228" y="2231"/>
                  </a:lnTo>
                  <a:lnTo>
                    <a:pt x="3239" y="2238"/>
                  </a:lnTo>
                  <a:lnTo>
                    <a:pt x="3251" y="2231"/>
                  </a:lnTo>
                  <a:lnTo>
                    <a:pt x="3258" y="2225"/>
                  </a:lnTo>
                  <a:lnTo>
                    <a:pt x="3258" y="2220"/>
                  </a:lnTo>
                  <a:lnTo>
                    <a:pt x="3264" y="2202"/>
                  </a:lnTo>
                  <a:lnTo>
                    <a:pt x="3275" y="2195"/>
                  </a:lnTo>
                  <a:lnTo>
                    <a:pt x="3281" y="2190"/>
                  </a:lnTo>
                  <a:lnTo>
                    <a:pt x="3287" y="2178"/>
                  </a:lnTo>
                  <a:lnTo>
                    <a:pt x="3287" y="2166"/>
                  </a:lnTo>
                  <a:lnTo>
                    <a:pt x="3281" y="2166"/>
                  </a:lnTo>
                  <a:lnTo>
                    <a:pt x="3275" y="2166"/>
                  </a:lnTo>
                  <a:lnTo>
                    <a:pt x="3270" y="2166"/>
                  </a:lnTo>
                  <a:lnTo>
                    <a:pt x="3264" y="2166"/>
                  </a:lnTo>
                  <a:lnTo>
                    <a:pt x="3258" y="2154"/>
                  </a:lnTo>
                  <a:lnTo>
                    <a:pt x="3258" y="2142"/>
                  </a:lnTo>
                  <a:lnTo>
                    <a:pt x="3264" y="2112"/>
                  </a:lnTo>
                  <a:lnTo>
                    <a:pt x="3275" y="2082"/>
                  </a:lnTo>
                  <a:lnTo>
                    <a:pt x="3281" y="2064"/>
                  </a:lnTo>
                  <a:lnTo>
                    <a:pt x="3287" y="2046"/>
                  </a:lnTo>
                  <a:lnTo>
                    <a:pt x="3300" y="2040"/>
                  </a:lnTo>
                  <a:lnTo>
                    <a:pt x="3300" y="2034"/>
                  </a:lnTo>
                  <a:lnTo>
                    <a:pt x="3311" y="2040"/>
                  </a:lnTo>
                  <a:lnTo>
                    <a:pt x="3323" y="2046"/>
                  </a:lnTo>
                  <a:lnTo>
                    <a:pt x="3336" y="2046"/>
                  </a:lnTo>
                  <a:lnTo>
                    <a:pt x="3336" y="2051"/>
                  </a:lnTo>
                  <a:lnTo>
                    <a:pt x="3342" y="2046"/>
                  </a:lnTo>
                  <a:lnTo>
                    <a:pt x="3347" y="2046"/>
                  </a:lnTo>
                  <a:lnTo>
                    <a:pt x="3347" y="2028"/>
                  </a:lnTo>
                  <a:lnTo>
                    <a:pt x="3353" y="2022"/>
                  </a:lnTo>
                  <a:lnTo>
                    <a:pt x="3359" y="2022"/>
                  </a:lnTo>
                  <a:lnTo>
                    <a:pt x="3359" y="2028"/>
                  </a:lnTo>
                  <a:lnTo>
                    <a:pt x="3366" y="2034"/>
                  </a:lnTo>
                  <a:lnTo>
                    <a:pt x="3378" y="2058"/>
                  </a:lnTo>
                  <a:lnTo>
                    <a:pt x="3378" y="2076"/>
                  </a:lnTo>
                  <a:lnTo>
                    <a:pt x="3372" y="2100"/>
                  </a:lnTo>
                  <a:lnTo>
                    <a:pt x="3366" y="2112"/>
                  </a:lnTo>
                  <a:lnTo>
                    <a:pt x="3372" y="2123"/>
                  </a:lnTo>
                  <a:lnTo>
                    <a:pt x="3372" y="2142"/>
                  </a:lnTo>
                  <a:lnTo>
                    <a:pt x="3378" y="2148"/>
                  </a:lnTo>
                  <a:lnTo>
                    <a:pt x="3378" y="2154"/>
                  </a:lnTo>
                  <a:lnTo>
                    <a:pt x="3366" y="2154"/>
                  </a:lnTo>
                  <a:lnTo>
                    <a:pt x="3359" y="2154"/>
                  </a:lnTo>
                  <a:lnTo>
                    <a:pt x="3353" y="2148"/>
                  </a:lnTo>
                  <a:lnTo>
                    <a:pt x="3347" y="2148"/>
                  </a:lnTo>
                  <a:lnTo>
                    <a:pt x="3342" y="2148"/>
                  </a:lnTo>
                  <a:lnTo>
                    <a:pt x="3342" y="2154"/>
                  </a:lnTo>
                  <a:lnTo>
                    <a:pt x="3336" y="2159"/>
                  </a:lnTo>
                  <a:lnTo>
                    <a:pt x="3342" y="2166"/>
                  </a:lnTo>
                  <a:lnTo>
                    <a:pt x="3347" y="2166"/>
                  </a:lnTo>
                  <a:lnTo>
                    <a:pt x="3359" y="2172"/>
                  </a:lnTo>
                  <a:lnTo>
                    <a:pt x="3378" y="2172"/>
                  </a:lnTo>
                  <a:lnTo>
                    <a:pt x="3383" y="2178"/>
                  </a:lnTo>
                  <a:lnTo>
                    <a:pt x="3389" y="2184"/>
                  </a:lnTo>
                  <a:lnTo>
                    <a:pt x="3395" y="2190"/>
                  </a:lnTo>
                  <a:lnTo>
                    <a:pt x="3395" y="2202"/>
                  </a:lnTo>
                  <a:lnTo>
                    <a:pt x="3402" y="2220"/>
                  </a:lnTo>
                  <a:lnTo>
                    <a:pt x="3402" y="2250"/>
                  </a:lnTo>
                  <a:lnTo>
                    <a:pt x="3402" y="2267"/>
                  </a:lnTo>
                  <a:lnTo>
                    <a:pt x="3408" y="2274"/>
                  </a:lnTo>
                  <a:lnTo>
                    <a:pt x="3408" y="2280"/>
                  </a:lnTo>
                  <a:lnTo>
                    <a:pt x="3419" y="2280"/>
                  </a:lnTo>
                  <a:lnTo>
                    <a:pt x="3425" y="2280"/>
                  </a:lnTo>
                  <a:lnTo>
                    <a:pt x="3438" y="2292"/>
                  </a:lnTo>
                  <a:lnTo>
                    <a:pt x="3449" y="2292"/>
                  </a:lnTo>
                  <a:lnTo>
                    <a:pt x="3455" y="2280"/>
                  </a:lnTo>
                  <a:lnTo>
                    <a:pt x="3461" y="2274"/>
                  </a:lnTo>
                  <a:lnTo>
                    <a:pt x="3467" y="2280"/>
                  </a:lnTo>
                  <a:lnTo>
                    <a:pt x="3474" y="2280"/>
                  </a:lnTo>
                  <a:lnTo>
                    <a:pt x="3467" y="2292"/>
                  </a:lnTo>
                  <a:lnTo>
                    <a:pt x="3467" y="2303"/>
                  </a:lnTo>
                  <a:lnTo>
                    <a:pt x="3474" y="2303"/>
                  </a:lnTo>
                  <a:lnTo>
                    <a:pt x="3480" y="2303"/>
                  </a:lnTo>
                  <a:lnTo>
                    <a:pt x="3491" y="2292"/>
                  </a:lnTo>
                  <a:lnTo>
                    <a:pt x="3491" y="2280"/>
                  </a:lnTo>
                  <a:lnTo>
                    <a:pt x="3503" y="2256"/>
                  </a:lnTo>
                  <a:lnTo>
                    <a:pt x="3510" y="2225"/>
                  </a:lnTo>
                  <a:lnTo>
                    <a:pt x="3516" y="2220"/>
                  </a:lnTo>
                  <a:lnTo>
                    <a:pt x="3516" y="2202"/>
                  </a:lnTo>
                  <a:lnTo>
                    <a:pt x="3521" y="2190"/>
                  </a:lnTo>
                  <a:lnTo>
                    <a:pt x="3527" y="2184"/>
                  </a:lnTo>
                  <a:lnTo>
                    <a:pt x="3533" y="2166"/>
                  </a:lnTo>
                  <a:lnTo>
                    <a:pt x="3552" y="2166"/>
                  </a:lnTo>
                  <a:lnTo>
                    <a:pt x="3563" y="2159"/>
                  </a:lnTo>
                  <a:lnTo>
                    <a:pt x="3575" y="2159"/>
                  </a:lnTo>
                  <a:lnTo>
                    <a:pt x="3588" y="2166"/>
                  </a:lnTo>
                  <a:lnTo>
                    <a:pt x="3593" y="2166"/>
                  </a:lnTo>
                  <a:lnTo>
                    <a:pt x="3605" y="2172"/>
                  </a:lnTo>
                  <a:lnTo>
                    <a:pt x="3611" y="2178"/>
                  </a:lnTo>
                  <a:lnTo>
                    <a:pt x="3635" y="2178"/>
                  </a:lnTo>
                  <a:lnTo>
                    <a:pt x="3665" y="2172"/>
                  </a:lnTo>
                  <a:lnTo>
                    <a:pt x="3671" y="2172"/>
                  </a:lnTo>
                  <a:lnTo>
                    <a:pt x="3671" y="2178"/>
                  </a:lnTo>
                  <a:lnTo>
                    <a:pt x="3683" y="2184"/>
                  </a:lnTo>
                  <a:lnTo>
                    <a:pt x="3701" y="2190"/>
                  </a:lnTo>
                  <a:lnTo>
                    <a:pt x="3707" y="2195"/>
                  </a:lnTo>
                  <a:lnTo>
                    <a:pt x="3743" y="2195"/>
                  </a:lnTo>
                  <a:lnTo>
                    <a:pt x="3768" y="2190"/>
                  </a:lnTo>
                  <a:lnTo>
                    <a:pt x="3791" y="2190"/>
                  </a:lnTo>
                  <a:lnTo>
                    <a:pt x="3809" y="2195"/>
                  </a:lnTo>
                  <a:lnTo>
                    <a:pt x="3815" y="2195"/>
                  </a:lnTo>
                  <a:lnTo>
                    <a:pt x="3821" y="2202"/>
                  </a:lnTo>
                  <a:lnTo>
                    <a:pt x="3821" y="2214"/>
                  </a:lnTo>
                  <a:lnTo>
                    <a:pt x="3821" y="2220"/>
                  </a:lnTo>
                  <a:lnTo>
                    <a:pt x="3821" y="2225"/>
                  </a:lnTo>
                  <a:lnTo>
                    <a:pt x="3827" y="2238"/>
                  </a:lnTo>
                  <a:lnTo>
                    <a:pt x="3834" y="2244"/>
                  </a:lnTo>
                  <a:lnTo>
                    <a:pt x="3840" y="2250"/>
                  </a:lnTo>
                  <a:lnTo>
                    <a:pt x="3845" y="2261"/>
                  </a:lnTo>
                  <a:lnTo>
                    <a:pt x="3851" y="2280"/>
                  </a:lnTo>
                  <a:lnTo>
                    <a:pt x="3851" y="2292"/>
                  </a:lnTo>
                  <a:lnTo>
                    <a:pt x="3845" y="2292"/>
                  </a:lnTo>
                  <a:lnTo>
                    <a:pt x="3834" y="2297"/>
                  </a:lnTo>
                  <a:lnTo>
                    <a:pt x="3815" y="2297"/>
                  </a:lnTo>
                  <a:lnTo>
                    <a:pt x="3809" y="2297"/>
                  </a:lnTo>
                  <a:lnTo>
                    <a:pt x="3809" y="2303"/>
                  </a:lnTo>
                  <a:lnTo>
                    <a:pt x="3798" y="2303"/>
                  </a:lnTo>
                  <a:lnTo>
                    <a:pt x="3798" y="2316"/>
                  </a:lnTo>
                  <a:lnTo>
                    <a:pt x="3821" y="2322"/>
                  </a:lnTo>
                  <a:lnTo>
                    <a:pt x="3834" y="2322"/>
                  </a:lnTo>
                  <a:lnTo>
                    <a:pt x="3840" y="2328"/>
                  </a:lnTo>
                  <a:lnTo>
                    <a:pt x="3840" y="2333"/>
                  </a:lnTo>
                  <a:lnTo>
                    <a:pt x="3840" y="2339"/>
                  </a:lnTo>
                  <a:lnTo>
                    <a:pt x="3840" y="2346"/>
                  </a:lnTo>
                  <a:lnTo>
                    <a:pt x="3827" y="2358"/>
                  </a:lnTo>
                  <a:lnTo>
                    <a:pt x="3821" y="2364"/>
                  </a:lnTo>
                  <a:lnTo>
                    <a:pt x="3821" y="2375"/>
                  </a:lnTo>
                  <a:lnTo>
                    <a:pt x="3827" y="2375"/>
                  </a:lnTo>
                  <a:lnTo>
                    <a:pt x="3840" y="2364"/>
                  </a:lnTo>
                  <a:lnTo>
                    <a:pt x="3851" y="2358"/>
                  </a:lnTo>
                  <a:lnTo>
                    <a:pt x="3851" y="2352"/>
                  </a:lnTo>
                  <a:lnTo>
                    <a:pt x="3863" y="2333"/>
                  </a:lnTo>
                  <a:lnTo>
                    <a:pt x="3876" y="2322"/>
                  </a:lnTo>
                  <a:lnTo>
                    <a:pt x="3881" y="2322"/>
                  </a:lnTo>
                  <a:lnTo>
                    <a:pt x="3893" y="2322"/>
                  </a:lnTo>
                  <a:lnTo>
                    <a:pt x="3912" y="2316"/>
                  </a:lnTo>
                  <a:lnTo>
                    <a:pt x="3942" y="2292"/>
                  </a:lnTo>
                  <a:lnTo>
                    <a:pt x="3948" y="2292"/>
                  </a:lnTo>
                  <a:lnTo>
                    <a:pt x="3971" y="2280"/>
                  </a:lnTo>
                  <a:lnTo>
                    <a:pt x="3984" y="2267"/>
                  </a:lnTo>
                  <a:lnTo>
                    <a:pt x="3984" y="2256"/>
                  </a:lnTo>
                  <a:lnTo>
                    <a:pt x="3989" y="2238"/>
                  </a:lnTo>
                  <a:lnTo>
                    <a:pt x="3995" y="2220"/>
                  </a:lnTo>
                  <a:lnTo>
                    <a:pt x="3989" y="2208"/>
                  </a:lnTo>
                  <a:lnTo>
                    <a:pt x="3984" y="2202"/>
                  </a:lnTo>
                  <a:lnTo>
                    <a:pt x="3984" y="2195"/>
                  </a:lnTo>
                  <a:lnTo>
                    <a:pt x="3984" y="2190"/>
                  </a:lnTo>
                  <a:lnTo>
                    <a:pt x="3995" y="2184"/>
                  </a:lnTo>
                  <a:lnTo>
                    <a:pt x="4001" y="2172"/>
                  </a:lnTo>
                  <a:lnTo>
                    <a:pt x="4020" y="2159"/>
                  </a:lnTo>
                  <a:lnTo>
                    <a:pt x="4037" y="2148"/>
                  </a:lnTo>
                  <a:lnTo>
                    <a:pt x="4043" y="2148"/>
                  </a:lnTo>
                  <a:lnTo>
                    <a:pt x="4050" y="2148"/>
                  </a:lnTo>
                  <a:lnTo>
                    <a:pt x="4056" y="2148"/>
                  </a:lnTo>
                  <a:lnTo>
                    <a:pt x="4061" y="2148"/>
                  </a:lnTo>
                  <a:lnTo>
                    <a:pt x="4079" y="2136"/>
                  </a:lnTo>
                  <a:lnTo>
                    <a:pt x="4086" y="2130"/>
                  </a:lnTo>
                  <a:lnTo>
                    <a:pt x="4115" y="2106"/>
                  </a:lnTo>
                  <a:lnTo>
                    <a:pt x="4145" y="2076"/>
                  </a:lnTo>
                  <a:lnTo>
                    <a:pt x="4151" y="2070"/>
                  </a:lnTo>
                  <a:lnTo>
                    <a:pt x="4151" y="2064"/>
                  </a:lnTo>
                  <a:lnTo>
                    <a:pt x="4151" y="2046"/>
                  </a:lnTo>
                  <a:lnTo>
                    <a:pt x="4151" y="2034"/>
                  </a:lnTo>
                  <a:lnTo>
                    <a:pt x="4158" y="2010"/>
                  </a:lnTo>
                  <a:lnTo>
                    <a:pt x="4158" y="2004"/>
                  </a:lnTo>
                  <a:lnTo>
                    <a:pt x="4164" y="1992"/>
                  </a:lnTo>
                  <a:lnTo>
                    <a:pt x="4169" y="1992"/>
                  </a:lnTo>
                  <a:lnTo>
                    <a:pt x="4175" y="1992"/>
                  </a:lnTo>
                  <a:lnTo>
                    <a:pt x="4181" y="2004"/>
                  </a:lnTo>
                  <a:lnTo>
                    <a:pt x="4187" y="2015"/>
                  </a:lnTo>
                  <a:lnTo>
                    <a:pt x="4187" y="2046"/>
                  </a:lnTo>
                  <a:lnTo>
                    <a:pt x="4194" y="2046"/>
                  </a:lnTo>
                  <a:lnTo>
                    <a:pt x="4200" y="2058"/>
                  </a:lnTo>
                  <a:lnTo>
                    <a:pt x="4211" y="2070"/>
                  </a:lnTo>
                  <a:lnTo>
                    <a:pt x="4230" y="2087"/>
                  </a:lnTo>
                  <a:lnTo>
                    <a:pt x="4241" y="2100"/>
                  </a:lnTo>
                  <a:lnTo>
                    <a:pt x="4253" y="2106"/>
                  </a:lnTo>
                  <a:lnTo>
                    <a:pt x="4259" y="2123"/>
                  </a:lnTo>
                  <a:lnTo>
                    <a:pt x="4259" y="2136"/>
                  </a:lnTo>
                  <a:lnTo>
                    <a:pt x="4259" y="2142"/>
                  </a:lnTo>
                  <a:lnTo>
                    <a:pt x="4259" y="2154"/>
                  </a:lnTo>
                  <a:lnTo>
                    <a:pt x="4247" y="2166"/>
                  </a:lnTo>
                  <a:lnTo>
                    <a:pt x="4241" y="2172"/>
                  </a:lnTo>
                  <a:lnTo>
                    <a:pt x="4236" y="2184"/>
                  </a:lnTo>
                  <a:lnTo>
                    <a:pt x="4236" y="2190"/>
                  </a:lnTo>
                  <a:lnTo>
                    <a:pt x="4241" y="2195"/>
                  </a:lnTo>
                  <a:lnTo>
                    <a:pt x="4241" y="2202"/>
                  </a:lnTo>
                  <a:lnTo>
                    <a:pt x="4241" y="2208"/>
                  </a:lnTo>
                  <a:lnTo>
                    <a:pt x="4241" y="2220"/>
                  </a:lnTo>
                  <a:lnTo>
                    <a:pt x="4236" y="2225"/>
                  </a:lnTo>
                  <a:lnTo>
                    <a:pt x="4223" y="2238"/>
                  </a:lnTo>
                  <a:lnTo>
                    <a:pt x="4223" y="2244"/>
                  </a:lnTo>
                  <a:lnTo>
                    <a:pt x="4217" y="2256"/>
                  </a:lnTo>
                  <a:lnTo>
                    <a:pt x="4217" y="2261"/>
                  </a:lnTo>
                  <a:lnTo>
                    <a:pt x="4211" y="2274"/>
                  </a:lnTo>
                  <a:lnTo>
                    <a:pt x="4200" y="2274"/>
                  </a:lnTo>
                  <a:lnTo>
                    <a:pt x="4194" y="2261"/>
                  </a:lnTo>
                  <a:lnTo>
                    <a:pt x="4187" y="2250"/>
                  </a:lnTo>
                  <a:lnTo>
                    <a:pt x="4175" y="2238"/>
                  </a:lnTo>
                  <a:lnTo>
                    <a:pt x="4151" y="2220"/>
                  </a:lnTo>
                  <a:lnTo>
                    <a:pt x="4139" y="2220"/>
                  </a:lnTo>
                  <a:lnTo>
                    <a:pt x="4133" y="2214"/>
                  </a:lnTo>
                  <a:lnTo>
                    <a:pt x="4128" y="2220"/>
                  </a:lnTo>
                  <a:lnTo>
                    <a:pt x="4122" y="2220"/>
                  </a:lnTo>
                  <a:lnTo>
                    <a:pt x="4122" y="2225"/>
                  </a:lnTo>
                  <a:lnTo>
                    <a:pt x="4115" y="2225"/>
                  </a:lnTo>
                  <a:lnTo>
                    <a:pt x="4103" y="2225"/>
                  </a:lnTo>
                  <a:lnTo>
                    <a:pt x="4097" y="2220"/>
                  </a:lnTo>
                  <a:lnTo>
                    <a:pt x="4086" y="2220"/>
                  </a:lnTo>
                  <a:lnTo>
                    <a:pt x="4079" y="2220"/>
                  </a:lnTo>
                  <a:lnTo>
                    <a:pt x="4073" y="2220"/>
                  </a:lnTo>
                  <a:lnTo>
                    <a:pt x="4067" y="2225"/>
                  </a:lnTo>
                  <a:lnTo>
                    <a:pt x="4061" y="2238"/>
                  </a:lnTo>
                  <a:lnTo>
                    <a:pt x="4061" y="2250"/>
                  </a:lnTo>
                  <a:lnTo>
                    <a:pt x="4061" y="2274"/>
                  </a:lnTo>
                  <a:lnTo>
                    <a:pt x="4061" y="2292"/>
                  </a:lnTo>
                  <a:lnTo>
                    <a:pt x="4061" y="2303"/>
                  </a:lnTo>
                  <a:lnTo>
                    <a:pt x="4056" y="2310"/>
                  </a:lnTo>
                  <a:lnTo>
                    <a:pt x="4050" y="2322"/>
                  </a:lnTo>
                  <a:lnTo>
                    <a:pt x="4037" y="2339"/>
                  </a:lnTo>
                  <a:lnTo>
                    <a:pt x="4031" y="2352"/>
                  </a:lnTo>
                  <a:lnTo>
                    <a:pt x="4031" y="2364"/>
                  </a:lnTo>
                  <a:lnTo>
                    <a:pt x="4037" y="2364"/>
                  </a:lnTo>
                  <a:lnTo>
                    <a:pt x="4056" y="2369"/>
                  </a:lnTo>
                  <a:lnTo>
                    <a:pt x="4061" y="2375"/>
                  </a:lnTo>
                  <a:lnTo>
                    <a:pt x="4067" y="2375"/>
                  </a:lnTo>
                  <a:lnTo>
                    <a:pt x="4067" y="2382"/>
                  </a:lnTo>
                  <a:lnTo>
                    <a:pt x="4061" y="2388"/>
                  </a:lnTo>
                  <a:lnTo>
                    <a:pt x="4061" y="2394"/>
                  </a:lnTo>
                  <a:lnTo>
                    <a:pt x="4056" y="2400"/>
                  </a:lnTo>
                  <a:lnTo>
                    <a:pt x="4097" y="2418"/>
                  </a:lnTo>
                  <a:lnTo>
                    <a:pt x="4115" y="2424"/>
                  </a:lnTo>
                  <a:lnTo>
                    <a:pt x="4133" y="2430"/>
                  </a:lnTo>
                  <a:lnTo>
                    <a:pt x="4139" y="2436"/>
                  </a:lnTo>
                  <a:lnTo>
                    <a:pt x="4145" y="2430"/>
                  </a:lnTo>
                  <a:lnTo>
                    <a:pt x="4158" y="2424"/>
                  </a:lnTo>
                  <a:lnTo>
                    <a:pt x="4164" y="2418"/>
                  </a:lnTo>
                  <a:lnTo>
                    <a:pt x="4169" y="2411"/>
                  </a:lnTo>
                  <a:lnTo>
                    <a:pt x="4175" y="2400"/>
                  </a:lnTo>
                  <a:lnTo>
                    <a:pt x="4181" y="2394"/>
                  </a:lnTo>
                  <a:lnTo>
                    <a:pt x="4211" y="2375"/>
                  </a:lnTo>
                  <a:lnTo>
                    <a:pt x="4230" y="2364"/>
                  </a:lnTo>
                  <a:lnTo>
                    <a:pt x="4241" y="2358"/>
                  </a:lnTo>
                  <a:lnTo>
                    <a:pt x="4253" y="2358"/>
                  </a:lnTo>
                  <a:lnTo>
                    <a:pt x="4259" y="2364"/>
                  </a:lnTo>
                  <a:lnTo>
                    <a:pt x="4272" y="2369"/>
                  </a:lnTo>
                  <a:lnTo>
                    <a:pt x="4283" y="2382"/>
                  </a:lnTo>
                  <a:lnTo>
                    <a:pt x="4295" y="2382"/>
                  </a:lnTo>
                  <a:lnTo>
                    <a:pt x="4302" y="2375"/>
                  </a:lnTo>
                  <a:lnTo>
                    <a:pt x="4308" y="2364"/>
                  </a:lnTo>
                  <a:lnTo>
                    <a:pt x="4313" y="2358"/>
                  </a:lnTo>
                  <a:lnTo>
                    <a:pt x="4313" y="2352"/>
                  </a:lnTo>
                  <a:lnTo>
                    <a:pt x="4319" y="2352"/>
                  </a:lnTo>
                  <a:lnTo>
                    <a:pt x="4325" y="2358"/>
                  </a:lnTo>
                  <a:lnTo>
                    <a:pt x="4325" y="2364"/>
                  </a:lnTo>
                  <a:lnTo>
                    <a:pt x="4331" y="2375"/>
                  </a:lnTo>
                  <a:lnTo>
                    <a:pt x="4338" y="2382"/>
                  </a:lnTo>
                  <a:lnTo>
                    <a:pt x="4355" y="2388"/>
                  </a:lnTo>
                  <a:lnTo>
                    <a:pt x="4385" y="2394"/>
                  </a:lnTo>
                  <a:lnTo>
                    <a:pt x="4421" y="2400"/>
                  </a:lnTo>
                  <a:lnTo>
                    <a:pt x="4446" y="2394"/>
                  </a:lnTo>
                  <a:lnTo>
                    <a:pt x="4469" y="2388"/>
                  </a:lnTo>
                  <a:lnTo>
                    <a:pt x="4482" y="2388"/>
                  </a:lnTo>
                  <a:lnTo>
                    <a:pt x="4493" y="2400"/>
                  </a:lnTo>
                  <a:lnTo>
                    <a:pt x="4505" y="2405"/>
                  </a:lnTo>
                  <a:lnTo>
                    <a:pt x="4518" y="2418"/>
                  </a:lnTo>
                  <a:lnTo>
                    <a:pt x="4535" y="2418"/>
                  </a:lnTo>
                  <a:lnTo>
                    <a:pt x="4560" y="2424"/>
                  </a:lnTo>
                  <a:lnTo>
                    <a:pt x="4571" y="2430"/>
                  </a:lnTo>
                  <a:lnTo>
                    <a:pt x="4577" y="2436"/>
                  </a:lnTo>
                  <a:lnTo>
                    <a:pt x="4583" y="2441"/>
                  </a:lnTo>
                  <a:lnTo>
                    <a:pt x="4571" y="2441"/>
                  </a:lnTo>
                  <a:lnTo>
                    <a:pt x="4571" y="2447"/>
                  </a:lnTo>
                  <a:lnTo>
                    <a:pt x="4560" y="2460"/>
                  </a:lnTo>
                  <a:lnTo>
                    <a:pt x="4554" y="2466"/>
                  </a:lnTo>
                  <a:lnTo>
                    <a:pt x="4565" y="2466"/>
                  </a:lnTo>
                  <a:lnTo>
                    <a:pt x="4583" y="2472"/>
                  </a:lnTo>
                  <a:lnTo>
                    <a:pt x="4590" y="2472"/>
                  </a:lnTo>
                  <a:lnTo>
                    <a:pt x="4601" y="2472"/>
                  </a:lnTo>
                  <a:lnTo>
                    <a:pt x="4607" y="2460"/>
                  </a:lnTo>
                  <a:lnTo>
                    <a:pt x="4607" y="2447"/>
                  </a:lnTo>
                  <a:lnTo>
                    <a:pt x="4607" y="2441"/>
                  </a:lnTo>
                  <a:lnTo>
                    <a:pt x="4607" y="2436"/>
                  </a:lnTo>
                  <a:lnTo>
                    <a:pt x="4601" y="2436"/>
                  </a:lnTo>
                  <a:lnTo>
                    <a:pt x="4596" y="2430"/>
                  </a:lnTo>
                  <a:lnTo>
                    <a:pt x="4590" y="2430"/>
                  </a:lnTo>
                  <a:lnTo>
                    <a:pt x="4596" y="2424"/>
                  </a:lnTo>
                  <a:lnTo>
                    <a:pt x="4607" y="2418"/>
                  </a:lnTo>
                  <a:lnTo>
                    <a:pt x="4643" y="2418"/>
                  </a:lnTo>
                  <a:lnTo>
                    <a:pt x="4679" y="2430"/>
                  </a:lnTo>
                  <a:lnTo>
                    <a:pt x="4709" y="2436"/>
                  </a:lnTo>
                  <a:lnTo>
                    <a:pt x="4721" y="2436"/>
                  </a:lnTo>
                  <a:lnTo>
                    <a:pt x="4734" y="2441"/>
                  </a:lnTo>
                  <a:lnTo>
                    <a:pt x="4740" y="2441"/>
                  </a:lnTo>
                  <a:lnTo>
                    <a:pt x="4745" y="2454"/>
                  </a:lnTo>
                  <a:lnTo>
                    <a:pt x="4751" y="2460"/>
                  </a:lnTo>
                  <a:lnTo>
                    <a:pt x="4745" y="2466"/>
                  </a:lnTo>
                  <a:lnTo>
                    <a:pt x="4745" y="2472"/>
                  </a:lnTo>
                  <a:lnTo>
                    <a:pt x="4740" y="2466"/>
                  </a:lnTo>
                  <a:lnTo>
                    <a:pt x="4727" y="2460"/>
                  </a:lnTo>
                  <a:lnTo>
                    <a:pt x="4709" y="2454"/>
                  </a:lnTo>
                  <a:lnTo>
                    <a:pt x="4704" y="2447"/>
                  </a:lnTo>
                  <a:lnTo>
                    <a:pt x="4704" y="2460"/>
                  </a:lnTo>
                  <a:lnTo>
                    <a:pt x="4709" y="2466"/>
                  </a:lnTo>
                  <a:lnTo>
                    <a:pt x="4709" y="2477"/>
                  </a:lnTo>
                  <a:lnTo>
                    <a:pt x="4698" y="2483"/>
                  </a:lnTo>
                  <a:lnTo>
                    <a:pt x="4685" y="2490"/>
                  </a:lnTo>
                  <a:lnTo>
                    <a:pt x="4673" y="2490"/>
                  </a:lnTo>
                  <a:lnTo>
                    <a:pt x="4673" y="2496"/>
                  </a:lnTo>
                  <a:lnTo>
                    <a:pt x="4673" y="2508"/>
                  </a:lnTo>
                  <a:lnTo>
                    <a:pt x="4673" y="2513"/>
                  </a:lnTo>
                  <a:lnTo>
                    <a:pt x="4668" y="2519"/>
                  </a:lnTo>
                  <a:lnTo>
                    <a:pt x="4662" y="2526"/>
                  </a:lnTo>
                  <a:lnTo>
                    <a:pt x="4649" y="2526"/>
                  </a:lnTo>
                  <a:lnTo>
                    <a:pt x="4643" y="2532"/>
                  </a:lnTo>
                  <a:lnTo>
                    <a:pt x="4632" y="2526"/>
                  </a:lnTo>
                  <a:lnTo>
                    <a:pt x="4626" y="2519"/>
                  </a:lnTo>
                  <a:lnTo>
                    <a:pt x="4613" y="2513"/>
                  </a:lnTo>
                  <a:lnTo>
                    <a:pt x="4607" y="2513"/>
                  </a:lnTo>
                  <a:lnTo>
                    <a:pt x="4601" y="2519"/>
                  </a:lnTo>
                  <a:lnTo>
                    <a:pt x="4607" y="2532"/>
                  </a:lnTo>
                  <a:lnTo>
                    <a:pt x="4613" y="2549"/>
                  </a:lnTo>
                  <a:lnTo>
                    <a:pt x="4626" y="2555"/>
                  </a:lnTo>
                  <a:lnTo>
                    <a:pt x="4632" y="2555"/>
                  </a:lnTo>
                  <a:lnTo>
                    <a:pt x="4637" y="2555"/>
                  </a:lnTo>
                  <a:lnTo>
                    <a:pt x="4643" y="2555"/>
                  </a:lnTo>
                  <a:lnTo>
                    <a:pt x="4655" y="2562"/>
                  </a:lnTo>
                  <a:lnTo>
                    <a:pt x="4662" y="2568"/>
                  </a:lnTo>
                  <a:lnTo>
                    <a:pt x="4668" y="2580"/>
                  </a:lnTo>
                  <a:lnTo>
                    <a:pt x="4668" y="2591"/>
                  </a:lnTo>
                  <a:lnTo>
                    <a:pt x="4673" y="2598"/>
                  </a:lnTo>
                  <a:lnTo>
                    <a:pt x="4679" y="2598"/>
                  </a:lnTo>
                  <a:lnTo>
                    <a:pt x="4685" y="2598"/>
                  </a:lnTo>
                  <a:lnTo>
                    <a:pt x="4691" y="2598"/>
                  </a:lnTo>
                  <a:lnTo>
                    <a:pt x="4698" y="2585"/>
                  </a:lnTo>
                  <a:lnTo>
                    <a:pt x="4698" y="2580"/>
                  </a:lnTo>
                  <a:lnTo>
                    <a:pt x="4704" y="2568"/>
                  </a:lnTo>
                  <a:lnTo>
                    <a:pt x="4709" y="2568"/>
                  </a:lnTo>
                  <a:lnTo>
                    <a:pt x="4721" y="2568"/>
                  </a:lnTo>
                  <a:lnTo>
                    <a:pt x="4757" y="2568"/>
                  </a:lnTo>
                  <a:lnTo>
                    <a:pt x="4776" y="2574"/>
                  </a:lnTo>
                  <a:lnTo>
                    <a:pt x="4787" y="2580"/>
                  </a:lnTo>
                  <a:lnTo>
                    <a:pt x="4799" y="2585"/>
                  </a:lnTo>
                  <a:lnTo>
                    <a:pt x="4812" y="2591"/>
                  </a:lnTo>
                  <a:lnTo>
                    <a:pt x="4823" y="2610"/>
                  </a:lnTo>
                  <a:lnTo>
                    <a:pt x="4842" y="2634"/>
                  </a:lnTo>
                  <a:lnTo>
                    <a:pt x="4853" y="2646"/>
                  </a:lnTo>
                  <a:lnTo>
                    <a:pt x="4853" y="2652"/>
                  </a:lnTo>
                  <a:lnTo>
                    <a:pt x="4865" y="2652"/>
                  </a:lnTo>
                  <a:lnTo>
                    <a:pt x="4871" y="2652"/>
                  </a:lnTo>
                  <a:lnTo>
                    <a:pt x="4889" y="2640"/>
                  </a:lnTo>
                  <a:lnTo>
                    <a:pt x="4895" y="2640"/>
                  </a:lnTo>
                  <a:lnTo>
                    <a:pt x="4901" y="2646"/>
                  </a:lnTo>
                  <a:lnTo>
                    <a:pt x="4914" y="2646"/>
                  </a:lnTo>
                  <a:lnTo>
                    <a:pt x="4920" y="2646"/>
                  </a:lnTo>
                  <a:lnTo>
                    <a:pt x="4931" y="2640"/>
                  </a:lnTo>
                  <a:lnTo>
                    <a:pt x="4950" y="2634"/>
                  </a:lnTo>
                  <a:lnTo>
                    <a:pt x="4956" y="2627"/>
                  </a:lnTo>
                  <a:lnTo>
                    <a:pt x="4973" y="2627"/>
                  </a:lnTo>
                  <a:lnTo>
                    <a:pt x="4992" y="2634"/>
                  </a:lnTo>
                  <a:lnTo>
                    <a:pt x="4997" y="2640"/>
                  </a:lnTo>
                  <a:lnTo>
                    <a:pt x="5009" y="2652"/>
                  </a:lnTo>
                  <a:lnTo>
                    <a:pt x="5015" y="2652"/>
                  </a:lnTo>
                  <a:lnTo>
                    <a:pt x="5015" y="2657"/>
                  </a:lnTo>
                  <a:lnTo>
                    <a:pt x="5009" y="2657"/>
                  </a:lnTo>
                  <a:lnTo>
                    <a:pt x="5003" y="2657"/>
                  </a:lnTo>
                  <a:lnTo>
                    <a:pt x="4997" y="2657"/>
                  </a:lnTo>
                  <a:lnTo>
                    <a:pt x="4997" y="2663"/>
                  </a:lnTo>
                  <a:lnTo>
                    <a:pt x="4997" y="2676"/>
                  </a:lnTo>
                  <a:lnTo>
                    <a:pt x="4997" y="2688"/>
                  </a:lnTo>
                  <a:lnTo>
                    <a:pt x="4997" y="2706"/>
                  </a:lnTo>
                  <a:lnTo>
                    <a:pt x="4997" y="2712"/>
                  </a:lnTo>
                  <a:lnTo>
                    <a:pt x="4992" y="2718"/>
                  </a:lnTo>
                  <a:lnTo>
                    <a:pt x="4979" y="2724"/>
                  </a:lnTo>
                  <a:lnTo>
                    <a:pt x="4973" y="2718"/>
                  </a:lnTo>
                  <a:lnTo>
                    <a:pt x="4967" y="2712"/>
                  </a:lnTo>
                  <a:lnTo>
                    <a:pt x="4961" y="2712"/>
                  </a:lnTo>
                  <a:lnTo>
                    <a:pt x="4956" y="2718"/>
                  </a:lnTo>
                  <a:lnTo>
                    <a:pt x="4950" y="2724"/>
                  </a:lnTo>
                  <a:lnTo>
                    <a:pt x="4950" y="2729"/>
                  </a:lnTo>
                  <a:lnTo>
                    <a:pt x="4943" y="2735"/>
                  </a:lnTo>
                  <a:lnTo>
                    <a:pt x="4943" y="2742"/>
                  </a:lnTo>
                  <a:lnTo>
                    <a:pt x="4956" y="2760"/>
                  </a:lnTo>
                  <a:lnTo>
                    <a:pt x="4961" y="2771"/>
                  </a:lnTo>
                  <a:lnTo>
                    <a:pt x="4973" y="2771"/>
                  </a:lnTo>
                  <a:lnTo>
                    <a:pt x="4979" y="2771"/>
                  </a:lnTo>
                  <a:lnTo>
                    <a:pt x="4992" y="2771"/>
                  </a:lnTo>
                  <a:lnTo>
                    <a:pt x="4997" y="2765"/>
                  </a:lnTo>
                  <a:lnTo>
                    <a:pt x="5003" y="2754"/>
                  </a:lnTo>
                  <a:lnTo>
                    <a:pt x="5003" y="2735"/>
                  </a:lnTo>
                  <a:lnTo>
                    <a:pt x="5009" y="2729"/>
                  </a:lnTo>
                  <a:lnTo>
                    <a:pt x="5015" y="2724"/>
                  </a:lnTo>
                  <a:lnTo>
                    <a:pt x="5022" y="2724"/>
                  </a:lnTo>
                  <a:lnTo>
                    <a:pt x="5028" y="2724"/>
                  </a:lnTo>
                  <a:lnTo>
                    <a:pt x="5033" y="2724"/>
                  </a:lnTo>
                  <a:lnTo>
                    <a:pt x="5045" y="2735"/>
                  </a:lnTo>
                  <a:lnTo>
                    <a:pt x="5051" y="2742"/>
                  </a:lnTo>
                  <a:lnTo>
                    <a:pt x="5058" y="2748"/>
                  </a:lnTo>
                  <a:lnTo>
                    <a:pt x="5069" y="2748"/>
                  </a:lnTo>
                  <a:lnTo>
                    <a:pt x="5075" y="2742"/>
                  </a:lnTo>
                  <a:lnTo>
                    <a:pt x="5100" y="2729"/>
                  </a:lnTo>
                  <a:lnTo>
                    <a:pt x="5111" y="2724"/>
                  </a:lnTo>
                  <a:lnTo>
                    <a:pt x="5117" y="2718"/>
                  </a:lnTo>
                  <a:lnTo>
                    <a:pt x="5117" y="2712"/>
                  </a:lnTo>
                  <a:lnTo>
                    <a:pt x="5117" y="2706"/>
                  </a:lnTo>
                  <a:lnTo>
                    <a:pt x="5111" y="2693"/>
                  </a:lnTo>
                  <a:lnTo>
                    <a:pt x="5100" y="2693"/>
                  </a:lnTo>
                  <a:lnTo>
                    <a:pt x="5100" y="2688"/>
                  </a:lnTo>
                  <a:lnTo>
                    <a:pt x="5100" y="2682"/>
                  </a:lnTo>
                  <a:lnTo>
                    <a:pt x="5111" y="2670"/>
                  </a:lnTo>
                  <a:lnTo>
                    <a:pt x="5123" y="2652"/>
                  </a:lnTo>
                  <a:lnTo>
                    <a:pt x="5123" y="2640"/>
                  </a:lnTo>
                  <a:lnTo>
                    <a:pt x="5123" y="2627"/>
                  </a:lnTo>
                  <a:lnTo>
                    <a:pt x="5130" y="2610"/>
                  </a:lnTo>
                  <a:lnTo>
                    <a:pt x="5130" y="2604"/>
                  </a:lnTo>
                  <a:lnTo>
                    <a:pt x="5130" y="2598"/>
                  </a:lnTo>
                  <a:lnTo>
                    <a:pt x="5141" y="2598"/>
                  </a:lnTo>
                  <a:lnTo>
                    <a:pt x="5147" y="2598"/>
                  </a:lnTo>
                  <a:lnTo>
                    <a:pt x="5159" y="2604"/>
                  </a:lnTo>
                  <a:lnTo>
                    <a:pt x="5166" y="2604"/>
                  </a:lnTo>
                  <a:lnTo>
                    <a:pt x="5171" y="2598"/>
                  </a:lnTo>
                  <a:lnTo>
                    <a:pt x="5171" y="2591"/>
                  </a:lnTo>
                  <a:lnTo>
                    <a:pt x="5177" y="2585"/>
                  </a:lnTo>
                  <a:lnTo>
                    <a:pt x="5183" y="2585"/>
                  </a:lnTo>
                  <a:lnTo>
                    <a:pt x="5189" y="2585"/>
                  </a:lnTo>
                  <a:lnTo>
                    <a:pt x="5202" y="2585"/>
                  </a:lnTo>
                  <a:lnTo>
                    <a:pt x="5207" y="2585"/>
                  </a:lnTo>
                  <a:lnTo>
                    <a:pt x="5213" y="2598"/>
                  </a:lnTo>
                  <a:lnTo>
                    <a:pt x="5213" y="2610"/>
                  </a:lnTo>
                  <a:lnTo>
                    <a:pt x="5219" y="2621"/>
                  </a:lnTo>
                  <a:lnTo>
                    <a:pt x="5231" y="2634"/>
                  </a:lnTo>
                  <a:lnTo>
                    <a:pt x="5238" y="2640"/>
                  </a:lnTo>
                  <a:lnTo>
                    <a:pt x="5274" y="2670"/>
                  </a:lnTo>
                  <a:lnTo>
                    <a:pt x="5291" y="2682"/>
                  </a:lnTo>
                  <a:lnTo>
                    <a:pt x="5310" y="2699"/>
                  </a:lnTo>
                  <a:lnTo>
                    <a:pt x="5321" y="2724"/>
                  </a:lnTo>
                  <a:lnTo>
                    <a:pt x="5327" y="2735"/>
                  </a:lnTo>
                  <a:lnTo>
                    <a:pt x="5351" y="2765"/>
                  </a:lnTo>
                  <a:lnTo>
                    <a:pt x="5357" y="2784"/>
                  </a:lnTo>
                  <a:lnTo>
                    <a:pt x="5363" y="2796"/>
                  </a:lnTo>
                  <a:lnTo>
                    <a:pt x="5357" y="2807"/>
                  </a:lnTo>
                  <a:lnTo>
                    <a:pt x="5351" y="2814"/>
                  </a:lnTo>
                  <a:lnTo>
                    <a:pt x="5351" y="2820"/>
                  </a:lnTo>
                  <a:lnTo>
                    <a:pt x="5351" y="2826"/>
                  </a:lnTo>
                  <a:lnTo>
                    <a:pt x="5357" y="2826"/>
                  </a:lnTo>
                  <a:lnTo>
                    <a:pt x="5369" y="2826"/>
                  </a:lnTo>
                  <a:lnTo>
                    <a:pt x="5375" y="2826"/>
                  </a:lnTo>
                  <a:lnTo>
                    <a:pt x="5387" y="2843"/>
                  </a:lnTo>
                  <a:lnTo>
                    <a:pt x="5393" y="2850"/>
                  </a:lnTo>
                  <a:lnTo>
                    <a:pt x="5399" y="2862"/>
                  </a:lnTo>
                  <a:lnTo>
                    <a:pt x="5399" y="2879"/>
                  </a:lnTo>
                  <a:lnTo>
                    <a:pt x="5405" y="2898"/>
                  </a:lnTo>
                  <a:lnTo>
                    <a:pt x="5405" y="2915"/>
                  </a:lnTo>
                  <a:lnTo>
                    <a:pt x="5423" y="2928"/>
                  </a:lnTo>
                  <a:lnTo>
                    <a:pt x="5429" y="2940"/>
                  </a:lnTo>
                  <a:lnTo>
                    <a:pt x="5435" y="2945"/>
                  </a:lnTo>
                  <a:lnTo>
                    <a:pt x="5441" y="2945"/>
                  </a:lnTo>
                  <a:lnTo>
                    <a:pt x="5441" y="2964"/>
                  </a:lnTo>
                  <a:lnTo>
                    <a:pt x="5446" y="2981"/>
                  </a:lnTo>
                  <a:lnTo>
                    <a:pt x="5446" y="2994"/>
                  </a:lnTo>
                  <a:lnTo>
                    <a:pt x="5454" y="3006"/>
                  </a:lnTo>
                  <a:lnTo>
                    <a:pt x="5459" y="3023"/>
                  </a:lnTo>
                  <a:lnTo>
                    <a:pt x="5459" y="3048"/>
                  </a:lnTo>
                  <a:lnTo>
                    <a:pt x="5465" y="3059"/>
                  </a:lnTo>
                  <a:lnTo>
                    <a:pt x="5471" y="3059"/>
                  </a:lnTo>
                  <a:lnTo>
                    <a:pt x="5477" y="3072"/>
                  </a:lnTo>
                  <a:lnTo>
                    <a:pt x="5477" y="3084"/>
                  </a:lnTo>
                  <a:lnTo>
                    <a:pt x="5477" y="3089"/>
                  </a:lnTo>
                  <a:lnTo>
                    <a:pt x="5482" y="3095"/>
                  </a:lnTo>
                  <a:lnTo>
                    <a:pt x="5482" y="3102"/>
                  </a:lnTo>
                  <a:lnTo>
                    <a:pt x="5490" y="3102"/>
                  </a:lnTo>
                  <a:lnTo>
                    <a:pt x="5501" y="3095"/>
                  </a:lnTo>
                  <a:lnTo>
                    <a:pt x="5507" y="3095"/>
                  </a:lnTo>
                  <a:lnTo>
                    <a:pt x="5507" y="3084"/>
                  </a:lnTo>
                  <a:lnTo>
                    <a:pt x="5501" y="3084"/>
                  </a:lnTo>
                  <a:lnTo>
                    <a:pt x="5507" y="3078"/>
                  </a:lnTo>
                  <a:lnTo>
                    <a:pt x="5513" y="3072"/>
                  </a:lnTo>
                  <a:lnTo>
                    <a:pt x="5518" y="3066"/>
                  </a:lnTo>
                  <a:lnTo>
                    <a:pt x="5531" y="3059"/>
                  </a:lnTo>
                  <a:lnTo>
                    <a:pt x="5562" y="3036"/>
                  </a:lnTo>
                  <a:lnTo>
                    <a:pt x="5567" y="3030"/>
                  </a:lnTo>
                  <a:lnTo>
                    <a:pt x="5573" y="3017"/>
                  </a:lnTo>
                  <a:lnTo>
                    <a:pt x="5573" y="3006"/>
                  </a:lnTo>
                  <a:lnTo>
                    <a:pt x="5567" y="3006"/>
                  </a:lnTo>
                  <a:lnTo>
                    <a:pt x="5562" y="3006"/>
                  </a:lnTo>
                  <a:lnTo>
                    <a:pt x="5554" y="3006"/>
                  </a:lnTo>
                  <a:lnTo>
                    <a:pt x="5554" y="3000"/>
                  </a:lnTo>
                  <a:lnTo>
                    <a:pt x="5549" y="2987"/>
                  </a:lnTo>
                  <a:lnTo>
                    <a:pt x="5549" y="2964"/>
                  </a:lnTo>
                  <a:lnTo>
                    <a:pt x="5549" y="2934"/>
                  </a:lnTo>
                  <a:lnTo>
                    <a:pt x="5549" y="2915"/>
                  </a:lnTo>
                  <a:lnTo>
                    <a:pt x="5554" y="2904"/>
                  </a:lnTo>
                  <a:lnTo>
                    <a:pt x="5562" y="2892"/>
                  </a:lnTo>
                  <a:lnTo>
                    <a:pt x="5573" y="2886"/>
                  </a:lnTo>
                  <a:lnTo>
                    <a:pt x="5573" y="2879"/>
                  </a:lnTo>
                  <a:lnTo>
                    <a:pt x="5573" y="2868"/>
                  </a:lnTo>
                  <a:lnTo>
                    <a:pt x="5567" y="2868"/>
                  </a:lnTo>
                  <a:lnTo>
                    <a:pt x="5554" y="2868"/>
                  </a:lnTo>
                  <a:lnTo>
                    <a:pt x="5549" y="2868"/>
                  </a:lnTo>
                  <a:lnTo>
                    <a:pt x="5543" y="2862"/>
                  </a:lnTo>
                  <a:lnTo>
                    <a:pt x="5537" y="2837"/>
                  </a:lnTo>
                  <a:lnTo>
                    <a:pt x="5531" y="2826"/>
                  </a:lnTo>
                  <a:lnTo>
                    <a:pt x="5531" y="2820"/>
                  </a:lnTo>
                  <a:lnTo>
                    <a:pt x="5526" y="2820"/>
                  </a:lnTo>
                  <a:lnTo>
                    <a:pt x="5518" y="2820"/>
                  </a:lnTo>
                  <a:lnTo>
                    <a:pt x="5507" y="2820"/>
                  </a:lnTo>
                  <a:lnTo>
                    <a:pt x="5501" y="2820"/>
                  </a:lnTo>
                  <a:lnTo>
                    <a:pt x="5501" y="2814"/>
                  </a:lnTo>
                  <a:lnTo>
                    <a:pt x="5507" y="2807"/>
                  </a:lnTo>
                  <a:lnTo>
                    <a:pt x="5518" y="2790"/>
                  </a:lnTo>
                  <a:lnTo>
                    <a:pt x="5531" y="2778"/>
                  </a:lnTo>
                  <a:lnTo>
                    <a:pt x="5543" y="2765"/>
                  </a:lnTo>
                  <a:lnTo>
                    <a:pt x="5549" y="2765"/>
                  </a:lnTo>
                  <a:lnTo>
                    <a:pt x="5562" y="2765"/>
                  </a:lnTo>
                  <a:lnTo>
                    <a:pt x="5573" y="2765"/>
                  </a:lnTo>
                  <a:lnTo>
                    <a:pt x="5573" y="2760"/>
                  </a:lnTo>
                  <a:lnTo>
                    <a:pt x="5573" y="2754"/>
                  </a:lnTo>
                  <a:lnTo>
                    <a:pt x="5573" y="2742"/>
                  </a:lnTo>
                  <a:lnTo>
                    <a:pt x="5573" y="2729"/>
                  </a:lnTo>
                  <a:lnTo>
                    <a:pt x="5579" y="2724"/>
                  </a:lnTo>
                  <a:lnTo>
                    <a:pt x="5585" y="2724"/>
                  </a:lnTo>
                  <a:lnTo>
                    <a:pt x="5590" y="2718"/>
                  </a:lnTo>
                  <a:lnTo>
                    <a:pt x="5598" y="2712"/>
                  </a:lnTo>
                  <a:lnTo>
                    <a:pt x="5603" y="2699"/>
                  </a:lnTo>
                  <a:lnTo>
                    <a:pt x="5603" y="2682"/>
                  </a:lnTo>
                  <a:lnTo>
                    <a:pt x="5603" y="2676"/>
                  </a:lnTo>
                  <a:lnTo>
                    <a:pt x="5609" y="2670"/>
                  </a:lnTo>
                  <a:lnTo>
                    <a:pt x="5639" y="2646"/>
                  </a:lnTo>
                  <a:lnTo>
                    <a:pt x="5639" y="2640"/>
                  </a:lnTo>
                  <a:lnTo>
                    <a:pt x="5626" y="2634"/>
                  </a:lnTo>
                  <a:lnTo>
                    <a:pt x="5621" y="2634"/>
                  </a:lnTo>
                  <a:lnTo>
                    <a:pt x="5609" y="2634"/>
                  </a:lnTo>
                  <a:lnTo>
                    <a:pt x="5598" y="2627"/>
                  </a:lnTo>
                  <a:lnTo>
                    <a:pt x="5590" y="2621"/>
                  </a:lnTo>
                  <a:lnTo>
                    <a:pt x="5598" y="2616"/>
                  </a:lnTo>
                  <a:lnTo>
                    <a:pt x="5598" y="2610"/>
                  </a:lnTo>
                  <a:lnTo>
                    <a:pt x="5609" y="2604"/>
                  </a:lnTo>
                  <a:lnTo>
                    <a:pt x="5621" y="2598"/>
                  </a:lnTo>
                  <a:lnTo>
                    <a:pt x="5626" y="2598"/>
                  </a:lnTo>
                  <a:lnTo>
                    <a:pt x="5634" y="2591"/>
                  </a:lnTo>
                  <a:lnTo>
                    <a:pt x="5639" y="2591"/>
                  </a:lnTo>
                  <a:lnTo>
                    <a:pt x="5634" y="2585"/>
                  </a:lnTo>
                  <a:lnTo>
                    <a:pt x="5626" y="2585"/>
                  </a:lnTo>
                  <a:lnTo>
                    <a:pt x="5626" y="2580"/>
                  </a:lnTo>
                  <a:lnTo>
                    <a:pt x="5621" y="2580"/>
                  </a:lnTo>
                  <a:lnTo>
                    <a:pt x="5626" y="2562"/>
                  </a:lnTo>
                  <a:lnTo>
                    <a:pt x="5639" y="2555"/>
                  </a:lnTo>
                  <a:lnTo>
                    <a:pt x="5645" y="2549"/>
                  </a:lnTo>
                  <a:lnTo>
                    <a:pt x="5670" y="2544"/>
                  </a:lnTo>
                  <a:lnTo>
                    <a:pt x="5687" y="2538"/>
                  </a:lnTo>
                  <a:lnTo>
                    <a:pt x="5717" y="2532"/>
                  </a:lnTo>
                  <a:lnTo>
                    <a:pt x="5734" y="2526"/>
                  </a:lnTo>
                  <a:lnTo>
                    <a:pt x="5778" y="2502"/>
                  </a:lnTo>
                  <a:lnTo>
                    <a:pt x="5806" y="2472"/>
                  </a:lnTo>
                  <a:lnTo>
                    <a:pt x="5814" y="2460"/>
                  </a:lnTo>
                  <a:lnTo>
                    <a:pt x="5831" y="2460"/>
                  </a:lnTo>
                  <a:lnTo>
                    <a:pt x="5837" y="2441"/>
                  </a:lnTo>
                  <a:lnTo>
                    <a:pt x="5842" y="2436"/>
                  </a:lnTo>
                  <a:lnTo>
                    <a:pt x="5861" y="2400"/>
                  </a:lnTo>
                  <a:lnTo>
                    <a:pt x="5867" y="2388"/>
                  </a:lnTo>
                  <a:lnTo>
                    <a:pt x="5873" y="2375"/>
                  </a:lnTo>
                  <a:lnTo>
                    <a:pt x="5878" y="2369"/>
                  </a:lnTo>
                  <a:lnTo>
                    <a:pt x="5891" y="2364"/>
                  </a:lnTo>
                  <a:lnTo>
                    <a:pt x="5897" y="2364"/>
                  </a:lnTo>
                  <a:lnTo>
                    <a:pt x="5903" y="2364"/>
                  </a:lnTo>
                  <a:lnTo>
                    <a:pt x="5914" y="2339"/>
                  </a:lnTo>
                  <a:lnTo>
                    <a:pt x="5927" y="2333"/>
                  </a:lnTo>
                  <a:lnTo>
                    <a:pt x="5933" y="2333"/>
                  </a:lnTo>
                  <a:lnTo>
                    <a:pt x="5939" y="2333"/>
                  </a:lnTo>
                  <a:lnTo>
                    <a:pt x="5939" y="2339"/>
                  </a:lnTo>
                  <a:lnTo>
                    <a:pt x="5939" y="2352"/>
                  </a:lnTo>
                  <a:lnTo>
                    <a:pt x="5939" y="2358"/>
                  </a:lnTo>
                  <a:lnTo>
                    <a:pt x="5939" y="2364"/>
                  </a:lnTo>
                  <a:lnTo>
                    <a:pt x="5958" y="2364"/>
                  </a:lnTo>
                  <a:lnTo>
                    <a:pt x="5986" y="2375"/>
                  </a:lnTo>
                  <a:lnTo>
                    <a:pt x="6011" y="2382"/>
                  </a:lnTo>
                  <a:lnTo>
                    <a:pt x="6022" y="2388"/>
                  </a:lnTo>
                  <a:lnTo>
                    <a:pt x="6035" y="2388"/>
                  </a:lnTo>
                  <a:lnTo>
                    <a:pt x="6041" y="2400"/>
                  </a:lnTo>
                  <a:lnTo>
                    <a:pt x="6047" y="2405"/>
                  </a:lnTo>
                  <a:lnTo>
                    <a:pt x="6047" y="2411"/>
                  </a:lnTo>
                  <a:lnTo>
                    <a:pt x="6047" y="2418"/>
                  </a:lnTo>
                  <a:lnTo>
                    <a:pt x="6058" y="2430"/>
                  </a:lnTo>
                  <a:lnTo>
                    <a:pt x="6066" y="2430"/>
                  </a:lnTo>
                  <a:lnTo>
                    <a:pt x="6077" y="2436"/>
                  </a:lnTo>
                  <a:lnTo>
                    <a:pt x="6077" y="2460"/>
                  </a:lnTo>
                  <a:lnTo>
                    <a:pt x="6071" y="2477"/>
                  </a:lnTo>
                  <a:lnTo>
                    <a:pt x="6066" y="2496"/>
                  </a:lnTo>
                  <a:lnTo>
                    <a:pt x="6053" y="2526"/>
                  </a:lnTo>
                  <a:lnTo>
                    <a:pt x="6035" y="2555"/>
                  </a:lnTo>
                  <a:lnTo>
                    <a:pt x="6011" y="2580"/>
                  </a:lnTo>
                  <a:lnTo>
                    <a:pt x="6005" y="2591"/>
                  </a:lnTo>
                  <a:lnTo>
                    <a:pt x="5994" y="2604"/>
                  </a:lnTo>
                  <a:lnTo>
                    <a:pt x="5950" y="2634"/>
                  </a:lnTo>
                  <a:lnTo>
                    <a:pt x="5939" y="2646"/>
                  </a:lnTo>
                  <a:lnTo>
                    <a:pt x="5939" y="2657"/>
                  </a:lnTo>
                  <a:lnTo>
                    <a:pt x="5939" y="2676"/>
                  </a:lnTo>
                  <a:lnTo>
                    <a:pt x="5945" y="2699"/>
                  </a:lnTo>
                  <a:lnTo>
                    <a:pt x="5950" y="2718"/>
                  </a:lnTo>
                  <a:lnTo>
                    <a:pt x="5958" y="2724"/>
                  </a:lnTo>
                  <a:lnTo>
                    <a:pt x="5958" y="2735"/>
                  </a:lnTo>
                  <a:lnTo>
                    <a:pt x="5950" y="2765"/>
                  </a:lnTo>
                  <a:lnTo>
                    <a:pt x="5939" y="2790"/>
                  </a:lnTo>
                  <a:lnTo>
                    <a:pt x="5927" y="2820"/>
                  </a:lnTo>
                  <a:lnTo>
                    <a:pt x="5922" y="2837"/>
                  </a:lnTo>
                  <a:lnTo>
                    <a:pt x="5922" y="2850"/>
                  </a:lnTo>
                  <a:lnTo>
                    <a:pt x="5914" y="2850"/>
                  </a:lnTo>
                  <a:lnTo>
                    <a:pt x="5897" y="2862"/>
                  </a:lnTo>
                  <a:lnTo>
                    <a:pt x="5886" y="2868"/>
                  </a:lnTo>
                  <a:lnTo>
                    <a:pt x="5878" y="2868"/>
                  </a:lnTo>
                  <a:lnTo>
                    <a:pt x="5878" y="2873"/>
                  </a:lnTo>
                  <a:lnTo>
                    <a:pt x="5873" y="2904"/>
                  </a:lnTo>
                  <a:lnTo>
                    <a:pt x="5873" y="2928"/>
                  </a:lnTo>
                  <a:lnTo>
                    <a:pt x="5873" y="2945"/>
                  </a:lnTo>
                  <a:lnTo>
                    <a:pt x="5861" y="2958"/>
                  </a:lnTo>
                  <a:lnTo>
                    <a:pt x="5861" y="2964"/>
                  </a:lnTo>
                  <a:lnTo>
                    <a:pt x="5855" y="2976"/>
                  </a:lnTo>
                  <a:lnTo>
                    <a:pt x="5850" y="2981"/>
                  </a:lnTo>
                  <a:lnTo>
                    <a:pt x="5837" y="3000"/>
                  </a:lnTo>
                  <a:lnTo>
                    <a:pt x="5831" y="3023"/>
                  </a:lnTo>
                  <a:lnTo>
                    <a:pt x="5814" y="3048"/>
                  </a:lnTo>
                  <a:lnTo>
                    <a:pt x="5806" y="3059"/>
                  </a:lnTo>
                  <a:lnTo>
                    <a:pt x="5801" y="3078"/>
                  </a:lnTo>
                  <a:lnTo>
                    <a:pt x="5801" y="3084"/>
                  </a:lnTo>
                  <a:lnTo>
                    <a:pt x="5795" y="3102"/>
                  </a:lnTo>
                  <a:lnTo>
                    <a:pt x="5801" y="3114"/>
                  </a:lnTo>
                  <a:lnTo>
                    <a:pt x="5801" y="3125"/>
                  </a:lnTo>
                  <a:lnTo>
                    <a:pt x="5806" y="3144"/>
                  </a:lnTo>
                  <a:lnTo>
                    <a:pt x="5819" y="3161"/>
                  </a:lnTo>
                  <a:lnTo>
                    <a:pt x="5825" y="3174"/>
                  </a:lnTo>
                  <a:lnTo>
                    <a:pt x="5825" y="3180"/>
                  </a:lnTo>
                  <a:lnTo>
                    <a:pt x="5825" y="3197"/>
                  </a:lnTo>
                  <a:lnTo>
                    <a:pt x="5819" y="3210"/>
                  </a:lnTo>
                  <a:lnTo>
                    <a:pt x="5814" y="3216"/>
                  </a:lnTo>
                  <a:lnTo>
                    <a:pt x="5789" y="3228"/>
                  </a:lnTo>
                  <a:lnTo>
                    <a:pt x="5778" y="3239"/>
                  </a:lnTo>
                  <a:lnTo>
                    <a:pt x="5765" y="3252"/>
                  </a:lnTo>
                  <a:lnTo>
                    <a:pt x="5759" y="3269"/>
                  </a:lnTo>
                  <a:lnTo>
                    <a:pt x="5759" y="3282"/>
                  </a:lnTo>
                  <a:lnTo>
                    <a:pt x="5759" y="3288"/>
                  </a:lnTo>
                  <a:lnTo>
                    <a:pt x="5759" y="3300"/>
                  </a:lnTo>
                  <a:lnTo>
                    <a:pt x="5753" y="3311"/>
                  </a:lnTo>
                  <a:lnTo>
                    <a:pt x="5747" y="3318"/>
                  </a:lnTo>
                  <a:lnTo>
                    <a:pt x="5742" y="3324"/>
                  </a:lnTo>
                  <a:lnTo>
                    <a:pt x="5742" y="3318"/>
                  </a:lnTo>
                  <a:lnTo>
                    <a:pt x="5729" y="3318"/>
                  </a:lnTo>
                  <a:lnTo>
                    <a:pt x="5723" y="3318"/>
                  </a:lnTo>
                  <a:lnTo>
                    <a:pt x="5723" y="3324"/>
                  </a:lnTo>
                  <a:lnTo>
                    <a:pt x="5723" y="3330"/>
                  </a:lnTo>
                  <a:lnTo>
                    <a:pt x="5717" y="3336"/>
                  </a:lnTo>
                  <a:lnTo>
                    <a:pt x="5711" y="3336"/>
                  </a:lnTo>
                  <a:lnTo>
                    <a:pt x="5698" y="3336"/>
                  </a:lnTo>
                  <a:lnTo>
                    <a:pt x="5687" y="3336"/>
                  </a:lnTo>
                  <a:lnTo>
                    <a:pt x="5681" y="3347"/>
                  </a:lnTo>
                  <a:lnTo>
                    <a:pt x="5675" y="3354"/>
                  </a:lnTo>
                  <a:lnTo>
                    <a:pt x="5670" y="3366"/>
                  </a:lnTo>
                  <a:lnTo>
                    <a:pt x="5670" y="3372"/>
                  </a:lnTo>
                  <a:lnTo>
                    <a:pt x="5662" y="3372"/>
                  </a:lnTo>
                  <a:lnTo>
                    <a:pt x="5657" y="3372"/>
                  </a:lnTo>
                  <a:lnTo>
                    <a:pt x="5645" y="3372"/>
                  </a:lnTo>
                  <a:lnTo>
                    <a:pt x="5639" y="3377"/>
                  </a:lnTo>
                  <a:lnTo>
                    <a:pt x="5626" y="3390"/>
                  </a:lnTo>
                  <a:lnTo>
                    <a:pt x="5621" y="3396"/>
                  </a:lnTo>
                  <a:lnTo>
                    <a:pt x="5615" y="3402"/>
                  </a:lnTo>
                  <a:lnTo>
                    <a:pt x="5615" y="3413"/>
                  </a:lnTo>
                  <a:lnTo>
                    <a:pt x="5603" y="3419"/>
                  </a:lnTo>
                  <a:lnTo>
                    <a:pt x="5590" y="3419"/>
                  </a:lnTo>
                  <a:lnTo>
                    <a:pt x="5585" y="3413"/>
                  </a:lnTo>
                  <a:lnTo>
                    <a:pt x="5573" y="3408"/>
                  </a:lnTo>
                  <a:lnTo>
                    <a:pt x="5567" y="3402"/>
                  </a:lnTo>
                  <a:lnTo>
                    <a:pt x="5562" y="3402"/>
                  </a:lnTo>
                  <a:lnTo>
                    <a:pt x="5554" y="3413"/>
                  </a:lnTo>
                  <a:lnTo>
                    <a:pt x="5562" y="3419"/>
                  </a:lnTo>
                  <a:lnTo>
                    <a:pt x="5562" y="3432"/>
                  </a:lnTo>
                  <a:lnTo>
                    <a:pt x="5562" y="3444"/>
                  </a:lnTo>
                  <a:lnTo>
                    <a:pt x="5562" y="3455"/>
                  </a:lnTo>
                  <a:lnTo>
                    <a:pt x="5554" y="3455"/>
                  </a:lnTo>
                  <a:lnTo>
                    <a:pt x="5543" y="3462"/>
                  </a:lnTo>
                  <a:lnTo>
                    <a:pt x="5526" y="3468"/>
                  </a:lnTo>
                  <a:lnTo>
                    <a:pt x="5501" y="3474"/>
                  </a:lnTo>
                  <a:lnTo>
                    <a:pt x="5490" y="3474"/>
                  </a:lnTo>
                  <a:lnTo>
                    <a:pt x="5477" y="3474"/>
                  </a:lnTo>
                  <a:lnTo>
                    <a:pt x="5477" y="3468"/>
                  </a:lnTo>
                  <a:lnTo>
                    <a:pt x="5477" y="3455"/>
                  </a:lnTo>
                  <a:lnTo>
                    <a:pt x="5477" y="3449"/>
                  </a:lnTo>
                  <a:lnTo>
                    <a:pt x="5477" y="3432"/>
                  </a:lnTo>
                  <a:lnTo>
                    <a:pt x="5477" y="3426"/>
                  </a:lnTo>
                  <a:lnTo>
                    <a:pt x="5471" y="3419"/>
                  </a:lnTo>
                  <a:lnTo>
                    <a:pt x="5465" y="3413"/>
                  </a:lnTo>
                  <a:lnTo>
                    <a:pt x="5465" y="3402"/>
                  </a:lnTo>
                  <a:lnTo>
                    <a:pt x="5465" y="3396"/>
                  </a:lnTo>
                  <a:lnTo>
                    <a:pt x="5459" y="3390"/>
                  </a:lnTo>
                  <a:lnTo>
                    <a:pt x="5446" y="3383"/>
                  </a:lnTo>
                  <a:lnTo>
                    <a:pt x="5446" y="3390"/>
                  </a:lnTo>
                  <a:lnTo>
                    <a:pt x="5446" y="3396"/>
                  </a:lnTo>
                  <a:lnTo>
                    <a:pt x="5454" y="3413"/>
                  </a:lnTo>
                  <a:lnTo>
                    <a:pt x="5454" y="3419"/>
                  </a:lnTo>
                  <a:lnTo>
                    <a:pt x="5454" y="3432"/>
                  </a:lnTo>
                  <a:lnTo>
                    <a:pt x="5446" y="3444"/>
                  </a:lnTo>
                  <a:lnTo>
                    <a:pt x="5441" y="3444"/>
                  </a:lnTo>
                  <a:lnTo>
                    <a:pt x="5435" y="3444"/>
                  </a:lnTo>
                  <a:lnTo>
                    <a:pt x="5423" y="3432"/>
                  </a:lnTo>
                  <a:lnTo>
                    <a:pt x="5423" y="3419"/>
                  </a:lnTo>
                  <a:lnTo>
                    <a:pt x="5423" y="3402"/>
                  </a:lnTo>
                  <a:lnTo>
                    <a:pt x="5423" y="3396"/>
                  </a:lnTo>
                  <a:lnTo>
                    <a:pt x="5423" y="3390"/>
                  </a:lnTo>
                  <a:lnTo>
                    <a:pt x="5405" y="3383"/>
                  </a:lnTo>
                  <a:lnTo>
                    <a:pt x="5399" y="3390"/>
                  </a:lnTo>
                  <a:lnTo>
                    <a:pt x="5393" y="3402"/>
                  </a:lnTo>
                  <a:lnTo>
                    <a:pt x="5393" y="3408"/>
                  </a:lnTo>
                  <a:lnTo>
                    <a:pt x="5393" y="3413"/>
                  </a:lnTo>
                  <a:lnTo>
                    <a:pt x="5399" y="3432"/>
                  </a:lnTo>
                  <a:lnTo>
                    <a:pt x="5405" y="3438"/>
                  </a:lnTo>
                  <a:lnTo>
                    <a:pt x="5405" y="3444"/>
                  </a:lnTo>
                  <a:lnTo>
                    <a:pt x="5423" y="3455"/>
                  </a:lnTo>
                  <a:lnTo>
                    <a:pt x="5423" y="3468"/>
                  </a:lnTo>
                  <a:lnTo>
                    <a:pt x="5423" y="3474"/>
                  </a:lnTo>
                  <a:lnTo>
                    <a:pt x="5429" y="3480"/>
                  </a:lnTo>
                  <a:lnTo>
                    <a:pt x="5441" y="3491"/>
                  </a:lnTo>
                  <a:lnTo>
                    <a:pt x="5454" y="3498"/>
                  </a:lnTo>
                  <a:lnTo>
                    <a:pt x="5482" y="3504"/>
                  </a:lnTo>
                  <a:lnTo>
                    <a:pt x="5507" y="3510"/>
                  </a:lnTo>
                  <a:lnTo>
                    <a:pt x="5526" y="3516"/>
                  </a:lnTo>
                  <a:lnTo>
                    <a:pt x="5537" y="3527"/>
                  </a:lnTo>
                  <a:lnTo>
                    <a:pt x="5549" y="3540"/>
                  </a:lnTo>
                  <a:lnTo>
                    <a:pt x="5562" y="3552"/>
                  </a:lnTo>
                  <a:lnTo>
                    <a:pt x="5573" y="3552"/>
                  </a:lnTo>
                  <a:lnTo>
                    <a:pt x="5579" y="3540"/>
                  </a:lnTo>
                  <a:lnTo>
                    <a:pt x="5598" y="3527"/>
                  </a:lnTo>
                  <a:lnTo>
                    <a:pt x="5603" y="3516"/>
                  </a:lnTo>
                  <a:lnTo>
                    <a:pt x="5609" y="3510"/>
                  </a:lnTo>
                  <a:lnTo>
                    <a:pt x="5615" y="3510"/>
                  </a:lnTo>
                  <a:lnTo>
                    <a:pt x="5626" y="3504"/>
                  </a:lnTo>
                  <a:lnTo>
                    <a:pt x="5645" y="3498"/>
                  </a:lnTo>
                  <a:lnTo>
                    <a:pt x="5670" y="3491"/>
                  </a:lnTo>
                  <a:lnTo>
                    <a:pt x="5693" y="3491"/>
                  </a:lnTo>
                  <a:lnTo>
                    <a:pt x="5711" y="3485"/>
                  </a:lnTo>
                  <a:lnTo>
                    <a:pt x="5717" y="3474"/>
                  </a:lnTo>
                  <a:lnTo>
                    <a:pt x="5734" y="3462"/>
                  </a:lnTo>
                  <a:lnTo>
                    <a:pt x="5742" y="3449"/>
                  </a:lnTo>
                  <a:lnTo>
                    <a:pt x="5747" y="3444"/>
                  </a:lnTo>
                  <a:lnTo>
                    <a:pt x="5770" y="3413"/>
                  </a:lnTo>
                  <a:lnTo>
                    <a:pt x="5783" y="3402"/>
                  </a:lnTo>
                  <a:lnTo>
                    <a:pt x="5801" y="3390"/>
                  </a:lnTo>
                  <a:lnTo>
                    <a:pt x="5837" y="3372"/>
                  </a:lnTo>
                  <a:lnTo>
                    <a:pt x="5850" y="3366"/>
                  </a:lnTo>
                  <a:lnTo>
                    <a:pt x="5855" y="3354"/>
                  </a:lnTo>
                  <a:lnTo>
                    <a:pt x="5861" y="3336"/>
                  </a:lnTo>
                  <a:lnTo>
                    <a:pt x="5861" y="3324"/>
                  </a:lnTo>
                  <a:lnTo>
                    <a:pt x="5867" y="3300"/>
                  </a:lnTo>
                  <a:lnTo>
                    <a:pt x="5867" y="3282"/>
                  </a:lnTo>
                  <a:lnTo>
                    <a:pt x="5861" y="3258"/>
                  </a:lnTo>
                  <a:lnTo>
                    <a:pt x="5861" y="3252"/>
                  </a:lnTo>
                  <a:lnTo>
                    <a:pt x="5867" y="3239"/>
                  </a:lnTo>
                  <a:lnTo>
                    <a:pt x="5873" y="3233"/>
                  </a:lnTo>
                  <a:lnTo>
                    <a:pt x="5878" y="3228"/>
                  </a:lnTo>
                  <a:lnTo>
                    <a:pt x="5891" y="3222"/>
                  </a:lnTo>
                  <a:lnTo>
                    <a:pt x="5897" y="3216"/>
                  </a:lnTo>
                  <a:lnTo>
                    <a:pt x="5897" y="3210"/>
                  </a:lnTo>
                  <a:lnTo>
                    <a:pt x="5897" y="3197"/>
                  </a:lnTo>
                  <a:lnTo>
                    <a:pt x="5903" y="3197"/>
                  </a:lnTo>
                  <a:lnTo>
                    <a:pt x="5909" y="3192"/>
                  </a:lnTo>
                  <a:lnTo>
                    <a:pt x="5922" y="3180"/>
                  </a:lnTo>
                  <a:lnTo>
                    <a:pt x="5939" y="3180"/>
                  </a:lnTo>
                  <a:lnTo>
                    <a:pt x="5969" y="3180"/>
                  </a:lnTo>
                  <a:lnTo>
                    <a:pt x="5986" y="3180"/>
                  </a:lnTo>
                  <a:lnTo>
                    <a:pt x="6005" y="3180"/>
                  </a:lnTo>
                  <a:lnTo>
                    <a:pt x="6017" y="3180"/>
                  </a:lnTo>
                  <a:lnTo>
                    <a:pt x="6030" y="3180"/>
                  </a:lnTo>
                  <a:lnTo>
                    <a:pt x="6035" y="3180"/>
                  </a:lnTo>
                  <a:lnTo>
                    <a:pt x="6035" y="3197"/>
                  </a:lnTo>
                  <a:lnTo>
                    <a:pt x="6041" y="3203"/>
                  </a:lnTo>
                  <a:lnTo>
                    <a:pt x="6041" y="3222"/>
                  </a:lnTo>
                  <a:lnTo>
                    <a:pt x="6035" y="3239"/>
                  </a:lnTo>
                  <a:lnTo>
                    <a:pt x="6035" y="3252"/>
                  </a:lnTo>
                  <a:lnTo>
                    <a:pt x="6035" y="3264"/>
                  </a:lnTo>
                  <a:lnTo>
                    <a:pt x="6047" y="3275"/>
                  </a:lnTo>
                  <a:lnTo>
                    <a:pt x="6053" y="3282"/>
                  </a:lnTo>
                  <a:lnTo>
                    <a:pt x="6058" y="3288"/>
                  </a:lnTo>
                  <a:lnTo>
                    <a:pt x="6058" y="3300"/>
                  </a:lnTo>
                  <a:lnTo>
                    <a:pt x="6053" y="3311"/>
                  </a:lnTo>
                  <a:lnTo>
                    <a:pt x="6047" y="3336"/>
                  </a:lnTo>
                  <a:lnTo>
                    <a:pt x="6047" y="3341"/>
                  </a:lnTo>
                  <a:lnTo>
                    <a:pt x="6047" y="3347"/>
                  </a:lnTo>
                  <a:lnTo>
                    <a:pt x="6047" y="3354"/>
                  </a:lnTo>
                  <a:lnTo>
                    <a:pt x="6035" y="3372"/>
                  </a:lnTo>
                  <a:lnTo>
                    <a:pt x="6022" y="3383"/>
                  </a:lnTo>
                  <a:lnTo>
                    <a:pt x="6005" y="3419"/>
                  </a:lnTo>
                  <a:lnTo>
                    <a:pt x="6005" y="3432"/>
                  </a:lnTo>
                  <a:lnTo>
                    <a:pt x="6011" y="3444"/>
                  </a:lnTo>
                  <a:lnTo>
                    <a:pt x="6022" y="3468"/>
                  </a:lnTo>
                  <a:lnTo>
                    <a:pt x="6041" y="3480"/>
                  </a:lnTo>
                  <a:lnTo>
                    <a:pt x="6058" y="3491"/>
                  </a:lnTo>
                  <a:lnTo>
                    <a:pt x="6107" y="3498"/>
                  </a:lnTo>
                  <a:lnTo>
                    <a:pt x="6107" y="3491"/>
                  </a:lnTo>
                  <a:lnTo>
                    <a:pt x="6107" y="3485"/>
                  </a:lnTo>
                  <a:lnTo>
                    <a:pt x="6102" y="3480"/>
                  </a:lnTo>
                  <a:lnTo>
                    <a:pt x="6089" y="3474"/>
                  </a:lnTo>
                  <a:lnTo>
                    <a:pt x="6077" y="3474"/>
                  </a:lnTo>
                  <a:lnTo>
                    <a:pt x="6066" y="3468"/>
                  </a:lnTo>
                  <a:lnTo>
                    <a:pt x="6058" y="3462"/>
                  </a:lnTo>
                  <a:lnTo>
                    <a:pt x="6047" y="3455"/>
                  </a:lnTo>
                  <a:lnTo>
                    <a:pt x="6035" y="3444"/>
                  </a:lnTo>
                  <a:lnTo>
                    <a:pt x="6035" y="3438"/>
                  </a:lnTo>
                  <a:lnTo>
                    <a:pt x="6035" y="3432"/>
                  </a:lnTo>
                  <a:lnTo>
                    <a:pt x="6035" y="3408"/>
                  </a:lnTo>
                  <a:lnTo>
                    <a:pt x="6047" y="3396"/>
                  </a:lnTo>
                  <a:lnTo>
                    <a:pt x="6047" y="3390"/>
                  </a:lnTo>
                  <a:lnTo>
                    <a:pt x="6047" y="3377"/>
                  </a:lnTo>
                  <a:lnTo>
                    <a:pt x="6058" y="3372"/>
                  </a:lnTo>
                  <a:lnTo>
                    <a:pt x="6058" y="3366"/>
                  </a:lnTo>
                  <a:lnTo>
                    <a:pt x="6066" y="3366"/>
                  </a:lnTo>
                  <a:lnTo>
                    <a:pt x="6077" y="3360"/>
                  </a:lnTo>
                  <a:lnTo>
                    <a:pt x="6077" y="3366"/>
                  </a:lnTo>
                  <a:lnTo>
                    <a:pt x="6089" y="3366"/>
                  </a:lnTo>
                  <a:lnTo>
                    <a:pt x="6094" y="3360"/>
                  </a:lnTo>
                  <a:lnTo>
                    <a:pt x="6102" y="3354"/>
                  </a:lnTo>
                  <a:lnTo>
                    <a:pt x="6102" y="3336"/>
                  </a:lnTo>
                  <a:lnTo>
                    <a:pt x="6102" y="3318"/>
                  </a:lnTo>
                  <a:lnTo>
                    <a:pt x="6094" y="3294"/>
                  </a:lnTo>
                  <a:lnTo>
                    <a:pt x="6094" y="3264"/>
                  </a:lnTo>
                  <a:lnTo>
                    <a:pt x="6102" y="3239"/>
                  </a:lnTo>
                  <a:lnTo>
                    <a:pt x="6094" y="3233"/>
                  </a:lnTo>
                  <a:lnTo>
                    <a:pt x="6089" y="3228"/>
                  </a:lnTo>
                  <a:lnTo>
                    <a:pt x="6077" y="3210"/>
                  </a:lnTo>
                  <a:lnTo>
                    <a:pt x="6077" y="3197"/>
                  </a:lnTo>
                  <a:lnTo>
                    <a:pt x="6071" y="3197"/>
                  </a:lnTo>
                  <a:lnTo>
                    <a:pt x="6058" y="3167"/>
                  </a:lnTo>
                  <a:lnTo>
                    <a:pt x="6035" y="3156"/>
                  </a:lnTo>
                  <a:lnTo>
                    <a:pt x="6022" y="3138"/>
                  </a:lnTo>
                  <a:lnTo>
                    <a:pt x="6005" y="3125"/>
                  </a:lnTo>
                  <a:lnTo>
                    <a:pt x="5994" y="3125"/>
                  </a:lnTo>
                  <a:lnTo>
                    <a:pt x="5986" y="3125"/>
                  </a:lnTo>
                  <a:lnTo>
                    <a:pt x="5969" y="3131"/>
                  </a:lnTo>
                  <a:lnTo>
                    <a:pt x="5950" y="3131"/>
                  </a:lnTo>
                  <a:lnTo>
                    <a:pt x="5939" y="3131"/>
                  </a:lnTo>
                  <a:lnTo>
                    <a:pt x="5927" y="3125"/>
                  </a:lnTo>
                  <a:lnTo>
                    <a:pt x="5922" y="3125"/>
                  </a:lnTo>
                  <a:lnTo>
                    <a:pt x="5909" y="3114"/>
                  </a:lnTo>
                  <a:lnTo>
                    <a:pt x="5903" y="3114"/>
                  </a:lnTo>
                  <a:lnTo>
                    <a:pt x="5897" y="3114"/>
                  </a:lnTo>
                  <a:lnTo>
                    <a:pt x="5886" y="3114"/>
                  </a:lnTo>
                  <a:lnTo>
                    <a:pt x="5878" y="3114"/>
                  </a:lnTo>
                  <a:lnTo>
                    <a:pt x="5878" y="3108"/>
                  </a:lnTo>
                  <a:lnTo>
                    <a:pt x="5878" y="3095"/>
                  </a:lnTo>
                  <a:lnTo>
                    <a:pt x="5886" y="3084"/>
                  </a:lnTo>
                  <a:lnTo>
                    <a:pt x="5897" y="3072"/>
                  </a:lnTo>
                  <a:lnTo>
                    <a:pt x="5909" y="3059"/>
                  </a:lnTo>
                  <a:lnTo>
                    <a:pt x="5909" y="3048"/>
                  </a:lnTo>
                  <a:lnTo>
                    <a:pt x="5909" y="3030"/>
                  </a:lnTo>
                  <a:lnTo>
                    <a:pt x="5909" y="3012"/>
                  </a:lnTo>
                  <a:lnTo>
                    <a:pt x="5909" y="3000"/>
                  </a:lnTo>
                  <a:lnTo>
                    <a:pt x="5909" y="2987"/>
                  </a:lnTo>
                  <a:lnTo>
                    <a:pt x="5922" y="2976"/>
                  </a:lnTo>
                  <a:lnTo>
                    <a:pt x="5933" y="2964"/>
                  </a:lnTo>
                  <a:lnTo>
                    <a:pt x="5950" y="2945"/>
                  </a:lnTo>
                  <a:lnTo>
                    <a:pt x="5950" y="2940"/>
                  </a:lnTo>
                  <a:lnTo>
                    <a:pt x="5950" y="2934"/>
                  </a:lnTo>
                  <a:lnTo>
                    <a:pt x="5945" y="2922"/>
                  </a:lnTo>
                  <a:lnTo>
                    <a:pt x="5945" y="2915"/>
                  </a:lnTo>
                  <a:lnTo>
                    <a:pt x="5950" y="2909"/>
                  </a:lnTo>
                  <a:lnTo>
                    <a:pt x="5969" y="2898"/>
                  </a:lnTo>
                  <a:lnTo>
                    <a:pt x="5986" y="2886"/>
                  </a:lnTo>
                  <a:lnTo>
                    <a:pt x="6005" y="2873"/>
                  </a:lnTo>
                  <a:lnTo>
                    <a:pt x="6011" y="2868"/>
                  </a:lnTo>
                  <a:lnTo>
                    <a:pt x="6017" y="2856"/>
                  </a:lnTo>
                  <a:lnTo>
                    <a:pt x="6017" y="2843"/>
                  </a:lnTo>
                  <a:lnTo>
                    <a:pt x="6017" y="2832"/>
                  </a:lnTo>
                  <a:lnTo>
                    <a:pt x="6011" y="2801"/>
                  </a:lnTo>
                  <a:lnTo>
                    <a:pt x="6011" y="2778"/>
                  </a:lnTo>
                  <a:lnTo>
                    <a:pt x="6017" y="2765"/>
                  </a:lnTo>
                  <a:lnTo>
                    <a:pt x="6017" y="2748"/>
                  </a:lnTo>
                  <a:lnTo>
                    <a:pt x="6011" y="2729"/>
                  </a:lnTo>
                  <a:lnTo>
                    <a:pt x="6011" y="2712"/>
                  </a:lnTo>
                  <a:lnTo>
                    <a:pt x="6005" y="2699"/>
                  </a:lnTo>
                  <a:lnTo>
                    <a:pt x="6005" y="2682"/>
                  </a:lnTo>
                  <a:lnTo>
                    <a:pt x="6005" y="2676"/>
                  </a:lnTo>
                  <a:lnTo>
                    <a:pt x="6005" y="2670"/>
                  </a:lnTo>
                  <a:lnTo>
                    <a:pt x="6017" y="2670"/>
                  </a:lnTo>
                  <a:lnTo>
                    <a:pt x="6030" y="2670"/>
                  </a:lnTo>
                  <a:lnTo>
                    <a:pt x="6035" y="2663"/>
                  </a:lnTo>
                  <a:lnTo>
                    <a:pt x="6047" y="2657"/>
                  </a:lnTo>
                  <a:lnTo>
                    <a:pt x="6047" y="2652"/>
                  </a:lnTo>
                  <a:lnTo>
                    <a:pt x="6053" y="2646"/>
                  </a:lnTo>
                  <a:lnTo>
                    <a:pt x="6053" y="2634"/>
                  </a:lnTo>
                  <a:lnTo>
                    <a:pt x="6058" y="2627"/>
                  </a:lnTo>
                  <a:lnTo>
                    <a:pt x="6077" y="2616"/>
                  </a:lnTo>
                  <a:lnTo>
                    <a:pt x="6083" y="2616"/>
                  </a:lnTo>
                  <a:lnTo>
                    <a:pt x="6107" y="2616"/>
                  </a:lnTo>
                  <a:lnTo>
                    <a:pt x="6125" y="2610"/>
                  </a:lnTo>
                  <a:lnTo>
                    <a:pt x="6143" y="2610"/>
                  </a:lnTo>
                  <a:lnTo>
                    <a:pt x="6149" y="2604"/>
                  </a:lnTo>
                  <a:lnTo>
                    <a:pt x="6155" y="2591"/>
                  </a:lnTo>
                  <a:lnTo>
                    <a:pt x="6166" y="2580"/>
                  </a:lnTo>
                  <a:lnTo>
                    <a:pt x="6179" y="2568"/>
                  </a:lnTo>
                  <a:lnTo>
                    <a:pt x="6185" y="2544"/>
                  </a:lnTo>
                  <a:lnTo>
                    <a:pt x="6191" y="2519"/>
                  </a:lnTo>
                  <a:lnTo>
                    <a:pt x="6191" y="2496"/>
                  </a:lnTo>
                  <a:lnTo>
                    <a:pt x="6197" y="2477"/>
                  </a:lnTo>
                  <a:lnTo>
                    <a:pt x="6197" y="2472"/>
                  </a:lnTo>
                  <a:lnTo>
                    <a:pt x="6202" y="2472"/>
                  </a:lnTo>
                  <a:lnTo>
                    <a:pt x="6215" y="2472"/>
                  </a:lnTo>
                  <a:lnTo>
                    <a:pt x="6215" y="2477"/>
                  </a:lnTo>
                  <a:lnTo>
                    <a:pt x="6221" y="2490"/>
                  </a:lnTo>
                  <a:lnTo>
                    <a:pt x="6227" y="2508"/>
                  </a:lnTo>
                  <a:lnTo>
                    <a:pt x="6221" y="2526"/>
                  </a:lnTo>
                  <a:lnTo>
                    <a:pt x="6215" y="2532"/>
                  </a:lnTo>
                  <a:lnTo>
                    <a:pt x="6215" y="2538"/>
                  </a:lnTo>
                  <a:lnTo>
                    <a:pt x="6210" y="2555"/>
                  </a:lnTo>
                  <a:lnTo>
                    <a:pt x="6210" y="2562"/>
                  </a:lnTo>
                  <a:lnTo>
                    <a:pt x="6210" y="2574"/>
                  </a:lnTo>
                  <a:lnTo>
                    <a:pt x="6210" y="2585"/>
                  </a:lnTo>
                  <a:lnTo>
                    <a:pt x="6210" y="2598"/>
                  </a:lnTo>
                  <a:lnTo>
                    <a:pt x="6202" y="2598"/>
                  </a:lnTo>
                  <a:lnTo>
                    <a:pt x="6197" y="2604"/>
                  </a:lnTo>
                  <a:lnTo>
                    <a:pt x="6185" y="2610"/>
                  </a:lnTo>
                  <a:lnTo>
                    <a:pt x="6185" y="2616"/>
                  </a:lnTo>
                  <a:lnTo>
                    <a:pt x="6179" y="2627"/>
                  </a:lnTo>
                  <a:lnTo>
                    <a:pt x="6166" y="2640"/>
                  </a:lnTo>
                  <a:lnTo>
                    <a:pt x="6155" y="2652"/>
                  </a:lnTo>
                  <a:lnTo>
                    <a:pt x="6149" y="2670"/>
                  </a:lnTo>
                  <a:lnTo>
                    <a:pt x="6149" y="2682"/>
                  </a:lnTo>
                  <a:lnTo>
                    <a:pt x="6149" y="2699"/>
                  </a:lnTo>
                  <a:lnTo>
                    <a:pt x="6149" y="2712"/>
                  </a:lnTo>
                  <a:lnTo>
                    <a:pt x="6149" y="2718"/>
                  </a:lnTo>
                  <a:lnTo>
                    <a:pt x="6143" y="2724"/>
                  </a:lnTo>
                  <a:lnTo>
                    <a:pt x="6143" y="2729"/>
                  </a:lnTo>
                  <a:lnTo>
                    <a:pt x="6130" y="2729"/>
                  </a:lnTo>
                  <a:lnTo>
                    <a:pt x="6130" y="2735"/>
                  </a:lnTo>
                  <a:lnTo>
                    <a:pt x="6125" y="2748"/>
                  </a:lnTo>
                  <a:lnTo>
                    <a:pt x="6130" y="2754"/>
                  </a:lnTo>
                  <a:lnTo>
                    <a:pt x="6130" y="2765"/>
                  </a:lnTo>
                  <a:lnTo>
                    <a:pt x="6143" y="2778"/>
                  </a:lnTo>
                  <a:lnTo>
                    <a:pt x="6155" y="2784"/>
                  </a:lnTo>
                  <a:lnTo>
                    <a:pt x="6166" y="2796"/>
                  </a:lnTo>
                  <a:lnTo>
                    <a:pt x="6185" y="2807"/>
                  </a:lnTo>
                  <a:lnTo>
                    <a:pt x="6197" y="2814"/>
                  </a:lnTo>
                  <a:lnTo>
                    <a:pt x="6215" y="2820"/>
                  </a:lnTo>
                  <a:lnTo>
                    <a:pt x="6238" y="2832"/>
                  </a:lnTo>
                  <a:lnTo>
                    <a:pt x="6246" y="2832"/>
                  </a:lnTo>
                  <a:lnTo>
                    <a:pt x="6251" y="2843"/>
                  </a:lnTo>
                  <a:lnTo>
                    <a:pt x="6251" y="2862"/>
                  </a:lnTo>
                  <a:lnTo>
                    <a:pt x="6263" y="2879"/>
                  </a:lnTo>
                  <a:lnTo>
                    <a:pt x="6269" y="2892"/>
                  </a:lnTo>
                  <a:lnTo>
                    <a:pt x="6274" y="2892"/>
                  </a:lnTo>
                  <a:lnTo>
                    <a:pt x="6287" y="2898"/>
                  </a:lnTo>
                  <a:lnTo>
                    <a:pt x="6299" y="2898"/>
                  </a:lnTo>
                  <a:lnTo>
                    <a:pt x="6310" y="2892"/>
                  </a:lnTo>
                  <a:lnTo>
                    <a:pt x="6323" y="2892"/>
                  </a:lnTo>
                  <a:lnTo>
                    <a:pt x="6323" y="2886"/>
                  </a:lnTo>
                  <a:lnTo>
                    <a:pt x="6323" y="2879"/>
                  </a:lnTo>
                  <a:lnTo>
                    <a:pt x="6310" y="2873"/>
                  </a:lnTo>
                  <a:lnTo>
                    <a:pt x="6293" y="2873"/>
                  </a:lnTo>
                  <a:lnTo>
                    <a:pt x="6282" y="2868"/>
                  </a:lnTo>
                  <a:lnTo>
                    <a:pt x="6282" y="2850"/>
                  </a:lnTo>
                  <a:lnTo>
                    <a:pt x="6282" y="2843"/>
                  </a:lnTo>
                  <a:lnTo>
                    <a:pt x="6282" y="2826"/>
                  </a:lnTo>
                  <a:lnTo>
                    <a:pt x="6282" y="2814"/>
                  </a:lnTo>
                  <a:lnTo>
                    <a:pt x="6274" y="2801"/>
                  </a:lnTo>
                  <a:lnTo>
                    <a:pt x="6269" y="2796"/>
                  </a:lnTo>
                  <a:lnTo>
                    <a:pt x="6263" y="2796"/>
                  </a:lnTo>
                  <a:lnTo>
                    <a:pt x="6257" y="2796"/>
                  </a:lnTo>
                  <a:lnTo>
                    <a:pt x="6251" y="2796"/>
                  </a:lnTo>
                  <a:lnTo>
                    <a:pt x="6246" y="2796"/>
                  </a:lnTo>
                  <a:lnTo>
                    <a:pt x="6233" y="2790"/>
                  </a:lnTo>
                  <a:lnTo>
                    <a:pt x="6227" y="2778"/>
                  </a:lnTo>
                  <a:lnTo>
                    <a:pt x="6215" y="2754"/>
                  </a:lnTo>
                  <a:lnTo>
                    <a:pt x="6197" y="2729"/>
                  </a:lnTo>
                  <a:lnTo>
                    <a:pt x="6197" y="2718"/>
                  </a:lnTo>
                  <a:lnTo>
                    <a:pt x="6197" y="2693"/>
                  </a:lnTo>
                  <a:lnTo>
                    <a:pt x="6197" y="2676"/>
                  </a:lnTo>
                  <a:lnTo>
                    <a:pt x="6202" y="2663"/>
                  </a:lnTo>
                  <a:lnTo>
                    <a:pt x="6210" y="2657"/>
                  </a:lnTo>
                  <a:lnTo>
                    <a:pt x="6233" y="2652"/>
                  </a:lnTo>
                  <a:lnTo>
                    <a:pt x="6251" y="2646"/>
                  </a:lnTo>
                  <a:lnTo>
                    <a:pt x="6263" y="2646"/>
                  </a:lnTo>
                  <a:lnTo>
                    <a:pt x="6263" y="2652"/>
                  </a:lnTo>
                  <a:lnTo>
                    <a:pt x="6263" y="2657"/>
                  </a:lnTo>
                  <a:lnTo>
                    <a:pt x="6263" y="2670"/>
                  </a:lnTo>
                  <a:lnTo>
                    <a:pt x="6263" y="2676"/>
                  </a:lnTo>
                  <a:lnTo>
                    <a:pt x="6269" y="2676"/>
                  </a:lnTo>
                  <a:lnTo>
                    <a:pt x="6274" y="2682"/>
                  </a:lnTo>
                  <a:lnTo>
                    <a:pt x="6282" y="2688"/>
                  </a:lnTo>
                  <a:lnTo>
                    <a:pt x="6287" y="2712"/>
                  </a:lnTo>
                  <a:lnTo>
                    <a:pt x="6293" y="2718"/>
                  </a:lnTo>
                  <a:lnTo>
                    <a:pt x="6305" y="2718"/>
                  </a:lnTo>
                  <a:lnTo>
                    <a:pt x="6323" y="2712"/>
                  </a:lnTo>
                  <a:lnTo>
                    <a:pt x="6323" y="2706"/>
                  </a:lnTo>
                  <a:lnTo>
                    <a:pt x="6329" y="2693"/>
                  </a:lnTo>
                  <a:lnTo>
                    <a:pt x="6329" y="2688"/>
                  </a:lnTo>
                  <a:lnTo>
                    <a:pt x="6323" y="2676"/>
                  </a:lnTo>
                  <a:lnTo>
                    <a:pt x="6318" y="2670"/>
                  </a:lnTo>
                  <a:lnTo>
                    <a:pt x="6305" y="2657"/>
                  </a:lnTo>
                  <a:lnTo>
                    <a:pt x="6293" y="2652"/>
                  </a:lnTo>
                  <a:lnTo>
                    <a:pt x="6293" y="2646"/>
                  </a:lnTo>
                  <a:lnTo>
                    <a:pt x="6299" y="2640"/>
                  </a:lnTo>
                  <a:lnTo>
                    <a:pt x="6310" y="2640"/>
                  </a:lnTo>
                  <a:lnTo>
                    <a:pt x="6323" y="2640"/>
                  </a:lnTo>
                  <a:lnTo>
                    <a:pt x="6359" y="2634"/>
                  </a:lnTo>
                  <a:lnTo>
                    <a:pt x="6377" y="2627"/>
                  </a:lnTo>
                  <a:lnTo>
                    <a:pt x="6390" y="2634"/>
                  </a:lnTo>
                  <a:lnTo>
                    <a:pt x="6401" y="2634"/>
                  </a:lnTo>
                  <a:lnTo>
                    <a:pt x="6407" y="2640"/>
                  </a:lnTo>
                  <a:lnTo>
                    <a:pt x="6426" y="2657"/>
                  </a:lnTo>
                  <a:lnTo>
                    <a:pt x="6431" y="2676"/>
                  </a:lnTo>
                  <a:lnTo>
                    <a:pt x="6443" y="2688"/>
                  </a:lnTo>
                  <a:lnTo>
                    <a:pt x="6449" y="2699"/>
                  </a:lnTo>
                  <a:lnTo>
                    <a:pt x="6462" y="2706"/>
                  </a:lnTo>
                  <a:lnTo>
                    <a:pt x="6462" y="2712"/>
                  </a:lnTo>
                  <a:lnTo>
                    <a:pt x="6467" y="2729"/>
                  </a:lnTo>
                  <a:lnTo>
                    <a:pt x="6473" y="2742"/>
                  </a:lnTo>
                  <a:lnTo>
                    <a:pt x="6473" y="2748"/>
                  </a:lnTo>
                  <a:lnTo>
                    <a:pt x="6479" y="2760"/>
                  </a:lnTo>
                  <a:lnTo>
                    <a:pt x="6498" y="2801"/>
                  </a:lnTo>
                  <a:lnTo>
                    <a:pt x="6503" y="2807"/>
                  </a:lnTo>
                  <a:lnTo>
                    <a:pt x="6521" y="2807"/>
                  </a:lnTo>
                  <a:lnTo>
                    <a:pt x="6545" y="2807"/>
                  </a:lnTo>
                  <a:lnTo>
                    <a:pt x="6557" y="2807"/>
                  </a:lnTo>
                  <a:lnTo>
                    <a:pt x="6562" y="2807"/>
                  </a:lnTo>
                  <a:lnTo>
                    <a:pt x="6570" y="2814"/>
                  </a:lnTo>
                  <a:lnTo>
                    <a:pt x="6575" y="2814"/>
                  </a:lnTo>
                  <a:lnTo>
                    <a:pt x="6575" y="2820"/>
                  </a:lnTo>
                  <a:lnTo>
                    <a:pt x="6575" y="2826"/>
                  </a:lnTo>
                  <a:lnTo>
                    <a:pt x="6575" y="2832"/>
                  </a:lnTo>
                  <a:lnTo>
                    <a:pt x="6570" y="2843"/>
                  </a:lnTo>
                  <a:lnTo>
                    <a:pt x="6562" y="2856"/>
                  </a:lnTo>
                  <a:lnTo>
                    <a:pt x="6557" y="2868"/>
                  </a:lnTo>
                  <a:lnTo>
                    <a:pt x="6551" y="2873"/>
                  </a:lnTo>
                  <a:lnTo>
                    <a:pt x="6551" y="2879"/>
                  </a:lnTo>
                  <a:lnTo>
                    <a:pt x="6545" y="2886"/>
                  </a:lnTo>
                  <a:lnTo>
                    <a:pt x="6539" y="2886"/>
                  </a:lnTo>
                  <a:lnTo>
                    <a:pt x="6521" y="2886"/>
                  </a:lnTo>
                  <a:lnTo>
                    <a:pt x="6509" y="2886"/>
                  </a:lnTo>
                  <a:lnTo>
                    <a:pt x="6503" y="2898"/>
                  </a:lnTo>
                  <a:lnTo>
                    <a:pt x="6503" y="2904"/>
                  </a:lnTo>
                  <a:lnTo>
                    <a:pt x="6503" y="2909"/>
                  </a:lnTo>
                  <a:lnTo>
                    <a:pt x="6509" y="2922"/>
                  </a:lnTo>
                  <a:lnTo>
                    <a:pt x="6503" y="2934"/>
                  </a:lnTo>
                  <a:lnTo>
                    <a:pt x="6503" y="2940"/>
                  </a:lnTo>
                  <a:lnTo>
                    <a:pt x="6498" y="2951"/>
                  </a:lnTo>
                  <a:lnTo>
                    <a:pt x="6498" y="2964"/>
                  </a:lnTo>
                  <a:lnTo>
                    <a:pt x="6498" y="2987"/>
                  </a:lnTo>
                  <a:lnTo>
                    <a:pt x="6490" y="2994"/>
                  </a:lnTo>
                  <a:lnTo>
                    <a:pt x="6498" y="3000"/>
                  </a:lnTo>
                  <a:lnTo>
                    <a:pt x="6503" y="2994"/>
                  </a:lnTo>
                  <a:lnTo>
                    <a:pt x="6515" y="2981"/>
                  </a:lnTo>
                  <a:lnTo>
                    <a:pt x="6515" y="2970"/>
                  </a:lnTo>
                  <a:lnTo>
                    <a:pt x="6526" y="2958"/>
                  </a:lnTo>
                  <a:lnTo>
                    <a:pt x="6534" y="2951"/>
                  </a:lnTo>
                  <a:lnTo>
                    <a:pt x="6539" y="2945"/>
                  </a:lnTo>
                  <a:lnTo>
                    <a:pt x="6545" y="2945"/>
                  </a:lnTo>
                  <a:lnTo>
                    <a:pt x="6545" y="2958"/>
                  </a:lnTo>
                  <a:lnTo>
                    <a:pt x="6551" y="3006"/>
                  </a:lnTo>
                  <a:lnTo>
                    <a:pt x="6539" y="3030"/>
                  </a:lnTo>
                  <a:lnTo>
                    <a:pt x="6534" y="3048"/>
                  </a:lnTo>
                  <a:lnTo>
                    <a:pt x="6534" y="3059"/>
                  </a:lnTo>
                  <a:lnTo>
                    <a:pt x="6521" y="3059"/>
                  </a:lnTo>
                  <a:lnTo>
                    <a:pt x="6515" y="3059"/>
                  </a:lnTo>
                  <a:lnTo>
                    <a:pt x="6503" y="3059"/>
                  </a:lnTo>
                  <a:lnTo>
                    <a:pt x="6498" y="3059"/>
                  </a:lnTo>
                  <a:lnTo>
                    <a:pt x="6490" y="3072"/>
                  </a:lnTo>
                  <a:lnTo>
                    <a:pt x="6485" y="3089"/>
                  </a:lnTo>
                  <a:lnTo>
                    <a:pt x="6485" y="3095"/>
                  </a:lnTo>
                  <a:lnTo>
                    <a:pt x="6485" y="3102"/>
                  </a:lnTo>
                  <a:lnTo>
                    <a:pt x="6490" y="3120"/>
                  </a:lnTo>
                  <a:lnTo>
                    <a:pt x="6503" y="3125"/>
                  </a:lnTo>
                  <a:lnTo>
                    <a:pt x="6509" y="3131"/>
                  </a:lnTo>
                  <a:lnTo>
                    <a:pt x="6515" y="3138"/>
                  </a:lnTo>
                  <a:lnTo>
                    <a:pt x="6515" y="3150"/>
                  </a:lnTo>
                  <a:lnTo>
                    <a:pt x="6515" y="3161"/>
                  </a:lnTo>
                  <a:lnTo>
                    <a:pt x="6526" y="3180"/>
                  </a:lnTo>
                  <a:lnTo>
                    <a:pt x="6534" y="3197"/>
                  </a:lnTo>
                  <a:lnTo>
                    <a:pt x="6539" y="3216"/>
                  </a:lnTo>
                  <a:lnTo>
                    <a:pt x="6545" y="3233"/>
                  </a:lnTo>
                  <a:lnTo>
                    <a:pt x="6551" y="3233"/>
                  </a:lnTo>
                  <a:lnTo>
                    <a:pt x="6557" y="3239"/>
                  </a:lnTo>
                  <a:lnTo>
                    <a:pt x="6562" y="3233"/>
                  </a:lnTo>
                  <a:lnTo>
                    <a:pt x="6570" y="3228"/>
                  </a:lnTo>
                  <a:lnTo>
                    <a:pt x="6562" y="3222"/>
                  </a:lnTo>
                  <a:lnTo>
                    <a:pt x="6557" y="3203"/>
                  </a:lnTo>
                  <a:lnTo>
                    <a:pt x="6545" y="3174"/>
                  </a:lnTo>
                  <a:lnTo>
                    <a:pt x="6539" y="3156"/>
                  </a:lnTo>
                  <a:lnTo>
                    <a:pt x="6521" y="3120"/>
                  </a:lnTo>
                  <a:lnTo>
                    <a:pt x="6515" y="3095"/>
                  </a:lnTo>
                  <a:lnTo>
                    <a:pt x="6515" y="3084"/>
                  </a:lnTo>
                  <a:lnTo>
                    <a:pt x="6526" y="3078"/>
                  </a:lnTo>
                  <a:lnTo>
                    <a:pt x="6539" y="3078"/>
                  </a:lnTo>
                  <a:lnTo>
                    <a:pt x="6551" y="3072"/>
                  </a:lnTo>
                  <a:lnTo>
                    <a:pt x="6557" y="3072"/>
                  </a:lnTo>
                  <a:lnTo>
                    <a:pt x="6557" y="3059"/>
                  </a:lnTo>
                  <a:lnTo>
                    <a:pt x="6562" y="3048"/>
                  </a:lnTo>
                  <a:lnTo>
                    <a:pt x="6562" y="3030"/>
                  </a:lnTo>
                  <a:lnTo>
                    <a:pt x="6557" y="2958"/>
                  </a:lnTo>
                  <a:lnTo>
                    <a:pt x="6557" y="2928"/>
                  </a:lnTo>
                  <a:lnTo>
                    <a:pt x="6557" y="2922"/>
                  </a:lnTo>
                  <a:lnTo>
                    <a:pt x="6557" y="2909"/>
                  </a:lnTo>
                  <a:lnTo>
                    <a:pt x="6570" y="2898"/>
                  </a:lnTo>
                  <a:lnTo>
                    <a:pt x="6587" y="2862"/>
                  </a:lnTo>
                  <a:lnTo>
                    <a:pt x="6593" y="2850"/>
                  </a:lnTo>
                  <a:lnTo>
                    <a:pt x="6593" y="2832"/>
                  </a:lnTo>
                  <a:lnTo>
                    <a:pt x="6587" y="2814"/>
                  </a:lnTo>
                  <a:lnTo>
                    <a:pt x="6581" y="2801"/>
                  </a:lnTo>
                  <a:lnTo>
                    <a:pt x="6570" y="2796"/>
                  </a:lnTo>
                  <a:lnTo>
                    <a:pt x="6562" y="2784"/>
                  </a:lnTo>
                  <a:lnTo>
                    <a:pt x="6557" y="2771"/>
                  </a:lnTo>
                  <a:lnTo>
                    <a:pt x="6557" y="2754"/>
                  </a:lnTo>
                  <a:lnTo>
                    <a:pt x="6557" y="2724"/>
                  </a:lnTo>
                  <a:lnTo>
                    <a:pt x="6557" y="2712"/>
                  </a:lnTo>
                  <a:lnTo>
                    <a:pt x="6545" y="2706"/>
                  </a:lnTo>
                  <a:lnTo>
                    <a:pt x="6534" y="2693"/>
                  </a:lnTo>
                  <a:lnTo>
                    <a:pt x="6521" y="2688"/>
                  </a:lnTo>
                  <a:lnTo>
                    <a:pt x="6509" y="2676"/>
                  </a:lnTo>
                  <a:lnTo>
                    <a:pt x="6498" y="2652"/>
                  </a:lnTo>
                  <a:lnTo>
                    <a:pt x="6498" y="2646"/>
                  </a:lnTo>
                  <a:lnTo>
                    <a:pt x="6490" y="2627"/>
                  </a:lnTo>
                  <a:lnTo>
                    <a:pt x="6490" y="2610"/>
                  </a:lnTo>
                  <a:lnTo>
                    <a:pt x="6498" y="2598"/>
                  </a:lnTo>
                  <a:lnTo>
                    <a:pt x="6498" y="2591"/>
                  </a:lnTo>
                  <a:lnTo>
                    <a:pt x="6503" y="2580"/>
                  </a:lnTo>
                  <a:lnTo>
                    <a:pt x="6515" y="2574"/>
                  </a:lnTo>
                  <a:lnTo>
                    <a:pt x="6515" y="2568"/>
                  </a:lnTo>
                  <a:lnTo>
                    <a:pt x="6515" y="2555"/>
                  </a:lnTo>
                  <a:lnTo>
                    <a:pt x="6509" y="2544"/>
                  </a:lnTo>
                  <a:lnTo>
                    <a:pt x="6509" y="2513"/>
                  </a:lnTo>
                  <a:lnTo>
                    <a:pt x="6509" y="2502"/>
                  </a:lnTo>
                  <a:lnTo>
                    <a:pt x="6509" y="2496"/>
                  </a:lnTo>
                  <a:lnTo>
                    <a:pt x="6515" y="2483"/>
                  </a:lnTo>
                  <a:lnTo>
                    <a:pt x="6521" y="2472"/>
                  </a:lnTo>
                  <a:lnTo>
                    <a:pt x="6539" y="2460"/>
                  </a:lnTo>
                  <a:lnTo>
                    <a:pt x="6545" y="2460"/>
                  </a:lnTo>
                  <a:lnTo>
                    <a:pt x="6557" y="2454"/>
                  </a:lnTo>
                  <a:lnTo>
                    <a:pt x="6587" y="2454"/>
                  </a:lnTo>
                  <a:lnTo>
                    <a:pt x="6598" y="2460"/>
                  </a:lnTo>
                  <a:lnTo>
                    <a:pt x="6617" y="2460"/>
                  </a:lnTo>
                  <a:lnTo>
                    <a:pt x="6642" y="2466"/>
                  </a:lnTo>
                  <a:lnTo>
                    <a:pt x="6659" y="2472"/>
                  </a:lnTo>
                  <a:lnTo>
                    <a:pt x="6683" y="2472"/>
                  </a:lnTo>
                  <a:lnTo>
                    <a:pt x="6714" y="2466"/>
                  </a:lnTo>
                  <a:lnTo>
                    <a:pt x="6731" y="2460"/>
                  </a:lnTo>
                  <a:lnTo>
                    <a:pt x="6737" y="2460"/>
                  </a:lnTo>
                  <a:lnTo>
                    <a:pt x="6750" y="2460"/>
                  </a:lnTo>
                  <a:lnTo>
                    <a:pt x="6761" y="2466"/>
                  </a:lnTo>
                  <a:lnTo>
                    <a:pt x="6773" y="2472"/>
                  </a:lnTo>
                  <a:lnTo>
                    <a:pt x="6778" y="2477"/>
                  </a:lnTo>
                  <a:lnTo>
                    <a:pt x="6786" y="2472"/>
                  </a:lnTo>
                  <a:lnTo>
                    <a:pt x="6778" y="2460"/>
                  </a:lnTo>
                  <a:lnTo>
                    <a:pt x="6778" y="2436"/>
                  </a:lnTo>
                  <a:lnTo>
                    <a:pt x="6773" y="2418"/>
                  </a:lnTo>
                  <a:lnTo>
                    <a:pt x="6767" y="2405"/>
                  </a:lnTo>
                  <a:lnTo>
                    <a:pt x="6755" y="2394"/>
                  </a:lnTo>
                  <a:lnTo>
                    <a:pt x="6750" y="2388"/>
                  </a:lnTo>
                  <a:lnTo>
                    <a:pt x="6737" y="2382"/>
                  </a:lnTo>
                  <a:lnTo>
                    <a:pt x="6737" y="2375"/>
                  </a:lnTo>
                  <a:lnTo>
                    <a:pt x="6750" y="2364"/>
                  </a:lnTo>
                  <a:lnTo>
                    <a:pt x="6755" y="2364"/>
                  </a:lnTo>
                  <a:lnTo>
                    <a:pt x="6767" y="2364"/>
                  </a:lnTo>
                  <a:lnTo>
                    <a:pt x="6773" y="2364"/>
                  </a:lnTo>
                  <a:lnTo>
                    <a:pt x="6773" y="2382"/>
                  </a:lnTo>
                  <a:lnTo>
                    <a:pt x="6778" y="2388"/>
                  </a:lnTo>
                  <a:lnTo>
                    <a:pt x="6778" y="2394"/>
                  </a:lnTo>
                  <a:lnTo>
                    <a:pt x="6786" y="2388"/>
                  </a:lnTo>
                  <a:lnTo>
                    <a:pt x="6791" y="2382"/>
                  </a:lnTo>
                  <a:lnTo>
                    <a:pt x="6791" y="2375"/>
                  </a:lnTo>
                  <a:lnTo>
                    <a:pt x="6791" y="2364"/>
                  </a:lnTo>
                  <a:lnTo>
                    <a:pt x="6786" y="2358"/>
                  </a:lnTo>
                  <a:lnTo>
                    <a:pt x="6778" y="2352"/>
                  </a:lnTo>
                  <a:lnTo>
                    <a:pt x="6767" y="2333"/>
                  </a:lnTo>
                  <a:lnTo>
                    <a:pt x="6750" y="2322"/>
                  </a:lnTo>
                  <a:lnTo>
                    <a:pt x="6742" y="2316"/>
                  </a:lnTo>
                  <a:lnTo>
                    <a:pt x="6742" y="2303"/>
                  </a:lnTo>
                  <a:lnTo>
                    <a:pt x="6750" y="2303"/>
                  </a:lnTo>
                  <a:lnTo>
                    <a:pt x="6755" y="2297"/>
                  </a:lnTo>
                  <a:lnTo>
                    <a:pt x="6755" y="2292"/>
                  </a:lnTo>
                  <a:lnTo>
                    <a:pt x="6755" y="2280"/>
                  </a:lnTo>
                  <a:lnTo>
                    <a:pt x="6767" y="2280"/>
                  </a:lnTo>
                  <a:lnTo>
                    <a:pt x="6773" y="2292"/>
                  </a:lnTo>
                  <a:lnTo>
                    <a:pt x="6786" y="2328"/>
                  </a:lnTo>
                  <a:lnTo>
                    <a:pt x="6786" y="2339"/>
                  </a:lnTo>
                  <a:lnTo>
                    <a:pt x="6791" y="2339"/>
                  </a:lnTo>
                  <a:lnTo>
                    <a:pt x="6797" y="2333"/>
                  </a:lnTo>
                  <a:lnTo>
                    <a:pt x="6797" y="2328"/>
                  </a:lnTo>
                  <a:lnTo>
                    <a:pt x="6797" y="2322"/>
                  </a:lnTo>
                  <a:lnTo>
                    <a:pt x="6797" y="2316"/>
                  </a:lnTo>
                  <a:lnTo>
                    <a:pt x="6803" y="2303"/>
                  </a:lnTo>
                  <a:lnTo>
                    <a:pt x="6809" y="2292"/>
                  </a:lnTo>
                  <a:lnTo>
                    <a:pt x="6827" y="2280"/>
                  </a:lnTo>
                  <a:lnTo>
                    <a:pt x="6833" y="2280"/>
                  </a:lnTo>
                  <a:lnTo>
                    <a:pt x="6839" y="2267"/>
                  </a:lnTo>
                  <a:lnTo>
                    <a:pt x="6833" y="2261"/>
                  </a:lnTo>
                  <a:lnTo>
                    <a:pt x="6822" y="2250"/>
                  </a:lnTo>
                  <a:lnTo>
                    <a:pt x="6814" y="2244"/>
                  </a:lnTo>
                  <a:lnTo>
                    <a:pt x="6809" y="2238"/>
                  </a:lnTo>
                  <a:lnTo>
                    <a:pt x="6814" y="2231"/>
                  </a:lnTo>
                  <a:lnTo>
                    <a:pt x="6822" y="2231"/>
                  </a:lnTo>
                  <a:lnTo>
                    <a:pt x="6827" y="2231"/>
                  </a:lnTo>
                  <a:lnTo>
                    <a:pt x="6845" y="2244"/>
                  </a:lnTo>
                  <a:lnTo>
                    <a:pt x="6850" y="2250"/>
                  </a:lnTo>
                  <a:lnTo>
                    <a:pt x="6857" y="2250"/>
                  </a:lnTo>
                  <a:lnTo>
                    <a:pt x="6863" y="2250"/>
                  </a:lnTo>
                  <a:lnTo>
                    <a:pt x="6869" y="2238"/>
                  </a:lnTo>
                  <a:lnTo>
                    <a:pt x="6875" y="2220"/>
                  </a:lnTo>
                  <a:lnTo>
                    <a:pt x="6893" y="2214"/>
                  </a:lnTo>
                  <a:lnTo>
                    <a:pt x="6911" y="2202"/>
                  </a:lnTo>
                  <a:lnTo>
                    <a:pt x="6922" y="2202"/>
                  </a:lnTo>
                  <a:lnTo>
                    <a:pt x="6922" y="2208"/>
                  </a:lnTo>
                  <a:lnTo>
                    <a:pt x="6935" y="2208"/>
                  </a:lnTo>
                  <a:lnTo>
                    <a:pt x="6941" y="2208"/>
                  </a:lnTo>
                  <a:lnTo>
                    <a:pt x="6947" y="2202"/>
                  </a:lnTo>
                  <a:lnTo>
                    <a:pt x="6958" y="2190"/>
                  </a:lnTo>
                  <a:lnTo>
                    <a:pt x="6965" y="2184"/>
                  </a:lnTo>
                  <a:lnTo>
                    <a:pt x="6977" y="2172"/>
                  </a:lnTo>
                  <a:lnTo>
                    <a:pt x="6983" y="2172"/>
                  </a:lnTo>
                  <a:lnTo>
                    <a:pt x="6989" y="2178"/>
                  </a:lnTo>
                  <a:lnTo>
                    <a:pt x="7007" y="2184"/>
                  </a:lnTo>
                  <a:lnTo>
                    <a:pt x="7013" y="2184"/>
                  </a:lnTo>
                  <a:lnTo>
                    <a:pt x="7030" y="2184"/>
                  </a:lnTo>
                  <a:lnTo>
                    <a:pt x="7055" y="2166"/>
                  </a:lnTo>
                  <a:lnTo>
                    <a:pt x="7073" y="2159"/>
                  </a:lnTo>
                  <a:lnTo>
                    <a:pt x="7085" y="2166"/>
                  </a:lnTo>
                  <a:lnTo>
                    <a:pt x="7121" y="2166"/>
                  </a:lnTo>
                  <a:lnTo>
                    <a:pt x="7133" y="2166"/>
                  </a:lnTo>
                  <a:lnTo>
                    <a:pt x="7145" y="2154"/>
                  </a:lnTo>
                  <a:lnTo>
                    <a:pt x="7157" y="2148"/>
                  </a:lnTo>
                  <a:lnTo>
                    <a:pt x="7157" y="2142"/>
                  </a:lnTo>
                  <a:lnTo>
                    <a:pt x="7151" y="2142"/>
                  </a:lnTo>
                  <a:lnTo>
                    <a:pt x="7138" y="2142"/>
                  </a:lnTo>
                  <a:lnTo>
                    <a:pt x="7121" y="2142"/>
                  </a:lnTo>
                  <a:lnTo>
                    <a:pt x="7109" y="2142"/>
                  </a:lnTo>
                  <a:lnTo>
                    <a:pt x="7102" y="2142"/>
                  </a:lnTo>
                  <a:lnTo>
                    <a:pt x="7102" y="2130"/>
                  </a:lnTo>
                  <a:lnTo>
                    <a:pt x="7109" y="2118"/>
                  </a:lnTo>
                  <a:lnTo>
                    <a:pt x="7115" y="2112"/>
                  </a:lnTo>
                  <a:lnTo>
                    <a:pt x="7121" y="2106"/>
                  </a:lnTo>
                  <a:lnTo>
                    <a:pt x="7127" y="2106"/>
                  </a:lnTo>
                  <a:lnTo>
                    <a:pt x="7138" y="2112"/>
                  </a:lnTo>
                  <a:lnTo>
                    <a:pt x="7138" y="2118"/>
                  </a:lnTo>
                  <a:lnTo>
                    <a:pt x="7145" y="2123"/>
                  </a:lnTo>
                  <a:lnTo>
                    <a:pt x="7151" y="2112"/>
                  </a:lnTo>
                  <a:lnTo>
                    <a:pt x="7151" y="2100"/>
                  </a:lnTo>
                  <a:lnTo>
                    <a:pt x="7157" y="2094"/>
                  </a:lnTo>
                  <a:lnTo>
                    <a:pt x="7163" y="2094"/>
                  </a:lnTo>
                  <a:lnTo>
                    <a:pt x="7163" y="2100"/>
                  </a:lnTo>
                  <a:lnTo>
                    <a:pt x="7168" y="2100"/>
                  </a:lnTo>
                  <a:lnTo>
                    <a:pt x="7168" y="2106"/>
                  </a:lnTo>
                  <a:lnTo>
                    <a:pt x="7181" y="2112"/>
                  </a:lnTo>
                  <a:lnTo>
                    <a:pt x="7199" y="2112"/>
                  </a:lnTo>
                  <a:lnTo>
                    <a:pt x="7217" y="2106"/>
                  </a:lnTo>
                  <a:lnTo>
                    <a:pt x="7223" y="2106"/>
                  </a:lnTo>
                  <a:lnTo>
                    <a:pt x="7235" y="2112"/>
                  </a:lnTo>
                  <a:lnTo>
                    <a:pt x="7240" y="2112"/>
                  </a:lnTo>
                  <a:lnTo>
                    <a:pt x="7253" y="2123"/>
                  </a:lnTo>
                  <a:lnTo>
                    <a:pt x="7246" y="2130"/>
                  </a:lnTo>
                  <a:lnTo>
                    <a:pt x="7240" y="2136"/>
                  </a:lnTo>
                  <a:lnTo>
                    <a:pt x="7235" y="2142"/>
                  </a:lnTo>
                  <a:lnTo>
                    <a:pt x="7229" y="2148"/>
                  </a:lnTo>
                  <a:lnTo>
                    <a:pt x="7229" y="2154"/>
                  </a:lnTo>
                  <a:lnTo>
                    <a:pt x="7229" y="2159"/>
                  </a:lnTo>
                  <a:lnTo>
                    <a:pt x="7235" y="2159"/>
                  </a:lnTo>
                  <a:lnTo>
                    <a:pt x="7240" y="2159"/>
                  </a:lnTo>
                  <a:lnTo>
                    <a:pt x="7240" y="2154"/>
                  </a:lnTo>
                  <a:lnTo>
                    <a:pt x="7253" y="2148"/>
                  </a:lnTo>
                  <a:lnTo>
                    <a:pt x="7259" y="2142"/>
                  </a:lnTo>
                  <a:lnTo>
                    <a:pt x="7265" y="2142"/>
                  </a:lnTo>
                  <a:lnTo>
                    <a:pt x="7276" y="2148"/>
                  </a:lnTo>
                  <a:lnTo>
                    <a:pt x="7282" y="2154"/>
                  </a:lnTo>
                  <a:lnTo>
                    <a:pt x="7289" y="2154"/>
                  </a:lnTo>
                  <a:lnTo>
                    <a:pt x="7295" y="2142"/>
                  </a:lnTo>
                  <a:lnTo>
                    <a:pt x="7301" y="2142"/>
                  </a:lnTo>
                  <a:lnTo>
                    <a:pt x="7307" y="2142"/>
                  </a:lnTo>
                  <a:lnTo>
                    <a:pt x="7307" y="2148"/>
                  </a:lnTo>
                  <a:lnTo>
                    <a:pt x="7318" y="2148"/>
                  </a:lnTo>
                  <a:lnTo>
                    <a:pt x="7325" y="2142"/>
                  </a:lnTo>
                  <a:lnTo>
                    <a:pt x="7331" y="2142"/>
                  </a:lnTo>
                  <a:lnTo>
                    <a:pt x="7331" y="2136"/>
                  </a:lnTo>
                  <a:lnTo>
                    <a:pt x="7331" y="2130"/>
                  </a:lnTo>
                  <a:lnTo>
                    <a:pt x="7337" y="2123"/>
                  </a:lnTo>
                  <a:lnTo>
                    <a:pt x="7348" y="2123"/>
                  </a:lnTo>
                  <a:lnTo>
                    <a:pt x="7343" y="2118"/>
                  </a:lnTo>
                  <a:lnTo>
                    <a:pt x="7337" y="2112"/>
                  </a:lnTo>
                  <a:lnTo>
                    <a:pt x="7337" y="2106"/>
                  </a:lnTo>
                  <a:lnTo>
                    <a:pt x="7348" y="2106"/>
                  </a:lnTo>
                  <a:lnTo>
                    <a:pt x="7354" y="2106"/>
                  </a:lnTo>
                  <a:lnTo>
                    <a:pt x="7367" y="2100"/>
                  </a:lnTo>
                  <a:lnTo>
                    <a:pt x="7373" y="2087"/>
                  </a:lnTo>
                  <a:lnTo>
                    <a:pt x="7379" y="2087"/>
                  </a:lnTo>
                  <a:lnTo>
                    <a:pt x="7384" y="2100"/>
                  </a:lnTo>
                  <a:lnTo>
                    <a:pt x="7390" y="2106"/>
                  </a:lnTo>
                  <a:lnTo>
                    <a:pt x="7397" y="2112"/>
                  </a:lnTo>
                  <a:lnTo>
                    <a:pt x="7403" y="2112"/>
                  </a:lnTo>
                  <a:lnTo>
                    <a:pt x="7409" y="2118"/>
                  </a:lnTo>
                  <a:lnTo>
                    <a:pt x="7415" y="2123"/>
                  </a:lnTo>
                  <a:lnTo>
                    <a:pt x="7420" y="2123"/>
                  </a:lnTo>
                  <a:lnTo>
                    <a:pt x="7426" y="2123"/>
                  </a:lnTo>
                  <a:lnTo>
                    <a:pt x="7433" y="2118"/>
                  </a:lnTo>
                  <a:lnTo>
                    <a:pt x="7433" y="2112"/>
                  </a:lnTo>
                  <a:lnTo>
                    <a:pt x="7426" y="2100"/>
                  </a:lnTo>
                  <a:lnTo>
                    <a:pt x="7415" y="2087"/>
                  </a:lnTo>
                  <a:lnTo>
                    <a:pt x="7390" y="2058"/>
                  </a:lnTo>
                  <a:lnTo>
                    <a:pt x="7390" y="2051"/>
                  </a:lnTo>
                  <a:lnTo>
                    <a:pt x="7390" y="2046"/>
                  </a:lnTo>
                  <a:lnTo>
                    <a:pt x="7403" y="2046"/>
                  </a:lnTo>
                  <a:lnTo>
                    <a:pt x="7420" y="2046"/>
                  </a:lnTo>
                  <a:lnTo>
                    <a:pt x="7426" y="2046"/>
                  </a:lnTo>
                  <a:lnTo>
                    <a:pt x="7445" y="2046"/>
                  </a:lnTo>
                  <a:lnTo>
                    <a:pt x="7487" y="2051"/>
                  </a:lnTo>
                  <a:lnTo>
                    <a:pt x="7511" y="2058"/>
                  </a:lnTo>
                  <a:lnTo>
                    <a:pt x="7517" y="2064"/>
                  </a:lnTo>
                  <a:lnTo>
                    <a:pt x="7523" y="2064"/>
                  </a:lnTo>
                  <a:lnTo>
                    <a:pt x="7528" y="2058"/>
                  </a:lnTo>
                  <a:lnTo>
                    <a:pt x="7528" y="2046"/>
                  </a:lnTo>
                  <a:lnTo>
                    <a:pt x="7517" y="2046"/>
                  </a:lnTo>
                  <a:lnTo>
                    <a:pt x="7511" y="2040"/>
                  </a:lnTo>
                  <a:lnTo>
                    <a:pt x="7498" y="2034"/>
                  </a:lnTo>
                  <a:lnTo>
                    <a:pt x="7492" y="2028"/>
                  </a:lnTo>
                  <a:lnTo>
                    <a:pt x="7492" y="2015"/>
                  </a:lnTo>
                  <a:lnTo>
                    <a:pt x="7492" y="2010"/>
                  </a:lnTo>
                  <a:lnTo>
                    <a:pt x="7492" y="2004"/>
                  </a:lnTo>
                  <a:lnTo>
                    <a:pt x="7487" y="1986"/>
                  </a:lnTo>
                  <a:lnTo>
                    <a:pt x="7481" y="1974"/>
                  </a:lnTo>
                  <a:lnTo>
                    <a:pt x="7481" y="1968"/>
                  </a:lnTo>
                  <a:lnTo>
                    <a:pt x="7487" y="1962"/>
                  </a:lnTo>
                  <a:lnTo>
                    <a:pt x="7492" y="1962"/>
                  </a:lnTo>
                  <a:lnTo>
                    <a:pt x="7505" y="1962"/>
                  </a:lnTo>
                  <a:lnTo>
                    <a:pt x="7511" y="1956"/>
                  </a:lnTo>
                  <a:lnTo>
                    <a:pt x="7511" y="1950"/>
                  </a:lnTo>
                  <a:lnTo>
                    <a:pt x="7505" y="1943"/>
                  </a:lnTo>
                  <a:lnTo>
                    <a:pt x="7498" y="1932"/>
                  </a:lnTo>
                  <a:lnTo>
                    <a:pt x="7492" y="1926"/>
                  </a:lnTo>
                  <a:lnTo>
                    <a:pt x="7498" y="1920"/>
                  </a:lnTo>
                  <a:lnTo>
                    <a:pt x="7511" y="1907"/>
                  </a:lnTo>
                  <a:lnTo>
                    <a:pt x="7517" y="1896"/>
                  </a:lnTo>
                  <a:lnTo>
                    <a:pt x="7534" y="1890"/>
                  </a:lnTo>
                  <a:lnTo>
                    <a:pt x="7553" y="1871"/>
                  </a:lnTo>
                  <a:lnTo>
                    <a:pt x="7559" y="1854"/>
                  </a:lnTo>
                  <a:lnTo>
                    <a:pt x="7564" y="1835"/>
                  </a:lnTo>
                  <a:lnTo>
                    <a:pt x="7577" y="1830"/>
                  </a:lnTo>
                  <a:lnTo>
                    <a:pt x="7583" y="1824"/>
                  </a:lnTo>
                  <a:lnTo>
                    <a:pt x="7589" y="1824"/>
                  </a:lnTo>
                  <a:lnTo>
                    <a:pt x="7595" y="1824"/>
                  </a:lnTo>
                  <a:lnTo>
                    <a:pt x="7600" y="1824"/>
                  </a:lnTo>
                  <a:lnTo>
                    <a:pt x="7606" y="1824"/>
                  </a:lnTo>
                  <a:lnTo>
                    <a:pt x="7606" y="1812"/>
                  </a:lnTo>
                  <a:lnTo>
                    <a:pt x="7613" y="1812"/>
                  </a:lnTo>
                  <a:lnTo>
                    <a:pt x="7631" y="1812"/>
                  </a:lnTo>
                  <a:lnTo>
                    <a:pt x="7649" y="1812"/>
                  </a:lnTo>
                  <a:lnTo>
                    <a:pt x="7655" y="1818"/>
                  </a:lnTo>
                  <a:lnTo>
                    <a:pt x="7655" y="1824"/>
                  </a:lnTo>
                  <a:lnTo>
                    <a:pt x="7655" y="1830"/>
                  </a:lnTo>
                  <a:lnTo>
                    <a:pt x="7661" y="1835"/>
                  </a:lnTo>
                  <a:lnTo>
                    <a:pt x="7667" y="1835"/>
                  </a:lnTo>
                  <a:lnTo>
                    <a:pt x="7678" y="1835"/>
                  </a:lnTo>
                  <a:lnTo>
                    <a:pt x="7685" y="1835"/>
                  </a:lnTo>
                  <a:lnTo>
                    <a:pt x="7697" y="1835"/>
                  </a:lnTo>
                  <a:lnTo>
                    <a:pt x="7697" y="1843"/>
                  </a:lnTo>
                  <a:lnTo>
                    <a:pt x="7697" y="1848"/>
                  </a:lnTo>
                  <a:lnTo>
                    <a:pt x="7697" y="1854"/>
                  </a:lnTo>
                  <a:lnTo>
                    <a:pt x="7703" y="1860"/>
                  </a:lnTo>
                  <a:lnTo>
                    <a:pt x="7697" y="1871"/>
                  </a:lnTo>
                  <a:lnTo>
                    <a:pt x="7685" y="1879"/>
                  </a:lnTo>
                  <a:lnTo>
                    <a:pt x="7685" y="1890"/>
                  </a:lnTo>
                  <a:lnTo>
                    <a:pt x="7672" y="1896"/>
                  </a:lnTo>
                  <a:lnTo>
                    <a:pt x="7655" y="1902"/>
                  </a:lnTo>
                  <a:lnTo>
                    <a:pt x="7649" y="1907"/>
                  </a:lnTo>
                  <a:lnTo>
                    <a:pt x="7642" y="1907"/>
                  </a:lnTo>
                  <a:lnTo>
                    <a:pt x="7636" y="1914"/>
                  </a:lnTo>
                  <a:lnTo>
                    <a:pt x="7636" y="1920"/>
                  </a:lnTo>
                  <a:lnTo>
                    <a:pt x="7655" y="1920"/>
                  </a:lnTo>
                  <a:lnTo>
                    <a:pt x="7672" y="1920"/>
                  </a:lnTo>
                  <a:lnTo>
                    <a:pt x="7685" y="1920"/>
                  </a:lnTo>
                  <a:lnTo>
                    <a:pt x="7685" y="1926"/>
                  </a:lnTo>
                  <a:lnTo>
                    <a:pt x="7685" y="1932"/>
                  </a:lnTo>
                  <a:lnTo>
                    <a:pt x="7685" y="1938"/>
                  </a:lnTo>
                  <a:lnTo>
                    <a:pt x="7685" y="1943"/>
                  </a:lnTo>
                  <a:lnTo>
                    <a:pt x="7703" y="1938"/>
                  </a:lnTo>
                  <a:lnTo>
                    <a:pt x="7708" y="1932"/>
                  </a:lnTo>
                  <a:lnTo>
                    <a:pt x="7727" y="1926"/>
                  </a:lnTo>
                  <a:lnTo>
                    <a:pt x="7739" y="1926"/>
                  </a:lnTo>
                  <a:lnTo>
                    <a:pt x="7750" y="1932"/>
                  </a:lnTo>
                  <a:lnTo>
                    <a:pt x="7769" y="1932"/>
                  </a:lnTo>
                  <a:lnTo>
                    <a:pt x="7775" y="1943"/>
                  </a:lnTo>
                  <a:lnTo>
                    <a:pt x="7775" y="1950"/>
                  </a:lnTo>
                  <a:lnTo>
                    <a:pt x="7769" y="1962"/>
                  </a:lnTo>
                  <a:lnTo>
                    <a:pt x="7763" y="1986"/>
                  </a:lnTo>
                  <a:lnTo>
                    <a:pt x="7744" y="2004"/>
                  </a:lnTo>
                  <a:lnTo>
                    <a:pt x="7739" y="2015"/>
                  </a:lnTo>
                  <a:lnTo>
                    <a:pt x="7744" y="2028"/>
                  </a:lnTo>
                  <a:lnTo>
                    <a:pt x="7750" y="2028"/>
                  </a:lnTo>
                  <a:lnTo>
                    <a:pt x="7763" y="2028"/>
                  </a:lnTo>
                  <a:lnTo>
                    <a:pt x="7780" y="2022"/>
                  </a:lnTo>
                  <a:lnTo>
                    <a:pt x="7786" y="2022"/>
                  </a:lnTo>
                  <a:lnTo>
                    <a:pt x="7793" y="2015"/>
                  </a:lnTo>
                  <a:lnTo>
                    <a:pt x="7793" y="2010"/>
                  </a:lnTo>
                  <a:lnTo>
                    <a:pt x="7799" y="2004"/>
                  </a:lnTo>
                  <a:lnTo>
                    <a:pt x="7793" y="1986"/>
                  </a:lnTo>
                  <a:lnTo>
                    <a:pt x="7793" y="1974"/>
                  </a:lnTo>
                  <a:lnTo>
                    <a:pt x="7799" y="1968"/>
                  </a:lnTo>
                  <a:lnTo>
                    <a:pt x="7811" y="1968"/>
                  </a:lnTo>
                  <a:lnTo>
                    <a:pt x="7822" y="1974"/>
                  </a:lnTo>
                  <a:lnTo>
                    <a:pt x="7829" y="1974"/>
                  </a:lnTo>
                  <a:lnTo>
                    <a:pt x="7841" y="1974"/>
                  </a:lnTo>
                  <a:lnTo>
                    <a:pt x="7852" y="1968"/>
                  </a:lnTo>
                  <a:lnTo>
                    <a:pt x="7858" y="1968"/>
                  </a:lnTo>
                  <a:lnTo>
                    <a:pt x="7865" y="1968"/>
                  </a:lnTo>
                  <a:lnTo>
                    <a:pt x="7865" y="1974"/>
                  </a:lnTo>
                  <a:lnTo>
                    <a:pt x="7877" y="1974"/>
                  </a:lnTo>
                  <a:lnTo>
                    <a:pt x="7883" y="1979"/>
                  </a:lnTo>
                  <a:lnTo>
                    <a:pt x="7901" y="1974"/>
                  </a:lnTo>
                  <a:lnTo>
                    <a:pt x="7907" y="1968"/>
                  </a:lnTo>
                  <a:lnTo>
                    <a:pt x="7919" y="1962"/>
                  </a:lnTo>
                  <a:lnTo>
                    <a:pt x="7930" y="1962"/>
                  </a:lnTo>
                  <a:lnTo>
                    <a:pt x="7937" y="1962"/>
                  </a:lnTo>
                  <a:lnTo>
                    <a:pt x="7960" y="1968"/>
                  </a:lnTo>
                  <a:lnTo>
                    <a:pt x="7960" y="1974"/>
                  </a:lnTo>
                  <a:lnTo>
                    <a:pt x="7973" y="1986"/>
                  </a:lnTo>
                  <a:lnTo>
                    <a:pt x="7979" y="1998"/>
                  </a:lnTo>
                  <a:lnTo>
                    <a:pt x="7991" y="2004"/>
                  </a:lnTo>
                  <a:lnTo>
                    <a:pt x="8002" y="2010"/>
                  </a:lnTo>
                  <a:lnTo>
                    <a:pt x="8015" y="2010"/>
                  </a:lnTo>
                  <a:lnTo>
                    <a:pt x="8027" y="2015"/>
                  </a:lnTo>
                  <a:lnTo>
                    <a:pt x="8032" y="2022"/>
                  </a:lnTo>
                  <a:lnTo>
                    <a:pt x="8032" y="2028"/>
                  </a:lnTo>
                  <a:lnTo>
                    <a:pt x="8027" y="2034"/>
                  </a:lnTo>
                  <a:lnTo>
                    <a:pt x="8027" y="2040"/>
                  </a:lnTo>
                  <a:lnTo>
                    <a:pt x="8021" y="2046"/>
                  </a:lnTo>
                  <a:lnTo>
                    <a:pt x="8021" y="2051"/>
                  </a:lnTo>
                  <a:lnTo>
                    <a:pt x="8021" y="2058"/>
                  </a:lnTo>
                  <a:lnTo>
                    <a:pt x="8027" y="2058"/>
                  </a:lnTo>
                  <a:lnTo>
                    <a:pt x="8038" y="2064"/>
                  </a:lnTo>
                  <a:lnTo>
                    <a:pt x="8051" y="2064"/>
                  </a:lnTo>
                  <a:lnTo>
                    <a:pt x="8057" y="2058"/>
                  </a:lnTo>
                  <a:lnTo>
                    <a:pt x="8057" y="2051"/>
                  </a:lnTo>
                  <a:lnTo>
                    <a:pt x="8051" y="2046"/>
                  </a:lnTo>
                  <a:lnTo>
                    <a:pt x="8045" y="2034"/>
                  </a:lnTo>
                  <a:lnTo>
                    <a:pt x="8051" y="2028"/>
                  </a:lnTo>
                  <a:lnTo>
                    <a:pt x="8057" y="2028"/>
                  </a:lnTo>
                  <a:lnTo>
                    <a:pt x="8063" y="2028"/>
                  </a:lnTo>
                  <a:lnTo>
                    <a:pt x="8074" y="2034"/>
                  </a:lnTo>
                  <a:lnTo>
                    <a:pt x="8074" y="2046"/>
                  </a:lnTo>
                  <a:lnTo>
                    <a:pt x="8081" y="2070"/>
                  </a:lnTo>
                  <a:lnTo>
                    <a:pt x="8087" y="2082"/>
                  </a:lnTo>
                  <a:lnTo>
                    <a:pt x="8087" y="2087"/>
                  </a:lnTo>
                  <a:lnTo>
                    <a:pt x="8093" y="2087"/>
                  </a:lnTo>
                  <a:lnTo>
                    <a:pt x="8099" y="2087"/>
                  </a:lnTo>
                  <a:lnTo>
                    <a:pt x="8104" y="2094"/>
                  </a:lnTo>
                  <a:lnTo>
                    <a:pt x="8104" y="2100"/>
                  </a:lnTo>
                  <a:lnTo>
                    <a:pt x="8104" y="2106"/>
                  </a:lnTo>
                  <a:lnTo>
                    <a:pt x="8099" y="2123"/>
                  </a:lnTo>
                  <a:lnTo>
                    <a:pt x="8099" y="2142"/>
                  </a:lnTo>
                  <a:lnTo>
                    <a:pt x="8087" y="2142"/>
                  </a:lnTo>
                  <a:lnTo>
                    <a:pt x="8081" y="2136"/>
                  </a:lnTo>
                  <a:lnTo>
                    <a:pt x="8074" y="2123"/>
                  </a:lnTo>
                  <a:lnTo>
                    <a:pt x="8068" y="2118"/>
                  </a:lnTo>
                  <a:lnTo>
                    <a:pt x="8045" y="2112"/>
                  </a:lnTo>
                  <a:lnTo>
                    <a:pt x="8032" y="2112"/>
                  </a:lnTo>
                  <a:lnTo>
                    <a:pt x="8027" y="2112"/>
                  </a:lnTo>
                  <a:lnTo>
                    <a:pt x="8027" y="2118"/>
                  </a:lnTo>
                  <a:lnTo>
                    <a:pt x="8038" y="2123"/>
                  </a:lnTo>
                  <a:lnTo>
                    <a:pt x="8051" y="2136"/>
                  </a:lnTo>
                  <a:lnTo>
                    <a:pt x="8057" y="2142"/>
                  </a:lnTo>
                  <a:lnTo>
                    <a:pt x="8063" y="2148"/>
                  </a:lnTo>
                  <a:lnTo>
                    <a:pt x="8063" y="2154"/>
                  </a:lnTo>
                  <a:lnTo>
                    <a:pt x="8063" y="2166"/>
                  </a:lnTo>
                  <a:lnTo>
                    <a:pt x="8068" y="2166"/>
                  </a:lnTo>
                  <a:lnTo>
                    <a:pt x="8074" y="2172"/>
                  </a:lnTo>
                  <a:lnTo>
                    <a:pt x="8074" y="2166"/>
                  </a:lnTo>
                  <a:lnTo>
                    <a:pt x="8081" y="2166"/>
                  </a:lnTo>
                  <a:lnTo>
                    <a:pt x="8087" y="2166"/>
                  </a:lnTo>
                  <a:lnTo>
                    <a:pt x="8093" y="2166"/>
                  </a:lnTo>
                  <a:lnTo>
                    <a:pt x="8099" y="2178"/>
                  </a:lnTo>
                  <a:lnTo>
                    <a:pt x="8110" y="2190"/>
                  </a:lnTo>
                  <a:lnTo>
                    <a:pt x="8117" y="2202"/>
                  </a:lnTo>
                  <a:lnTo>
                    <a:pt x="8117" y="2214"/>
                  </a:lnTo>
                  <a:lnTo>
                    <a:pt x="8110" y="2244"/>
                  </a:lnTo>
                  <a:lnTo>
                    <a:pt x="8099" y="2261"/>
                  </a:lnTo>
                  <a:lnTo>
                    <a:pt x="8093" y="2274"/>
                  </a:lnTo>
                  <a:lnTo>
                    <a:pt x="8074" y="2280"/>
                  </a:lnTo>
                  <a:lnTo>
                    <a:pt x="8057" y="2292"/>
                  </a:lnTo>
                  <a:lnTo>
                    <a:pt x="8057" y="2297"/>
                  </a:lnTo>
                  <a:lnTo>
                    <a:pt x="8057" y="2303"/>
                  </a:lnTo>
                  <a:lnTo>
                    <a:pt x="8051" y="2316"/>
                  </a:lnTo>
                  <a:lnTo>
                    <a:pt x="8051" y="2328"/>
                  </a:lnTo>
                  <a:lnTo>
                    <a:pt x="8045" y="2333"/>
                  </a:lnTo>
                  <a:lnTo>
                    <a:pt x="8032" y="2339"/>
                  </a:lnTo>
                  <a:lnTo>
                    <a:pt x="8027" y="2339"/>
                  </a:lnTo>
                  <a:lnTo>
                    <a:pt x="8021" y="2339"/>
                  </a:lnTo>
                  <a:lnTo>
                    <a:pt x="8015" y="2339"/>
                  </a:lnTo>
                  <a:lnTo>
                    <a:pt x="8009" y="2352"/>
                  </a:lnTo>
                  <a:lnTo>
                    <a:pt x="8009" y="2358"/>
                  </a:lnTo>
                  <a:lnTo>
                    <a:pt x="8009" y="2364"/>
                  </a:lnTo>
                  <a:lnTo>
                    <a:pt x="7991" y="2369"/>
                  </a:lnTo>
                  <a:lnTo>
                    <a:pt x="7979" y="2382"/>
                  </a:lnTo>
                  <a:lnTo>
                    <a:pt x="7973" y="2388"/>
                  </a:lnTo>
                  <a:lnTo>
                    <a:pt x="7973" y="2400"/>
                  </a:lnTo>
                  <a:lnTo>
                    <a:pt x="7973" y="2405"/>
                  </a:lnTo>
                  <a:lnTo>
                    <a:pt x="7966" y="2405"/>
                  </a:lnTo>
                  <a:lnTo>
                    <a:pt x="7955" y="2405"/>
                  </a:lnTo>
                  <a:lnTo>
                    <a:pt x="7943" y="2411"/>
                  </a:lnTo>
                  <a:lnTo>
                    <a:pt x="7937" y="2418"/>
                  </a:lnTo>
                  <a:lnTo>
                    <a:pt x="7943" y="2424"/>
                  </a:lnTo>
                  <a:lnTo>
                    <a:pt x="7955" y="2430"/>
                  </a:lnTo>
                  <a:lnTo>
                    <a:pt x="7960" y="2430"/>
                  </a:lnTo>
                  <a:lnTo>
                    <a:pt x="7960" y="2436"/>
                  </a:lnTo>
                  <a:lnTo>
                    <a:pt x="7960" y="2441"/>
                  </a:lnTo>
                  <a:lnTo>
                    <a:pt x="7960" y="2460"/>
                  </a:lnTo>
                  <a:lnTo>
                    <a:pt x="7943" y="2460"/>
                  </a:lnTo>
                  <a:lnTo>
                    <a:pt x="7937" y="2472"/>
                  </a:lnTo>
                  <a:lnTo>
                    <a:pt x="7924" y="2472"/>
                  </a:lnTo>
                  <a:lnTo>
                    <a:pt x="7913" y="2477"/>
                  </a:lnTo>
                  <a:lnTo>
                    <a:pt x="7907" y="2496"/>
                  </a:lnTo>
                  <a:lnTo>
                    <a:pt x="7901" y="2502"/>
                  </a:lnTo>
                  <a:lnTo>
                    <a:pt x="7901" y="2513"/>
                  </a:lnTo>
                  <a:lnTo>
                    <a:pt x="7888" y="2538"/>
                  </a:lnTo>
                  <a:lnTo>
                    <a:pt x="7877" y="2555"/>
                  </a:lnTo>
                  <a:lnTo>
                    <a:pt x="7871" y="2555"/>
                  </a:lnTo>
                  <a:lnTo>
                    <a:pt x="7865" y="2562"/>
                  </a:lnTo>
                  <a:lnTo>
                    <a:pt x="7852" y="2562"/>
                  </a:lnTo>
                  <a:lnTo>
                    <a:pt x="7841" y="2562"/>
                  </a:lnTo>
                  <a:lnTo>
                    <a:pt x="7835" y="2562"/>
                  </a:lnTo>
                  <a:lnTo>
                    <a:pt x="7829" y="2568"/>
                  </a:lnTo>
                  <a:lnTo>
                    <a:pt x="7822" y="2574"/>
                  </a:lnTo>
                  <a:lnTo>
                    <a:pt x="7822" y="2580"/>
                  </a:lnTo>
                  <a:lnTo>
                    <a:pt x="7822" y="2585"/>
                  </a:lnTo>
                  <a:lnTo>
                    <a:pt x="7822" y="2598"/>
                  </a:lnTo>
                  <a:lnTo>
                    <a:pt x="7822" y="2610"/>
                  </a:lnTo>
                  <a:lnTo>
                    <a:pt x="7816" y="2616"/>
                  </a:lnTo>
                  <a:lnTo>
                    <a:pt x="7811" y="2621"/>
                  </a:lnTo>
                  <a:lnTo>
                    <a:pt x="7799" y="2627"/>
                  </a:lnTo>
                  <a:lnTo>
                    <a:pt x="7793" y="2627"/>
                  </a:lnTo>
                  <a:lnTo>
                    <a:pt x="7786" y="2627"/>
                  </a:lnTo>
                  <a:lnTo>
                    <a:pt x="7780" y="2627"/>
                  </a:lnTo>
                  <a:lnTo>
                    <a:pt x="7780" y="2634"/>
                  </a:lnTo>
                  <a:lnTo>
                    <a:pt x="7775" y="2652"/>
                  </a:lnTo>
                  <a:lnTo>
                    <a:pt x="7769" y="2676"/>
                  </a:lnTo>
                  <a:lnTo>
                    <a:pt x="7757" y="2693"/>
                  </a:lnTo>
                  <a:lnTo>
                    <a:pt x="7733" y="2729"/>
                  </a:lnTo>
                  <a:lnTo>
                    <a:pt x="7727" y="2735"/>
                  </a:lnTo>
                  <a:lnTo>
                    <a:pt x="7750" y="2735"/>
                  </a:lnTo>
                  <a:lnTo>
                    <a:pt x="7757" y="2735"/>
                  </a:lnTo>
                  <a:lnTo>
                    <a:pt x="7769" y="2729"/>
                  </a:lnTo>
                  <a:lnTo>
                    <a:pt x="7775" y="2724"/>
                  </a:lnTo>
                  <a:lnTo>
                    <a:pt x="7780" y="2718"/>
                  </a:lnTo>
                  <a:lnTo>
                    <a:pt x="7786" y="2706"/>
                  </a:lnTo>
                  <a:lnTo>
                    <a:pt x="7793" y="2676"/>
                  </a:lnTo>
                  <a:lnTo>
                    <a:pt x="7793" y="2657"/>
                  </a:lnTo>
                  <a:lnTo>
                    <a:pt x="7805" y="2652"/>
                  </a:lnTo>
                  <a:lnTo>
                    <a:pt x="7816" y="2652"/>
                  </a:lnTo>
                  <a:lnTo>
                    <a:pt x="7847" y="2652"/>
                  </a:lnTo>
                  <a:lnTo>
                    <a:pt x="7877" y="2652"/>
                  </a:lnTo>
                  <a:lnTo>
                    <a:pt x="7888" y="2652"/>
                  </a:lnTo>
                  <a:lnTo>
                    <a:pt x="7901" y="2640"/>
                  </a:lnTo>
                  <a:lnTo>
                    <a:pt x="7901" y="2634"/>
                  </a:lnTo>
                  <a:lnTo>
                    <a:pt x="7901" y="2621"/>
                  </a:lnTo>
                  <a:lnTo>
                    <a:pt x="7907" y="2616"/>
                  </a:lnTo>
                  <a:lnTo>
                    <a:pt x="7913" y="2610"/>
                  </a:lnTo>
                  <a:lnTo>
                    <a:pt x="7919" y="2610"/>
                  </a:lnTo>
                  <a:lnTo>
                    <a:pt x="7937" y="2610"/>
                  </a:lnTo>
                  <a:lnTo>
                    <a:pt x="7937" y="2604"/>
                  </a:lnTo>
                  <a:lnTo>
                    <a:pt x="7943" y="2591"/>
                  </a:lnTo>
                  <a:lnTo>
                    <a:pt x="7937" y="2585"/>
                  </a:lnTo>
                  <a:lnTo>
                    <a:pt x="7937" y="2574"/>
                  </a:lnTo>
                  <a:lnTo>
                    <a:pt x="7937" y="2568"/>
                  </a:lnTo>
                  <a:lnTo>
                    <a:pt x="7943" y="2568"/>
                  </a:lnTo>
                  <a:lnTo>
                    <a:pt x="7960" y="2574"/>
                  </a:lnTo>
                  <a:lnTo>
                    <a:pt x="7979" y="2585"/>
                  </a:lnTo>
                  <a:lnTo>
                    <a:pt x="7985" y="2580"/>
                  </a:lnTo>
                  <a:lnTo>
                    <a:pt x="7991" y="2574"/>
                  </a:lnTo>
                  <a:lnTo>
                    <a:pt x="7996" y="2555"/>
                  </a:lnTo>
                  <a:lnTo>
                    <a:pt x="8002" y="2549"/>
                  </a:lnTo>
                  <a:lnTo>
                    <a:pt x="8015" y="2538"/>
                  </a:lnTo>
                  <a:lnTo>
                    <a:pt x="8021" y="2532"/>
                  </a:lnTo>
                  <a:lnTo>
                    <a:pt x="8021" y="2526"/>
                  </a:lnTo>
                  <a:lnTo>
                    <a:pt x="8021" y="2519"/>
                  </a:lnTo>
                  <a:lnTo>
                    <a:pt x="8015" y="2513"/>
                  </a:lnTo>
                  <a:lnTo>
                    <a:pt x="8009" y="2513"/>
                  </a:lnTo>
                  <a:lnTo>
                    <a:pt x="8002" y="2519"/>
                  </a:lnTo>
                  <a:lnTo>
                    <a:pt x="7991" y="2532"/>
                  </a:lnTo>
                  <a:lnTo>
                    <a:pt x="7973" y="2538"/>
                  </a:lnTo>
                  <a:lnTo>
                    <a:pt x="7960" y="2544"/>
                  </a:lnTo>
                  <a:lnTo>
                    <a:pt x="7955" y="2538"/>
                  </a:lnTo>
                  <a:lnTo>
                    <a:pt x="7943" y="2532"/>
                  </a:lnTo>
                  <a:lnTo>
                    <a:pt x="7943" y="2526"/>
                  </a:lnTo>
                  <a:lnTo>
                    <a:pt x="7949" y="2513"/>
                  </a:lnTo>
                  <a:lnTo>
                    <a:pt x="7955" y="2508"/>
                  </a:lnTo>
                  <a:lnTo>
                    <a:pt x="7960" y="2502"/>
                  </a:lnTo>
                  <a:lnTo>
                    <a:pt x="7966" y="2490"/>
                  </a:lnTo>
                  <a:lnTo>
                    <a:pt x="7966" y="2477"/>
                  </a:lnTo>
                  <a:lnTo>
                    <a:pt x="7973" y="2472"/>
                  </a:lnTo>
                  <a:lnTo>
                    <a:pt x="7979" y="2466"/>
                  </a:lnTo>
                  <a:lnTo>
                    <a:pt x="7979" y="2460"/>
                  </a:lnTo>
                  <a:lnTo>
                    <a:pt x="7991" y="2466"/>
                  </a:lnTo>
                  <a:lnTo>
                    <a:pt x="7996" y="2472"/>
                  </a:lnTo>
                  <a:lnTo>
                    <a:pt x="8009" y="2483"/>
                  </a:lnTo>
                  <a:lnTo>
                    <a:pt x="8015" y="2490"/>
                  </a:lnTo>
                  <a:lnTo>
                    <a:pt x="8015" y="2477"/>
                  </a:lnTo>
                  <a:lnTo>
                    <a:pt x="8021" y="2472"/>
                  </a:lnTo>
                  <a:lnTo>
                    <a:pt x="8021" y="2460"/>
                  </a:lnTo>
                  <a:lnTo>
                    <a:pt x="8027" y="2460"/>
                  </a:lnTo>
                  <a:lnTo>
                    <a:pt x="8045" y="2441"/>
                  </a:lnTo>
                  <a:lnTo>
                    <a:pt x="8051" y="2454"/>
                  </a:lnTo>
                  <a:lnTo>
                    <a:pt x="8051" y="2460"/>
                  </a:lnTo>
                  <a:lnTo>
                    <a:pt x="8045" y="2460"/>
                  </a:lnTo>
                  <a:lnTo>
                    <a:pt x="8038" y="2472"/>
                  </a:lnTo>
                  <a:lnTo>
                    <a:pt x="8038" y="2477"/>
                  </a:lnTo>
                  <a:lnTo>
                    <a:pt x="8038" y="2490"/>
                  </a:lnTo>
                  <a:lnTo>
                    <a:pt x="8038" y="2496"/>
                  </a:lnTo>
                  <a:lnTo>
                    <a:pt x="8045" y="2502"/>
                  </a:lnTo>
                  <a:lnTo>
                    <a:pt x="8057" y="2508"/>
                  </a:lnTo>
                  <a:lnTo>
                    <a:pt x="8063" y="2508"/>
                  </a:lnTo>
                  <a:lnTo>
                    <a:pt x="8093" y="2508"/>
                  </a:lnTo>
                  <a:lnTo>
                    <a:pt x="8104" y="2508"/>
                  </a:lnTo>
                  <a:lnTo>
                    <a:pt x="8117" y="2508"/>
                  </a:lnTo>
                  <a:lnTo>
                    <a:pt x="8129" y="2502"/>
                  </a:lnTo>
                  <a:lnTo>
                    <a:pt x="8129" y="2496"/>
                  </a:lnTo>
                  <a:lnTo>
                    <a:pt x="8129" y="2483"/>
                  </a:lnTo>
                  <a:lnTo>
                    <a:pt x="8117" y="2472"/>
                  </a:lnTo>
                  <a:lnTo>
                    <a:pt x="8117" y="2460"/>
                  </a:lnTo>
                  <a:lnTo>
                    <a:pt x="8117" y="2454"/>
                  </a:lnTo>
                  <a:lnTo>
                    <a:pt x="8123" y="2454"/>
                  </a:lnTo>
                  <a:lnTo>
                    <a:pt x="8129" y="2454"/>
                  </a:lnTo>
                  <a:lnTo>
                    <a:pt x="8135" y="2454"/>
                  </a:lnTo>
                  <a:lnTo>
                    <a:pt x="8140" y="2460"/>
                  </a:lnTo>
                  <a:lnTo>
                    <a:pt x="8153" y="2490"/>
                  </a:lnTo>
                  <a:lnTo>
                    <a:pt x="8159" y="2502"/>
                  </a:lnTo>
                  <a:lnTo>
                    <a:pt x="8159" y="2508"/>
                  </a:lnTo>
                  <a:lnTo>
                    <a:pt x="8159" y="2513"/>
                  </a:lnTo>
                  <a:lnTo>
                    <a:pt x="8159" y="2538"/>
                  </a:lnTo>
                  <a:lnTo>
                    <a:pt x="8159" y="2549"/>
                  </a:lnTo>
                  <a:lnTo>
                    <a:pt x="8159" y="2555"/>
                  </a:lnTo>
                  <a:lnTo>
                    <a:pt x="8182" y="2580"/>
                  </a:lnTo>
                  <a:lnTo>
                    <a:pt x="8195" y="2574"/>
                  </a:lnTo>
                  <a:lnTo>
                    <a:pt x="8201" y="2568"/>
                  </a:lnTo>
                  <a:lnTo>
                    <a:pt x="8201" y="2555"/>
                  </a:lnTo>
                  <a:lnTo>
                    <a:pt x="8195" y="2555"/>
                  </a:lnTo>
                  <a:lnTo>
                    <a:pt x="8182" y="2549"/>
                  </a:lnTo>
                  <a:lnTo>
                    <a:pt x="8176" y="2544"/>
                  </a:lnTo>
                  <a:lnTo>
                    <a:pt x="8176" y="2532"/>
                  </a:lnTo>
                  <a:lnTo>
                    <a:pt x="8176" y="2526"/>
                  </a:lnTo>
                  <a:lnTo>
                    <a:pt x="8182" y="2519"/>
                  </a:lnTo>
                  <a:lnTo>
                    <a:pt x="8207" y="2513"/>
                  </a:lnTo>
                  <a:lnTo>
                    <a:pt x="8225" y="2513"/>
                  </a:lnTo>
                  <a:lnTo>
                    <a:pt x="8231" y="2508"/>
                  </a:lnTo>
                  <a:lnTo>
                    <a:pt x="8237" y="2502"/>
                  </a:lnTo>
                  <a:lnTo>
                    <a:pt x="8248" y="2496"/>
                  </a:lnTo>
                  <a:lnTo>
                    <a:pt x="8254" y="2490"/>
                  </a:lnTo>
                  <a:lnTo>
                    <a:pt x="8254" y="2477"/>
                  </a:lnTo>
                  <a:lnTo>
                    <a:pt x="8261" y="2477"/>
                  </a:lnTo>
                  <a:lnTo>
                    <a:pt x="8267" y="2472"/>
                  </a:lnTo>
                  <a:lnTo>
                    <a:pt x="8279" y="2466"/>
                  </a:lnTo>
                  <a:lnTo>
                    <a:pt x="8290" y="2466"/>
                  </a:lnTo>
                  <a:lnTo>
                    <a:pt x="8315" y="2466"/>
                  </a:lnTo>
                  <a:lnTo>
                    <a:pt x="8356" y="2466"/>
                  </a:lnTo>
                  <a:lnTo>
                    <a:pt x="8381" y="2466"/>
                  </a:lnTo>
                  <a:lnTo>
                    <a:pt x="8398" y="2460"/>
                  </a:lnTo>
                  <a:lnTo>
                    <a:pt x="8417" y="2454"/>
                  </a:lnTo>
                  <a:lnTo>
                    <a:pt x="8441" y="2447"/>
                  </a:lnTo>
                  <a:lnTo>
                    <a:pt x="8447" y="2447"/>
                  </a:lnTo>
                  <a:lnTo>
                    <a:pt x="8453" y="2447"/>
                  </a:lnTo>
                  <a:lnTo>
                    <a:pt x="8459" y="2460"/>
                  </a:lnTo>
                  <a:lnTo>
                    <a:pt x="8464" y="2460"/>
                  </a:lnTo>
                  <a:lnTo>
                    <a:pt x="8459" y="2466"/>
                  </a:lnTo>
                  <a:lnTo>
                    <a:pt x="8459" y="2472"/>
                  </a:lnTo>
                  <a:lnTo>
                    <a:pt x="8447" y="2477"/>
                  </a:lnTo>
                  <a:lnTo>
                    <a:pt x="8441" y="2477"/>
                  </a:lnTo>
                  <a:lnTo>
                    <a:pt x="8434" y="2483"/>
                  </a:lnTo>
                  <a:lnTo>
                    <a:pt x="8434" y="2490"/>
                  </a:lnTo>
                  <a:lnTo>
                    <a:pt x="8434" y="2496"/>
                  </a:lnTo>
                  <a:lnTo>
                    <a:pt x="8441" y="2508"/>
                  </a:lnTo>
                  <a:lnTo>
                    <a:pt x="8453" y="2519"/>
                  </a:lnTo>
                  <a:lnTo>
                    <a:pt x="8464" y="2526"/>
                  </a:lnTo>
                  <a:lnTo>
                    <a:pt x="8477" y="2526"/>
                  </a:lnTo>
                  <a:lnTo>
                    <a:pt x="8500" y="2532"/>
                  </a:lnTo>
                  <a:lnTo>
                    <a:pt x="8513" y="2532"/>
                  </a:lnTo>
                  <a:lnTo>
                    <a:pt x="8513" y="2538"/>
                  </a:lnTo>
                  <a:lnTo>
                    <a:pt x="8525" y="2538"/>
                  </a:lnTo>
                  <a:lnTo>
                    <a:pt x="8536" y="2538"/>
                  </a:lnTo>
                  <a:lnTo>
                    <a:pt x="8549" y="2538"/>
                  </a:lnTo>
                  <a:lnTo>
                    <a:pt x="8555" y="2532"/>
                  </a:lnTo>
                  <a:lnTo>
                    <a:pt x="8555" y="2526"/>
                  </a:lnTo>
                  <a:lnTo>
                    <a:pt x="8567" y="2526"/>
                  </a:lnTo>
                  <a:lnTo>
                    <a:pt x="8578" y="2519"/>
                  </a:lnTo>
                  <a:lnTo>
                    <a:pt x="8597" y="2519"/>
                  </a:lnTo>
                  <a:lnTo>
                    <a:pt x="8621" y="2519"/>
                  </a:lnTo>
                  <a:lnTo>
                    <a:pt x="8644" y="2508"/>
                  </a:lnTo>
                  <a:lnTo>
                    <a:pt x="8657" y="2508"/>
                  </a:lnTo>
                  <a:lnTo>
                    <a:pt x="8669" y="2508"/>
                  </a:lnTo>
                  <a:lnTo>
                    <a:pt x="8675" y="2502"/>
                  </a:lnTo>
                  <a:lnTo>
                    <a:pt x="8680" y="2496"/>
                  </a:lnTo>
                  <a:lnTo>
                    <a:pt x="8680" y="2490"/>
                  </a:lnTo>
                  <a:lnTo>
                    <a:pt x="8686" y="2490"/>
                  </a:lnTo>
                  <a:lnTo>
                    <a:pt x="8699" y="2483"/>
                  </a:lnTo>
                  <a:lnTo>
                    <a:pt x="8711" y="2483"/>
                  </a:lnTo>
                  <a:lnTo>
                    <a:pt x="8716" y="2483"/>
                  </a:lnTo>
                  <a:lnTo>
                    <a:pt x="8722" y="2483"/>
                  </a:lnTo>
                  <a:lnTo>
                    <a:pt x="8729" y="2477"/>
                  </a:lnTo>
                  <a:lnTo>
                    <a:pt x="8722" y="2472"/>
                  </a:lnTo>
                  <a:lnTo>
                    <a:pt x="8716" y="2460"/>
                  </a:lnTo>
                  <a:lnTo>
                    <a:pt x="8716" y="2454"/>
                  </a:lnTo>
                  <a:lnTo>
                    <a:pt x="8722" y="2441"/>
                  </a:lnTo>
                  <a:lnTo>
                    <a:pt x="8722" y="2436"/>
                  </a:lnTo>
                  <a:lnTo>
                    <a:pt x="8729" y="2430"/>
                  </a:lnTo>
                  <a:lnTo>
                    <a:pt x="8711" y="2418"/>
                  </a:lnTo>
                  <a:lnTo>
                    <a:pt x="8699" y="2418"/>
                  </a:lnTo>
                  <a:lnTo>
                    <a:pt x="8699" y="2411"/>
                  </a:lnTo>
                  <a:lnTo>
                    <a:pt x="8699" y="2405"/>
                  </a:lnTo>
                  <a:lnTo>
                    <a:pt x="8699" y="2388"/>
                  </a:lnTo>
                  <a:lnTo>
                    <a:pt x="8686" y="2382"/>
                  </a:lnTo>
                  <a:lnTo>
                    <a:pt x="8686" y="2364"/>
                  </a:lnTo>
                  <a:lnTo>
                    <a:pt x="8693" y="2358"/>
                  </a:lnTo>
                  <a:lnTo>
                    <a:pt x="8699" y="2358"/>
                  </a:lnTo>
                  <a:lnTo>
                    <a:pt x="8711" y="2358"/>
                  </a:lnTo>
                  <a:lnTo>
                    <a:pt x="8716" y="2358"/>
                  </a:lnTo>
                  <a:lnTo>
                    <a:pt x="8716" y="2352"/>
                  </a:lnTo>
                  <a:lnTo>
                    <a:pt x="8716" y="2339"/>
                  </a:lnTo>
                  <a:lnTo>
                    <a:pt x="8722" y="2322"/>
                  </a:lnTo>
                  <a:lnTo>
                    <a:pt x="8729" y="2316"/>
                  </a:lnTo>
                  <a:lnTo>
                    <a:pt x="8735" y="2310"/>
                  </a:lnTo>
                  <a:lnTo>
                    <a:pt x="8741" y="2316"/>
                  </a:lnTo>
                  <a:lnTo>
                    <a:pt x="8747" y="2322"/>
                  </a:lnTo>
                  <a:lnTo>
                    <a:pt x="8752" y="2322"/>
                  </a:lnTo>
                  <a:lnTo>
                    <a:pt x="8765" y="2322"/>
                  </a:lnTo>
                  <a:lnTo>
                    <a:pt x="8777" y="2322"/>
                  </a:lnTo>
                  <a:lnTo>
                    <a:pt x="8783" y="2322"/>
                  </a:lnTo>
                  <a:lnTo>
                    <a:pt x="8783" y="2333"/>
                  </a:lnTo>
                  <a:lnTo>
                    <a:pt x="8794" y="2333"/>
                  </a:lnTo>
                  <a:lnTo>
                    <a:pt x="8801" y="2339"/>
                  </a:lnTo>
                  <a:lnTo>
                    <a:pt x="8819" y="2352"/>
                  </a:lnTo>
                  <a:lnTo>
                    <a:pt x="8824" y="2358"/>
                  </a:lnTo>
                  <a:lnTo>
                    <a:pt x="8830" y="2352"/>
                  </a:lnTo>
                  <a:lnTo>
                    <a:pt x="8830" y="2346"/>
                  </a:lnTo>
                  <a:lnTo>
                    <a:pt x="8830" y="2333"/>
                  </a:lnTo>
                  <a:lnTo>
                    <a:pt x="8830" y="2322"/>
                  </a:lnTo>
                  <a:lnTo>
                    <a:pt x="8837" y="2322"/>
                  </a:lnTo>
                  <a:lnTo>
                    <a:pt x="8849" y="2333"/>
                  </a:lnTo>
                  <a:lnTo>
                    <a:pt x="8855" y="2352"/>
                  </a:lnTo>
                  <a:lnTo>
                    <a:pt x="8860" y="2352"/>
                  </a:lnTo>
                  <a:lnTo>
                    <a:pt x="8866" y="2346"/>
                  </a:lnTo>
                  <a:lnTo>
                    <a:pt x="8873" y="2328"/>
                  </a:lnTo>
                  <a:lnTo>
                    <a:pt x="8873" y="2310"/>
                  </a:lnTo>
                  <a:lnTo>
                    <a:pt x="8873" y="2303"/>
                  </a:lnTo>
                  <a:lnTo>
                    <a:pt x="8879" y="2297"/>
                  </a:lnTo>
                  <a:lnTo>
                    <a:pt x="8890" y="2297"/>
                  </a:lnTo>
                  <a:lnTo>
                    <a:pt x="8902" y="2292"/>
                  </a:lnTo>
                  <a:lnTo>
                    <a:pt x="8915" y="2286"/>
                  </a:lnTo>
                  <a:lnTo>
                    <a:pt x="8915" y="2280"/>
                  </a:lnTo>
                  <a:lnTo>
                    <a:pt x="8921" y="2280"/>
                  </a:lnTo>
                  <a:lnTo>
                    <a:pt x="8932" y="2286"/>
                  </a:lnTo>
                  <a:lnTo>
                    <a:pt x="8932" y="2292"/>
                  </a:lnTo>
                  <a:lnTo>
                    <a:pt x="8938" y="2303"/>
                  </a:lnTo>
                  <a:lnTo>
                    <a:pt x="8945" y="2310"/>
                  </a:lnTo>
                  <a:lnTo>
                    <a:pt x="8957" y="2322"/>
                  </a:lnTo>
                  <a:lnTo>
                    <a:pt x="8974" y="2322"/>
                  </a:lnTo>
                  <a:lnTo>
                    <a:pt x="8993" y="2328"/>
                  </a:lnTo>
                  <a:lnTo>
                    <a:pt x="9010" y="2333"/>
                  </a:lnTo>
                  <a:lnTo>
                    <a:pt x="9017" y="2333"/>
                  </a:lnTo>
                  <a:lnTo>
                    <a:pt x="9017" y="2339"/>
                  </a:lnTo>
                  <a:lnTo>
                    <a:pt x="9023" y="2358"/>
                  </a:lnTo>
                  <a:lnTo>
                    <a:pt x="9023" y="2364"/>
                  </a:lnTo>
                  <a:lnTo>
                    <a:pt x="9040" y="2364"/>
                  </a:lnTo>
                  <a:lnTo>
                    <a:pt x="9053" y="2375"/>
                  </a:lnTo>
                  <a:lnTo>
                    <a:pt x="9053" y="2388"/>
                  </a:lnTo>
                  <a:lnTo>
                    <a:pt x="9040" y="2405"/>
                  </a:lnTo>
                  <a:lnTo>
                    <a:pt x="9034" y="2424"/>
                  </a:lnTo>
                  <a:lnTo>
                    <a:pt x="9034" y="2430"/>
                  </a:lnTo>
                  <a:lnTo>
                    <a:pt x="9034" y="2441"/>
                  </a:lnTo>
                  <a:lnTo>
                    <a:pt x="9040" y="2447"/>
                  </a:lnTo>
                  <a:lnTo>
                    <a:pt x="9040" y="2454"/>
                  </a:lnTo>
                  <a:lnTo>
                    <a:pt x="9046" y="2454"/>
                  </a:lnTo>
                  <a:lnTo>
                    <a:pt x="9059" y="2441"/>
                  </a:lnTo>
                  <a:lnTo>
                    <a:pt x="9070" y="2436"/>
                  </a:lnTo>
                  <a:lnTo>
                    <a:pt x="9076" y="2436"/>
                  </a:lnTo>
                  <a:lnTo>
                    <a:pt x="9082" y="2441"/>
                  </a:lnTo>
                  <a:lnTo>
                    <a:pt x="9089" y="2441"/>
                  </a:lnTo>
                  <a:lnTo>
                    <a:pt x="9089" y="2447"/>
                  </a:lnTo>
                  <a:lnTo>
                    <a:pt x="9089" y="2460"/>
                  </a:lnTo>
                  <a:lnTo>
                    <a:pt x="9095" y="2460"/>
                  </a:lnTo>
                  <a:lnTo>
                    <a:pt x="9095" y="2466"/>
                  </a:lnTo>
                  <a:lnTo>
                    <a:pt x="9106" y="2472"/>
                  </a:lnTo>
                  <a:lnTo>
                    <a:pt x="9106" y="2477"/>
                  </a:lnTo>
                  <a:lnTo>
                    <a:pt x="9101" y="2490"/>
                  </a:lnTo>
                  <a:lnTo>
                    <a:pt x="9095" y="2502"/>
                  </a:lnTo>
                  <a:lnTo>
                    <a:pt x="9095" y="2508"/>
                  </a:lnTo>
                  <a:lnTo>
                    <a:pt x="9089" y="2513"/>
                  </a:lnTo>
                  <a:lnTo>
                    <a:pt x="9082" y="2513"/>
                  </a:lnTo>
                  <a:lnTo>
                    <a:pt x="9070" y="2513"/>
                  </a:lnTo>
                  <a:lnTo>
                    <a:pt x="9053" y="2502"/>
                  </a:lnTo>
                  <a:lnTo>
                    <a:pt x="9040" y="2496"/>
                  </a:lnTo>
                  <a:lnTo>
                    <a:pt x="9023" y="2496"/>
                  </a:lnTo>
                  <a:lnTo>
                    <a:pt x="9010" y="2496"/>
                  </a:lnTo>
                  <a:lnTo>
                    <a:pt x="9004" y="2496"/>
                  </a:lnTo>
                  <a:lnTo>
                    <a:pt x="9004" y="2502"/>
                  </a:lnTo>
                  <a:lnTo>
                    <a:pt x="9010" y="2508"/>
                  </a:lnTo>
                  <a:lnTo>
                    <a:pt x="9017" y="2513"/>
                  </a:lnTo>
                  <a:lnTo>
                    <a:pt x="9029" y="2513"/>
                  </a:lnTo>
                  <a:lnTo>
                    <a:pt x="9040" y="2519"/>
                  </a:lnTo>
                  <a:lnTo>
                    <a:pt x="9059" y="2526"/>
                  </a:lnTo>
                  <a:lnTo>
                    <a:pt x="9070" y="2538"/>
                  </a:lnTo>
                  <a:lnTo>
                    <a:pt x="9076" y="2544"/>
                  </a:lnTo>
                  <a:lnTo>
                    <a:pt x="9082" y="2555"/>
                  </a:lnTo>
                  <a:lnTo>
                    <a:pt x="9089" y="2555"/>
                  </a:lnTo>
                  <a:lnTo>
                    <a:pt x="9095" y="2562"/>
                  </a:lnTo>
                  <a:lnTo>
                    <a:pt x="9106" y="2562"/>
                  </a:lnTo>
                  <a:lnTo>
                    <a:pt x="9112" y="2562"/>
                  </a:lnTo>
                  <a:lnTo>
                    <a:pt x="9112" y="2555"/>
                  </a:lnTo>
                  <a:lnTo>
                    <a:pt x="9106" y="2544"/>
                  </a:lnTo>
                  <a:lnTo>
                    <a:pt x="9106" y="2526"/>
                  </a:lnTo>
                  <a:lnTo>
                    <a:pt x="9106" y="2519"/>
                  </a:lnTo>
                  <a:lnTo>
                    <a:pt x="9112" y="2519"/>
                  </a:lnTo>
                  <a:lnTo>
                    <a:pt x="9118" y="2519"/>
                  </a:lnTo>
                  <a:lnTo>
                    <a:pt x="9131" y="2532"/>
                  </a:lnTo>
                  <a:lnTo>
                    <a:pt x="9131" y="2538"/>
                  </a:lnTo>
                  <a:lnTo>
                    <a:pt x="9137" y="2544"/>
                  </a:lnTo>
                  <a:lnTo>
                    <a:pt x="9137" y="2555"/>
                  </a:lnTo>
                  <a:lnTo>
                    <a:pt x="9131" y="2568"/>
                  </a:lnTo>
                  <a:lnTo>
                    <a:pt x="9125" y="2568"/>
                  </a:lnTo>
                  <a:lnTo>
                    <a:pt x="9112" y="2574"/>
                  </a:lnTo>
                  <a:lnTo>
                    <a:pt x="9112" y="2580"/>
                  </a:lnTo>
                  <a:lnTo>
                    <a:pt x="9118" y="2585"/>
                  </a:lnTo>
                  <a:lnTo>
                    <a:pt x="9125" y="2585"/>
                  </a:lnTo>
                  <a:lnTo>
                    <a:pt x="9137" y="2585"/>
                  </a:lnTo>
                  <a:lnTo>
                    <a:pt x="9148" y="2591"/>
                  </a:lnTo>
                  <a:lnTo>
                    <a:pt x="9154" y="2598"/>
                  </a:lnTo>
                  <a:lnTo>
                    <a:pt x="9161" y="2604"/>
                  </a:lnTo>
                  <a:lnTo>
                    <a:pt x="9161" y="2616"/>
                  </a:lnTo>
                  <a:lnTo>
                    <a:pt x="9178" y="2634"/>
                  </a:lnTo>
                  <a:lnTo>
                    <a:pt x="9233" y="2657"/>
                  </a:lnTo>
                  <a:lnTo>
                    <a:pt x="9239" y="2657"/>
                  </a:lnTo>
                  <a:lnTo>
                    <a:pt x="9239" y="2663"/>
                  </a:lnTo>
                  <a:lnTo>
                    <a:pt x="9245" y="2670"/>
                  </a:lnTo>
                  <a:lnTo>
                    <a:pt x="9250" y="2676"/>
                  </a:lnTo>
                  <a:lnTo>
                    <a:pt x="9256" y="2676"/>
                  </a:lnTo>
                  <a:lnTo>
                    <a:pt x="9269" y="2676"/>
                  </a:lnTo>
                  <a:lnTo>
                    <a:pt x="9281" y="2676"/>
                  </a:lnTo>
                  <a:lnTo>
                    <a:pt x="9281" y="2670"/>
                  </a:lnTo>
                  <a:lnTo>
                    <a:pt x="9281" y="2657"/>
                  </a:lnTo>
                  <a:lnTo>
                    <a:pt x="9281" y="2652"/>
                  </a:lnTo>
                  <a:lnTo>
                    <a:pt x="9286" y="2652"/>
                  </a:lnTo>
                  <a:lnTo>
                    <a:pt x="9292" y="2652"/>
                  </a:lnTo>
                  <a:lnTo>
                    <a:pt x="9305" y="2670"/>
                  </a:lnTo>
                  <a:lnTo>
                    <a:pt x="9305" y="2676"/>
                  </a:lnTo>
                  <a:lnTo>
                    <a:pt x="9305" y="2682"/>
                  </a:lnTo>
                  <a:lnTo>
                    <a:pt x="9311" y="2688"/>
                  </a:lnTo>
                  <a:lnTo>
                    <a:pt x="9322" y="2682"/>
                  </a:lnTo>
                  <a:lnTo>
                    <a:pt x="9328" y="2682"/>
                  </a:lnTo>
                  <a:lnTo>
                    <a:pt x="9328" y="2676"/>
                  </a:lnTo>
                  <a:lnTo>
                    <a:pt x="9328" y="2670"/>
                  </a:lnTo>
                  <a:lnTo>
                    <a:pt x="9328" y="2652"/>
                  </a:lnTo>
                  <a:lnTo>
                    <a:pt x="9322" y="2604"/>
                  </a:lnTo>
                  <a:lnTo>
                    <a:pt x="9322" y="2591"/>
                  </a:lnTo>
                  <a:lnTo>
                    <a:pt x="9322" y="2585"/>
                  </a:lnTo>
                  <a:lnTo>
                    <a:pt x="9322" y="2574"/>
                  </a:lnTo>
                  <a:lnTo>
                    <a:pt x="9322" y="2568"/>
                  </a:lnTo>
                  <a:lnTo>
                    <a:pt x="9317" y="2549"/>
                  </a:lnTo>
                  <a:lnTo>
                    <a:pt x="9305" y="2538"/>
                  </a:lnTo>
                  <a:lnTo>
                    <a:pt x="9305" y="2532"/>
                  </a:lnTo>
                  <a:lnTo>
                    <a:pt x="9305" y="2519"/>
                  </a:lnTo>
                  <a:lnTo>
                    <a:pt x="9305" y="2496"/>
                  </a:lnTo>
                  <a:lnTo>
                    <a:pt x="9292" y="2472"/>
                  </a:lnTo>
                  <a:lnTo>
                    <a:pt x="9292" y="2447"/>
                  </a:lnTo>
                  <a:lnTo>
                    <a:pt x="9298" y="2441"/>
                  </a:lnTo>
                  <a:lnTo>
                    <a:pt x="9305" y="2441"/>
                  </a:lnTo>
                  <a:lnTo>
                    <a:pt x="9322" y="2460"/>
                  </a:lnTo>
                  <a:lnTo>
                    <a:pt x="9334" y="2472"/>
                  </a:lnTo>
                  <a:lnTo>
                    <a:pt x="9347" y="2477"/>
                  </a:lnTo>
                  <a:lnTo>
                    <a:pt x="9383" y="2490"/>
                  </a:lnTo>
                  <a:lnTo>
                    <a:pt x="9406" y="2496"/>
                  </a:lnTo>
                  <a:lnTo>
                    <a:pt x="9419" y="2496"/>
                  </a:lnTo>
                  <a:lnTo>
                    <a:pt x="9425" y="2496"/>
                  </a:lnTo>
                  <a:lnTo>
                    <a:pt x="9436" y="2490"/>
                  </a:lnTo>
                  <a:lnTo>
                    <a:pt x="9449" y="2477"/>
                  </a:lnTo>
                  <a:lnTo>
                    <a:pt x="9449" y="2472"/>
                  </a:lnTo>
                  <a:lnTo>
                    <a:pt x="9455" y="2466"/>
                  </a:lnTo>
                  <a:lnTo>
                    <a:pt x="9455" y="2460"/>
                  </a:lnTo>
                  <a:lnTo>
                    <a:pt x="9455" y="2436"/>
                  </a:lnTo>
                  <a:lnTo>
                    <a:pt x="9461" y="2430"/>
                  </a:lnTo>
                  <a:lnTo>
                    <a:pt x="9472" y="2418"/>
                  </a:lnTo>
                  <a:lnTo>
                    <a:pt x="9472" y="2405"/>
                  </a:lnTo>
                  <a:lnTo>
                    <a:pt x="9466" y="2400"/>
                  </a:lnTo>
                  <a:lnTo>
                    <a:pt x="9472" y="2400"/>
                  </a:lnTo>
                  <a:lnTo>
                    <a:pt x="9472" y="2388"/>
                  </a:lnTo>
                  <a:lnTo>
                    <a:pt x="9485" y="2382"/>
                  </a:lnTo>
                  <a:lnTo>
                    <a:pt x="9508" y="2382"/>
                  </a:lnTo>
                  <a:lnTo>
                    <a:pt x="9557" y="2382"/>
                  </a:lnTo>
                  <a:lnTo>
                    <a:pt x="9580" y="2388"/>
                  </a:lnTo>
                  <a:lnTo>
                    <a:pt x="9599" y="2388"/>
                  </a:lnTo>
                  <a:lnTo>
                    <a:pt x="9605" y="2400"/>
                  </a:lnTo>
                  <a:lnTo>
                    <a:pt x="9616" y="2405"/>
                  </a:lnTo>
                  <a:lnTo>
                    <a:pt x="9629" y="2411"/>
                  </a:lnTo>
                  <a:lnTo>
                    <a:pt x="9641" y="2411"/>
                  </a:lnTo>
                  <a:lnTo>
                    <a:pt x="9652" y="2411"/>
                  </a:lnTo>
                  <a:lnTo>
                    <a:pt x="9652" y="2405"/>
                  </a:lnTo>
                  <a:lnTo>
                    <a:pt x="9652" y="2400"/>
                  </a:lnTo>
                  <a:lnTo>
                    <a:pt x="9641" y="2388"/>
                  </a:lnTo>
                  <a:lnTo>
                    <a:pt x="9646" y="2382"/>
                  </a:lnTo>
                  <a:lnTo>
                    <a:pt x="9652" y="2375"/>
                  </a:lnTo>
                  <a:lnTo>
                    <a:pt x="9652" y="2364"/>
                  </a:lnTo>
                  <a:lnTo>
                    <a:pt x="9641" y="2364"/>
                  </a:lnTo>
                  <a:lnTo>
                    <a:pt x="9635" y="2369"/>
                  </a:lnTo>
                  <a:lnTo>
                    <a:pt x="9629" y="2375"/>
                  </a:lnTo>
                  <a:lnTo>
                    <a:pt x="9622" y="2375"/>
                  </a:lnTo>
                  <a:lnTo>
                    <a:pt x="9616" y="2375"/>
                  </a:lnTo>
                  <a:lnTo>
                    <a:pt x="9616" y="2369"/>
                  </a:lnTo>
                  <a:lnTo>
                    <a:pt x="9616" y="2364"/>
                  </a:lnTo>
                  <a:lnTo>
                    <a:pt x="9616" y="2352"/>
                  </a:lnTo>
                  <a:lnTo>
                    <a:pt x="9616" y="2333"/>
                  </a:lnTo>
                  <a:lnTo>
                    <a:pt x="9610" y="2322"/>
                  </a:lnTo>
                  <a:lnTo>
                    <a:pt x="9616" y="2316"/>
                  </a:lnTo>
                  <a:lnTo>
                    <a:pt x="9635" y="2303"/>
                  </a:lnTo>
                  <a:lnTo>
                    <a:pt x="9652" y="2303"/>
                  </a:lnTo>
                  <a:lnTo>
                    <a:pt x="9658" y="2303"/>
                  </a:lnTo>
                  <a:lnTo>
                    <a:pt x="9671" y="2303"/>
                  </a:lnTo>
                  <a:lnTo>
                    <a:pt x="9682" y="2322"/>
                  </a:lnTo>
                  <a:lnTo>
                    <a:pt x="9688" y="2316"/>
                  </a:lnTo>
                  <a:lnTo>
                    <a:pt x="9688" y="2310"/>
                  </a:lnTo>
                  <a:lnTo>
                    <a:pt x="9694" y="2303"/>
                  </a:lnTo>
                  <a:lnTo>
                    <a:pt x="9713" y="2292"/>
                  </a:lnTo>
                  <a:lnTo>
                    <a:pt x="9713" y="2286"/>
                  </a:lnTo>
                  <a:lnTo>
                    <a:pt x="9713" y="2280"/>
                  </a:lnTo>
                  <a:lnTo>
                    <a:pt x="9713" y="2274"/>
                  </a:lnTo>
                  <a:lnTo>
                    <a:pt x="9688" y="2274"/>
                  </a:lnTo>
                  <a:lnTo>
                    <a:pt x="9682" y="2267"/>
                  </a:lnTo>
                  <a:lnTo>
                    <a:pt x="9677" y="2250"/>
                  </a:lnTo>
                  <a:lnTo>
                    <a:pt x="9665" y="2238"/>
                  </a:lnTo>
                  <a:lnTo>
                    <a:pt x="9658" y="2225"/>
                  </a:lnTo>
                  <a:lnTo>
                    <a:pt x="9652" y="2225"/>
                  </a:lnTo>
                  <a:lnTo>
                    <a:pt x="9641" y="2225"/>
                  </a:lnTo>
                  <a:lnTo>
                    <a:pt x="9635" y="2220"/>
                  </a:lnTo>
                  <a:lnTo>
                    <a:pt x="9641" y="2195"/>
                  </a:lnTo>
                  <a:lnTo>
                    <a:pt x="9652" y="2178"/>
                  </a:lnTo>
                  <a:lnTo>
                    <a:pt x="9646" y="2172"/>
                  </a:lnTo>
                  <a:lnTo>
                    <a:pt x="9641" y="2166"/>
                  </a:lnTo>
                  <a:lnTo>
                    <a:pt x="9629" y="2166"/>
                  </a:lnTo>
                  <a:lnTo>
                    <a:pt x="9622" y="2172"/>
                  </a:lnTo>
                  <a:lnTo>
                    <a:pt x="9616" y="2178"/>
                  </a:lnTo>
                  <a:lnTo>
                    <a:pt x="9610" y="2190"/>
                  </a:lnTo>
                  <a:lnTo>
                    <a:pt x="9605" y="2202"/>
                  </a:lnTo>
                  <a:lnTo>
                    <a:pt x="9599" y="2208"/>
                  </a:lnTo>
                  <a:lnTo>
                    <a:pt x="9586" y="2208"/>
                  </a:lnTo>
                  <a:lnTo>
                    <a:pt x="9586" y="2202"/>
                  </a:lnTo>
                  <a:lnTo>
                    <a:pt x="9586" y="2195"/>
                  </a:lnTo>
                  <a:lnTo>
                    <a:pt x="9586" y="2184"/>
                  </a:lnTo>
                  <a:lnTo>
                    <a:pt x="9586" y="2166"/>
                  </a:lnTo>
                  <a:lnTo>
                    <a:pt x="9586" y="2154"/>
                  </a:lnTo>
                  <a:lnTo>
                    <a:pt x="9586" y="2142"/>
                  </a:lnTo>
                  <a:lnTo>
                    <a:pt x="9593" y="2130"/>
                  </a:lnTo>
                  <a:lnTo>
                    <a:pt x="9599" y="2130"/>
                  </a:lnTo>
                  <a:lnTo>
                    <a:pt x="9616" y="2118"/>
                  </a:lnTo>
                  <a:lnTo>
                    <a:pt x="9635" y="2106"/>
                  </a:lnTo>
                  <a:lnTo>
                    <a:pt x="9641" y="2100"/>
                  </a:lnTo>
                  <a:lnTo>
                    <a:pt x="9652" y="2087"/>
                  </a:lnTo>
                  <a:lnTo>
                    <a:pt x="9652" y="2082"/>
                  </a:lnTo>
                  <a:lnTo>
                    <a:pt x="9652" y="2076"/>
                  </a:lnTo>
                  <a:lnTo>
                    <a:pt x="9641" y="2070"/>
                  </a:lnTo>
                  <a:lnTo>
                    <a:pt x="9635" y="2064"/>
                  </a:lnTo>
                  <a:lnTo>
                    <a:pt x="9610" y="2046"/>
                  </a:lnTo>
                  <a:lnTo>
                    <a:pt x="9599" y="2046"/>
                  </a:lnTo>
                  <a:lnTo>
                    <a:pt x="9599" y="2040"/>
                  </a:lnTo>
                  <a:lnTo>
                    <a:pt x="9599" y="2034"/>
                  </a:lnTo>
                  <a:lnTo>
                    <a:pt x="9605" y="2028"/>
                  </a:lnTo>
                  <a:lnTo>
                    <a:pt x="9616" y="2015"/>
                  </a:lnTo>
                  <a:lnTo>
                    <a:pt x="9635" y="2015"/>
                  </a:lnTo>
                  <a:lnTo>
                    <a:pt x="9652" y="2015"/>
                  </a:lnTo>
                  <a:lnTo>
                    <a:pt x="9677" y="2015"/>
                  </a:lnTo>
                  <a:lnTo>
                    <a:pt x="9688" y="2015"/>
                  </a:lnTo>
                  <a:lnTo>
                    <a:pt x="9701" y="2010"/>
                  </a:lnTo>
                  <a:lnTo>
                    <a:pt x="9724" y="1998"/>
                  </a:lnTo>
                  <a:lnTo>
                    <a:pt x="9743" y="1979"/>
                  </a:lnTo>
                  <a:lnTo>
                    <a:pt x="9760" y="1968"/>
                  </a:lnTo>
                  <a:lnTo>
                    <a:pt x="9785" y="1950"/>
                  </a:lnTo>
                  <a:lnTo>
                    <a:pt x="9815" y="1932"/>
                  </a:lnTo>
                  <a:lnTo>
                    <a:pt x="9862" y="1914"/>
                  </a:lnTo>
                  <a:lnTo>
                    <a:pt x="9893" y="1902"/>
                  </a:lnTo>
                  <a:lnTo>
                    <a:pt x="9917" y="1902"/>
                  </a:lnTo>
                  <a:lnTo>
                    <a:pt x="9929" y="1902"/>
                  </a:lnTo>
                  <a:lnTo>
                    <a:pt x="9934" y="1902"/>
                  </a:lnTo>
                  <a:lnTo>
                    <a:pt x="9923" y="1907"/>
                  </a:lnTo>
                  <a:lnTo>
                    <a:pt x="9910" y="1920"/>
                  </a:lnTo>
                  <a:lnTo>
                    <a:pt x="9874" y="1943"/>
                  </a:lnTo>
                  <a:lnTo>
                    <a:pt x="9862" y="1950"/>
                  </a:lnTo>
                  <a:lnTo>
                    <a:pt x="9851" y="1962"/>
                  </a:lnTo>
                  <a:lnTo>
                    <a:pt x="9845" y="1962"/>
                  </a:lnTo>
                  <a:lnTo>
                    <a:pt x="9838" y="1974"/>
                  </a:lnTo>
                  <a:lnTo>
                    <a:pt x="9845" y="1979"/>
                  </a:lnTo>
                  <a:lnTo>
                    <a:pt x="9851" y="1986"/>
                  </a:lnTo>
                  <a:lnTo>
                    <a:pt x="9851" y="1992"/>
                  </a:lnTo>
                  <a:lnTo>
                    <a:pt x="9851" y="1998"/>
                  </a:lnTo>
                  <a:lnTo>
                    <a:pt x="9838" y="2004"/>
                  </a:lnTo>
                  <a:lnTo>
                    <a:pt x="9832" y="2004"/>
                  </a:lnTo>
                  <a:lnTo>
                    <a:pt x="9832" y="2010"/>
                  </a:lnTo>
                  <a:lnTo>
                    <a:pt x="9832" y="2015"/>
                  </a:lnTo>
                  <a:lnTo>
                    <a:pt x="9845" y="2015"/>
                  </a:lnTo>
                  <a:lnTo>
                    <a:pt x="9851" y="2015"/>
                  </a:lnTo>
                  <a:lnTo>
                    <a:pt x="9862" y="2015"/>
                  </a:lnTo>
                  <a:lnTo>
                    <a:pt x="9868" y="2010"/>
                  </a:lnTo>
                  <a:lnTo>
                    <a:pt x="9874" y="1998"/>
                  </a:lnTo>
                  <a:lnTo>
                    <a:pt x="9874" y="1974"/>
                  </a:lnTo>
                  <a:lnTo>
                    <a:pt x="9887" y="1956"/>
                  </a:lnTo>
                  <a:lnTo>
                    <a:pt x="9898" y="1943"/>
                  </a:lnTo>
                  <a:lnTo>
                    <a:pt x="9917" y="1926"/>
                  </a:lnTo>
                  <a:lnTo>
                    <a:pt x="9934" y="1914"/>
                  </a:lnTo>
                  <a:lnTo>
                    <a:pt x="9946" y="1907"/>
                  </a:lnTo>
                  <a:lnTo>
                    <a:pt x="9946" y="1914"/>
                  </a:lnTo>
                  <a:lnTo>
                    <a:pt x="9953" y="1920"/>
                  </a:lnTo>
                  <a:lnTo>
                    <a:pt x="9953" y="1932"/>
                  </a:lnTo>
                  <a:lnTo>
                    <a:pt x="9959" y="1962"/>
                  </a:lnTo>
                  <a:lnTo>
                    <a:pt x="9959" y="1979"/>
                  </a:lnTo>
                  <a:lnTo>
                    <a:pt x="9953" y="1986"/>
                  </a:lnTo>
                  <a:lnTo>
                    <a:pt x="9946" y="1986"/>
                  </a:lnTo>
                  <a:lnTo>
                    <a:pt x="9946" y="1979"/>
                  </a:lnTo>
                  <a:lnTo>
                    <a:pt x="9946" y="1974"/>
                  </a:lnTo>
                  <a:lnTo>
                    <a:pt x="9940" y="1968"/>
                  </a:lnTo>
                  <a:lnTo>
                    <a:pt x="9934" y="1962"/>
                  </a:lnTo>
                  <a:lnTo>
                    <a:pt x="9929" y="1962"/>
                  </a:lnTo>
                  <a:lnTo>
                    <a:pt x="9917" y="1962"/>
                  </a:lnTo>
                  <a:lnTo>
                    <a:pt x="9904" y="1968"/>
                  </a:lnTo>
                  <a:lnTo>
                    <a:pt x="9904" y="1974"/>
                  </a:lnTo>
                  <a:lnTo>
                    <a:pt x="9910" y="1986"/>
                  </a:lnTo>
                  <a:lnTo>
                    <a:pt x="9917" y="1986"/>
                  </a:lnTo>
                  <a:lnTo>
                    <a:pt x="9929" y="1992"/>
                  </a:lnTo>
                  <a:lnTo>
                    <a:pt x="9940" y="1998"/>
                  </a:lnTo>
                  <a:lnTo>
                    <a:pt x="9946" y="2004"/>
                  </a:lnTo>
                  <a:lnTo>
                    <a:pt x="9940" y="2010"/>
                  </a:lnTo>
                  <a:lnTo>
                    <a:pt x="9934" y="2015"/>
                  </a:lnTo>
                  <a:lnTo>
                    <a:pt x="9923" y="2028"/>
                  </a:lnTo>
                  <a:lnTo>
                    <a:pt x="9910" y="2034"/>
                  </a:lnTo>
                  <a:lnTo>
                    <a:pt x="9904" y="2040"/>
                  </a:lnTo>
                  <a:lnTo>
                    <a:pt x="9910" y="2046"/>
                  </a:lnTo>
                  <a:lnTo>
                    <a:pt x="9917" y="2046"/>
                  </a:lnTo>
                  <a:lnTo>
                    <a:pt x="9923" y="2046"/>
                  </a:lnTo>
                  <a:lnTo>
                    <a:pt x="9929" y="2046"/>
                  </a:lnTo>
                  <a:lnTo>
                    <a:pt x="9934" y="2051"/>
                  </a:lnTo>
                  <a:lnTo>
                    <a:pt x="9934" y="2064"/>
                  </a:lnTo>
                  <a:lnTo>
                    <a:pt x="9934" y="2070"/>
                  </a:lnTo>
                  <a:lnTo>
                    <a:pt x="9946" y="2064"/>
                  </a:lnTo>
                  <a:lnTo>
                    <a:pt x="9959" y="2058"/>
                  </a:lnTo>
                  <a:lnTo>
                    <a:pt x="9959" y="2051"/>
                  </a:lnTo>
                  <a:lnTo>
                    <a:pt x="9965" y="2046"/>
                  </a:lnTo>
                  <a:lnTo>
                    <a:pt x="9965" y="2028"/>
                  </a:lnTo>
                  <a:lnTo>
                    <a:pt x="9970" y="1992"/>
                  </a:lnTo>
                  <a:lnTo>
                    <a:pt x="9970" y="1974"/>
                  </a:lnTo>
                  <a:lnTo>
                    <a:pt x="9970" y="1950"/>
                  </a:lnTo>
                  <a:lnTo>
                    <a:pt x="9959" y="1926"/>
                  </a:lnTo>
                  <a:lnTo>
                    <a:pt x="9959" y="1907"/>
                  </a:lnTo>
                  <a:lnTo>
                    <a:pt x="9965" y="1896"/>
                  </a:lnTo>
                  <a:lnTo>
                    <a:pt x="9976" y="1871"/>
                  </a:lnTo>
                  <a:lnTo>
                    <a:pt x="9989" y="1860"/>
                  </a:lnTo>
                  <a:lnTo>
                    <a:pt x="10001" y="1860"/>
                  </a:lnTo>
                  <a:lnTo>
                    <a:pt x="10031" y="1843"/>
                  </a:lnTo>
                  <a:lnTo>
                    <a:pt x="10073" y="1830"/>
                  </a:lnTo>
                  <a:lnTo>
                    <a:pt x="10097" y="1824"/>
                  </a:lnTo>
                  <a:lnTo>
                    <a:pt x="10120" y="1824"/>
                  </a:lnTo>
                  <a:lnTo>
                    <a:pt x="10133" y="1824"/>
                  </a:lnTo>
                  <a:lnTo>
                    <a:pt x="10139" y="1824"/>
                  </a:lnTo>
                  <a:lnTo>
                    <a:pt x="10145" y="1830"/>
                  </a:lnTo>
                  <a:lnTo>
                    <a:pt x="10145" y="1835"/>
                  </a:lnTo>
                  <a:lnTo>
                    <a:pt x="10145" y="1854"/>
                  </a:lnTo>
                  <a:lnTo>
                    <a:pt x="10139" y="1860"/>
                  </a:lnTo>
                  <a:lnTo>
                    <a:pt x="10139" y="1866"/>
                  </a:lnTo>
                  <a:lnTo>
                    <a:pt x="10126" y="1871"/>
                  </a:lnTo>
                  <a:lnTo>
                    <a:pt x="10120" y="1871"/>
                  </a:lnTo>
                  <a:lnTo>
                    <a:pt x="10114" y="1871"/>
                  </a:lnTo>
                  <a:lnTo>
                    <a:pt x="10109" y="1879"/>
                  </a:lnTo>
                  <a:lnTo>
                    <a:pt x="10109" y="1884"/>
                  </a:lnTo>
                  <a:lnTo>
                    <a:pt x="10109" y="1890"/>
                  </a:lnTo>
                  <a:lnTo>
                    <a:pt x="10109" y="1896"/>
                  </a:lnTo>
                  <a:lnTo>
                    <a:pt x="10114" y="1896"/>
                  </a:lnTo>
                  <a:lnTo>
                    <a:pt x="10126" y="1896"/>
                  </a:lnTo>
                  <a:lnTo>
                    <a:pt x="10139" y="1890"/>
                  </a:lnTo>
                  <a:lnTo>
                    <a:pt x="10145" y="1879"/>
                  </a:lnTo>
                  <a:lnTo>
                    <a:pt x="10156" y="1871"/>
                  </a:lnTo>
                  <a:lnTo>
                    <a:pt x="10162" y="1866"/>
                  </a:lnTo>
                  <a:lnTo>
                    <a:pt x="10169" y="1871"/>
                  </a:lnTo>
                  <a:lnTo>
                    <a:pt x="10175" y="1879"/>
                  </a:lnTo>
                  <a:lnTo>
                    <a:pt x="10181" y="1890"/>
                  </a:lnTo>
                  <a:lnTo>
                    <a:pt x="10186" y="1884"/>
                  </a:lnTo>
                  <a:lnTo>
                    <a:pt x="10192" y="1879"/>
                  </a:lnTo>
                  <a:lnTo>
                    <a:pt x="10198" y="1871"/>
                  </a:lnTo>
                  <a:lnTo>
                    <a:pt x="10205" y="1871"/>
                  </a:lnTo>
                  <a:lnTo>
                    <a:pt x="10211" y="1871"/>
                  </a:lnTo>
                  <a:lnTo>
                    <a:pt x="10217" y="1879"/>
                  </a:lnTo>
                  <a:lnTo>
                    <a:pt x="10222" y="1884"/>
                  </a:lnTo>
                  <a:lnTo>
                    <a:pt x="10222" y="1890"/>
                  </a:lnTo>
                  <a:lnTo>
                    <a:pt x="10234" y="1890"/>
                  </a:lnTo>
                  <a:lnTo>
                    <a:pt x="10241" y="1884"/>
                  </a:lnTo>
                  <a:lnTo>
                    <a:pt x="10241" y="1879"/>
                  </a:lnTo>
                  <a:lnTo>
                    <a:pt x="10241" y="1866"/>
                  </a:lnTo>
                  <a:lnTo>
                    <a:pt x="10253" y="1860"/>
                  </a:lnTo>
                  <a:lnTo>
                    <a:pt x="10258" y="1854"/>
                  </a:lnTo>
                  <a:lnTo>
                    <a:pt x="10264" y="1854"/>
                  </a:lnTo>
                  <a:lnTo>
                    <a:pt x="10277" y="1854"/>
                  </a:lnTo>
                  <a:lnTo>
                    <a:pt x="10300" y="1860"/>
                  </a:lnTo>
                  <a:lnTo>
                    <a:pt x="10325" y="1866"/>
                  </a:lnTo>
                  <a:lnTo>
                    <a:pt x="10336" y="1871"/>
                  </a:lnTo>
                  <a:lnTo>
                    <a:pt x="10336" y="1879"/>
                  </a:lnTo>
                  <a:lnTo>
                    <a:pt x="10330" y="1890"/>
                  </a:lnTo>
                  <a:lnTo>
                    <a:pt x="10372" y="1879"/>
                  </a:lnTo>
                  <a:lnTo>
                    <a:pt x="10378" y="1871"/>
                  </a:lnTo>
                  <a:lnTo>
                    <a:pt x="10391" y="1860"/>
                  </a:lnTo>
                  <a:lnTo>
                    <a:pt x="10402" y="1848"/>
                  </a:lnTo>
                  <a:lnTo>
                    <a:pt x="10402" y="1835"/>
                  </a:lnTo>
                  <a:lnTo>
                    <a:pt x="10414" y="1830"/>
                  </a:lnTo>
                  <a:lnTo>
                    <a:pt x="10421" y="1824"/>
                  </a:lnTo>
                  <a:lnTo>
                    <a:pt x="10433" y="1818"/>
                  </a:lnTo>
                  <a:lnTo>
                    <a:pt x="10438" y="1818"/>
                  </a:lnTo>
                  <a:lnTo>
                    <a:pt x="10444" y="1812"/>
                  </a:lnTo>
                  <a:lnTo>
                    <a:pt x="10444" y="1807"/>
                  </a:lnTo>
                  <a:lnTo>
                    <a:pt x="10444" y="1794"/>
                  </a:lnTo>
                  <a:lnTo>
                    <a:pt x="10457" y="1746"/>
                  </a:lnTo>
                  <a:lnTo>
                    <a:pt x="10469" y="1722"/>
                  </a:lnTo>
                  <a:lnTo>
                    <a:pt x="10486" y="1699"/>
                  </a:lnTo>
                  <a:lnTo>
                    <a:pt x="10505" y="1680"/>
                  </a:lnTo>
                  <a:lnTo>
                    <a:pt x="10516" y="1668"/>
                  </a:lnTo>
                  <a:lnTo>
                    <a:pt x="10552" y="1627"/>
                  </a:lnTo>
                  <a:lnTo>
                    <a:pt x="10558" y="1619"/>
                  </a:lnTo>
                  <a:lnTo>
                    <a:pt x="10582" y="1596"/>
                  </a:lnTo>
                  <a:lnTo>
                    <a:pt x="10607" y="1583"/>
                  </a:lnTo>
                  <a:lnTo>
                    <a:pt x="10630" y="1572"/>
                  </a:lnTo>
                  <a:lnTo>
                    <a:pt x="10648" y="1572"/>
                  </a:lnTo>
                  <a:lnTo>
                    <a:pt x="10666" y="1566"/>
                  </a:lnTo>
                  <a:lnTo>
                    <a:pt x="10690" y="1566"/>
                  </a:lnTo>
                  <a:lnTo>
                    <a:pt x="10709" y="1560"/>
                  </a:lnTo>
                  <a:lnTo>
                    <a:pt x="10738" y="1566"/>
                  </a:lnTo>
                  <a:lnTo>
                    <a:pt x="10745" y="1566"/>
                  </a:lnTo>
                  <a:lnTo>
                    <a:pt x="10751" y="1572"/>
                  </a:lnTo>
                  <a:lnTo>
                    <a:pt x="10762" y="1578"/>
                  </a:lnTo>
                  <a:lnTo>
                    <a:pt x="10781" y="1591"/>
                  </a:lnTo>
                  <a:lnTo>
                    <a:pt x="10787" y="1596"/>
                  </a:lnTo>
                  <a:lnTo>
                    <a:pt x="10792" y="1602"/>
                  </a:lnTo>
                  <a:lnTo>
                    <a:pt x="10792" y="1627"/>
                  </a:lnTo>
                  <a:lnTo>
                    <a:pt x="10792" y="1644"/>
                  </a:lnTo>
                  <a:lnTo>
                    <a:pt x="10798" y="1638"/>
                  </a:lnTo>
                  <a:lnTo>
                    <a:pt x="10810" y="1638"/>
                  </a:lnTo>
                  <a:lnTo>
                    <a:pt x="10810" y="1644"/>
                  </a:lnTo>
                  <a:lnTo>
                    <a:pt x="10817" y="1644"/>
                  </a:lnTo>
                  <a:lnTo>
                    <a:pt x="10817" y="1655"/>
                  </a:lnTo>
                  <a:lnTo>
                    <a:pt x="10828" y="1655"/>
                  </a:lnTo>
                  <a:lnTo>
                    <a:pt x="10834" y="1655"/>
                  </a:lnTo>
                  <a:lnTo>
                    <a:pt x="10846" y="1650"/>
                  </a:lnTo>
                  <a:lnTo>
                    <a:pt x="10859" y="1644"/>
                  </a:lnTo>
                  <a:lnTo>
                    <a:pt x="10870" y="1644"/>
                  </a:lnTo>
                  <a:lnTo>
                    <a:pt x="10882" y="1638"/>
                  </a:lnTo>
                  <a:lnTo>
                    <a:pt x="10906" y="1638"/>
                  </a:lnTo>
                  <a:lnTo>
                    <a:pt x="10931" y="1644"/>
                  </a:lnTo>
                  <a:lnTo>
                    <a:pt x="10942" y="1644"/>
                  </a:lnTo>
                  <a:lnTo>
                    <a:pt x="10948" y="1644"/>
                  </a:lnTo>
                  <a:lnTo>
                    <a:pt x="10948" y="1638"/>
                  </a:lnTo>
                  <a:lnTo>
                    <a:pt x="10948" y="1627"/>
                  </a:lnTo>
                  <a:lnTo>
                    <a:pt x="10942" y="1614"/>
                  </a:lnTo>
                  <a:lnTo>
                    <a:pt x="10942" y="1602"/>
                  </a:lnTo>
                  <a:lnTo>
                    <a:pt x="10948" y="1602"/>
                  </a:lnTo>
                  <a:lnTo>
                    <a:pt x="10954" y="1614"/>
                  </a:lnTo>
                  <a:lnTo>
                    <a:pt x="10967" y="1619"/>
                  </a:lnTo>
                  <a:lnTo>
                    <a:pt x="10967" y="1614"/>
                  </a:lnTo>
                  <a:lnTo>
                    <a:pt x="10967" y="1602"/>
                  </a:lnTo>
                  <a:lnTo>
                    <a:pt x="10954" y="1583"/>
                  </a:lnTo>
                  <a:lnTo>
                    <a:pt x="10954" y="1578"/>
                  </a:lnTo>
                  <a:lnTo>
                    <a:pt x="10954" y="1555"/>
                  </a:lnTo>
                  <a:lnTo>
                    <a:pt x="10954" y="1530"/>
                  </a:lnTo>
                  <a:lnTo>
                    <a:pt x="10961" y="1524"/>
                  </a:lnTo>
                  <a:lnTo>
                    <a:pt x="10972" y="1511"/>
                  </a:lnTo>
                  <a:lnTo>
                    <a:pt x="10984" y="1500"/>
                  </a:lnTo>
                  <a:lnTo>
                    <a:pt x="10997" y="1483"/>
                  </a:lnTo>
                  <a:lnTo>
                    <a:pt x="11003" y="1464"/>
                  </a:lnTo>
                  <a:lnTo>
                    <a:pt x="11003" y="1447"/>
                  </a:lnTo>
                  <a:lnTo>
                    <a:pt x="11014" y="1434"/>
                  </a:lnTo>
                  <a:lnTo>
                    <a:pt x="11020" y="1428"/>
                  </a:lnTo>
                  <a:lnTo>
                    <a:pt x="11026" y="1428"/>
                  </a:lnTo>
                  <a:lnTo>
                    <a:pt x="11039" y="1428"/>
                  </a:lnTo>
                  <a:lnTo>
                    <a:pt x="11056" y="1422"/>
                  </a:lnTo>
                  <a:lnTo>
                    <a:pt x="11062" y="1416"/>
                  </a:lnTo>
                  <a:lnTo>
                    <a:pt x="11069" y="1403"/>
                  </a:lnTo>
                  <a:lnTo>
                    <a:pt x="11075" y="1398"/>
                  </a:lnTo>
                  <a:lnTo>
                    <a:pt x="11092" y="1375"/>
                  </a:lnTo>
                  <a:lnTo>
                    <a:pt x="11122" y="1339"/>
                  </a:lnTo>
                  <a:lnTo>
                    <a:pt x="11152" y="1308"/>
                  </a:lnTo>
                  <a:lnTo>
                    <a:pt x="11152" y="1303"/>
                  </a:lnTo>
                  <a:lnTo>
                    <a:pt x="11152" y="1290"/>
                  </a:lnTo>
                  <a:lnTo>
                    <a:pt x="11147" y="1267"/>
                  </a:lnTo>
                  <a:lnTo>
                    <a:pt x="11141" y="1254"/>
                  </a:lnTo>
                  <a:lnTo>
                    <a:pt x="11141" y="1242"/>
                  </a:lnTo>
                  <a:lnTo>
                    <a:pt x="11141" y="1236"/>
                  </a:lnTo>
                  <a:lnTo>
                    <a:pt x="11152" y="1231"/>
                  </a:lnTo>
                  <a:lnTo>
                    <a:pt x="11158" y="1231"/>
                  </a:lnTo>
                  <a:lnTo>
                    <a:pt x="11170" y="1231"/>
                  </a:lnTo>
                  <a:lnTo>
                    <a:pt x="11177" y="1236"/>
                  </a:lnTo>
                  <a:lnTo>
                    <a:pt x="11188" y="1231"/>
                  </a:lnTo>
                  <a:lnTo>
                    <a:pt x="11194" y="1231"/>
                  </a:lnTo>
                  <a:lnTo>
                    <a:pt x="11200" y="1231"/>
                  </a:lnTo>
                  <a:lnTo>
                    <a:pt x="11206" y="1231"/>
                  </a:lnTo>
                  <a:lnTo>
                    <a:pt x="11206" y="1236"/>
                  </a:lnTo>
                  <a:lnTo>
                    <a:pt x="11213" y="1248"/>
                  </a:lnTo>
                  <a:lnTo>
                    <a:pt x="11224" y="1248"/>
                  </a:lnTo>
                  <a:lnTo>
                    <a:pt x="11230" y="1254"/>
                  </a:lnTo>
                  <a:lnTo>
                    <a:pt x="11242" y="1254"/>
                  </a:lnTo>
                  <a:lnTo>
                    <a:pt x="11249" y="1248"/>
                  </a:lnTo>
                  <a:lnTo>
                    <a:pt x="11255" y="1236"/>
                  </a:lnTo>
                  <a:lnTo>
                    <a:pt x="11272" y="1223"/>
                  </a:lnTo>
                  <a:lnTo>
                    <a:pt x="11278" y="1223"/>
                  </a:lnTo>
                  <a:lnTo>
                    <a:pt x="11291" y="1223"/>
                  </a:lnTo>
                  <a:lnTo>
                    <a:pt x="11302" y="1218"/>
                  </a:lnTo>
                  <a:lnTo>
                    <a:pt x="11308" y="1212"/>
                  </a:lnTo>
                  <a:lnTo>
                    <a:pt x="11314" y="1212"/>
                  </a:lnTo>
                  <a:lnTo>
                    <a:pt x="11321" y="1218"/>
                  </a:lnTo>
                  <a:lnTo>
                    <a:pt x="11338" y="1223"/>
                  </a:lnTo>
                  <a:lnTo>
                    <a:pt x="11338" y="1231"/>
                  </a:lnTo>
                  <a:lnTo>
                    <a:pt x="11344" y="1231"/>
                  </a:lnTo>
                  <a:lnTo>
                    <a:pt x="11357" y="1223"/>
                  </a:lnTo>
                  <a:lnTo>
                    <a:pt x="11368" y="1218"/>
                  </a:lnTo>
                  <a:lnTo>
                    <a:pt x="11374" y="1212"/>
                  </a:lnTo>
                  <a:lnTo>
                    <a:pt x="11393" y="1176"/>
                  </a:lnTo>
                  <a:lnTo>
                    <a:pt x="11393" y="1170"/>
                  </a:lnTo>
                  <a:lnTo>
                    <a:pt x="11386" y="1170"/>
                  </a:lnTo>
                  <a:lnTo>
                    <a:pt x="11380" y="1170"/>
                  </a:lnTo>
                  <a:lnTo>
                    <a:pt x="11380" y="1159"/>
                  </a:lnTo>
                  <a:lnTo>
                    <a:pt x="11380" y="1151"/>
                  </a:lnTo>
                  <a:lnTo>
                    <a:pt x="11386" y="1146"/>
                  </a:lnTo>
                  <a:lnTo>
                    <a:pt x="11374" y="1134"/>
                  </a:lnTo>
                  <a:lnTo>
                    <a:pt x="11368" y="1128"/>
                  </a:lnTo>
                  <a:lnTo>
                    <a:pt x="11338" y="1110"/>
                  </a:lnTo>
                  <a:lnTo>
                    <a:pt x="11302" y="1098"/>
                  </a:lnTo>
                  <a:lnTo>
                    <a:pt x="11278" y="1098"/>
                  </a:lnTo>
                  <a:lnTo>
                    <a:pt x="11260" y="1098"/>
                  </a:lnTo>
                  <a:lnTo>
                    <a:pt x="11260" y="1104"/>
                  </a:lnTo>
                  <a:lnTo>
                    <a:pt x="11260" y="1110"/>
                  </a:lnTo>
                  <a:lnTo>
                    <a:pt x="11260" y="1115"/>
                  </a:lnTo>
                  <a:lnTo>
                    <a:pt x="11255" y="1123"/>
                  </a:lnTo>
                  <a:lnTo>
                    <a:pt x="11249" y="1110"/>
                  </a:lnTo>
                  <a:lnTo>
                    <a:pt x="11236" y="1092"/>
                  </a:lnTo>
                  <a:lnTo>
                    <a:pt x="11236" y="1074"/>
                  </a:lnTo>
                  <a:lnTo>
                    <a:pt x="11224" y="1068"/>
                  </a:lnTo>
                  <a:lnTo>
                    <a:pt x="11219" y="1068"/>
                  </a:lnTo>
                  <a:lnTo>
                    <a:pt x="11200" y="1062"/>
                  </a:lnTo>
                  <a:lnTo>
                    <a:pt x="11183" y="1056"/>
                  </a:lnTo>
                  <a:lnTo>
                    <a:pt x="11177" y="1051"/>
                  </a:lnTo>
                  <a:lnTo>
                    <a:pt x="11170" y="1043"/>
                  </a:lnTo>
                  <a:lnTo>
                    <a:pt x="11177" y="1038"/>
                  </a:lnTo>
                  <a:lnTo>
                    <a:pt x="11183" y="1032"/>
                  </a:lnTo>
                  <a:lnTo>
                    <a:pt x="11194" y="1020"/>
                  </a:lnTo>
                  <a:lnTo>
                    <a:pt x="11236" y="979"/>
                  </a:lnTo>
                  <a:lnTo>
                    <a:pt x="11249" y="960"/>
                  </a:lnTo>
                  <a:lnTo>
                    <a:pt x="11260" y="935"/>
                  </a:lnTo>
                  <a:lnTo>
                    <a:pt x="11278" y="930"/>
                  </a:lnTo>
                  <a:lnTo>
                    <a:pt x="11296" y="924"/>
                  </a:lnTo>
                  <a:lnTo>
                    <a:pt x="11314" y="918"/>
                  </a:lnTo>
                  <a:lnTo>
                    <a:pt x="11321" y="918"/>
                  </a:lnTo>
                  <a:lnTo>
                    <a:pt x="11327" y="912"/>
                  </a:lnTo>
                  <a:lnTo>
                    <a:pt x="11327" y="907"/>
                  </a:lnTo>
                  <a:lnTo>
                    <a:pt x="11314" y="907"/>
                  </a:lnTo>
                  <a:lnTo>
                    <a:pt x="11296" y="899"/>
                  </a:lnTo>
                  <a:lnTo>
                    <a:pt x="11296" y="894"/>
                  </a:lnTo>
                  <a:lnTo>
                    <a:pt x="11308" y="888"/>
                  </a:lnTo>
                  <a:lnTo>
                    <a:pt x="11314" y="882"/>
                  </a:lnTo>
                  <a:lnTo>
                    <a:pt x="11321" y="882"/>
                  </a:lnTo>
                  <a:lnTo>
                    <a:pt x="11332" y="876"/>
                  </a:lnTo>
                  <a:lnTo>
                    <a:pt x="11327" y="863"/>
                  </a:lnTo>
                  <a:lnTo>
                    <a:pt x="11327" y="858"/>
                  </a:lnTo>
                  <a:lnTo>
                    <a:pt x="11327" y="852"/>
                  </a:lnTo>
                  <a:lnTo>
                    <a:pt x="11332" y="835"/>
                  </a:lnTo>
                  <a:lnTo>
                    <a:pt x="11338" y="816"/>
                  </a:lnTo>
                  <a:lnTo>
                    <a:pt x="11357" y="799"/>
                  </a:lnTo>
                  <a:lnTo>
                    <a:pt x="11368" y="791"/>
                  </a:lnTo>
                  <a:lnTo>
                    <a:pt x="11380" y="780"/>
                  </a:lnTo>
                  <a:lnTo>
                    <a:pt x="11393" y="768"/>
                  </a:lnTo>
                  <a:lnTo>
                    <a:pt x="11393" y="763"/>
                  </a:lnTo>
                  <a:lnTo>
                    <a:pt x="11386" y="763"/>
                  </a:lnTo>
                  <a:lnTo>
                    <a:pt x="11380" y="763"/>
                  </a:lnTo>
                  <a:lnTo>
                    <a:pt x="11374" y="768"/>
                  </a:lnTo>
                  <a:lnTo>
                    <a:pt x="11368" y="774"/>
                  </a:lnTo>
                  <a:lnTo>
                    <a:pt x="11363" y="774"/>
                  </a:lnTo>
                  <a:lnTo>
                    <a:pt x="11363" y="768"/>
                  </a:lnTo>
                  <a:lnTo>
                    <a:pt x="11368" y="750"/>
                  </a:lnTo>
                  <a:lnTo>
                    <a:pt x="11380" y="738"/>
                  </a:lnTo>
                  <a:lnTo>
                    <a:pt x="11393" y="732"/>
                  </a:lnTo>
                  <a:lnTo>
                    <a:pt x="11404" y="732"/>
                  </a:lnTo>
                  <a:lnTo>
                    <a:pt x="11410" y="732"/>
                  </a:lnTo>
                  <a:lnTo>
                    <a:pt x="11416" y="727"/>
                  </a:lnTo>
                  <a:lnTo>
                    <a:pt x="11446" y="708"/>
                  </a:lnTo>
                  <a:lnTo>
                    <a:pt x="11471" y="678"/>
                  </a:lnTo>
                  <a:lnTo>
                    <a:pt x="11488" y="666"/>
                  </a:lnTo>
                  <a:lnTo>
                    <a:pt x="11507" y="655"/>
                  </a:lnTo>
                  <a:lnTo>
                    <a:pt x="11512" y="647"/>
                  </a:lnTo>
                  <a:lnTo>
                    <a:pt x="11512" y="636"/>
                  </a:lnTo>
                  <a:lnTo>
                    <a:pt x="11512" y="630"/>
                  </a:lnTo>
                  <a:lnTo>
                    <a:pt x="11518" y="619"/>
                  </a:lnTo>
                  <a:lnTo>
                    <a:pt x="11524" y="611"/>
                  </a:lnTo>
                  <a:lnTo>
                    <a:pt x="11537" y="606"/>
                  </a:lnTo>
                  <a:lnTo>
                    <a:pt x="11543" y="606"/>
                  </a:lnTo>
                  <a:lnTo>
                    <a:pt x="11548" y="606"/>
                  </a:lnTo>
                  <a:lnTo>
                    <a:pt x="11560" y="606"/>
                  </a:lnTo>
                  <a:lnTo>
                    <a:pt x="11560" y="611"/>
                  </a:lnTo>
                  <a:lnTo>
                    <a:pt x="11554" y="624"/>
                  </a:lnTo>
                  <a:lnTo>
                    <a:pt x="11548" y="630"/>
                  </a:lnTo>
                  <a:lnTo>
                    <a:pt x="11548" y="636"/>
                  </a:lnTo>
                  <a:lnTo>
                    <a:pt x="11554" y="636"/>
                  </a:lnTo>
                  <a:lnTo>
                    <a:pt x="11560" y="636"/>
                  </a:lnTo>
                  <a:lnTo>
                    <a:pt x="11566" y="630"/>
                  </a:lnTo>
                  <a:lnTo>
                    <a:pt x="11566" y="624"/>
                  </a:lnTo>
                  <a:lnTo>
                    <a:pt x="11566" y="611"/>
                  </a:lnTo>
                  <a:lnTo>
                    <a:pt x="11579" y="606"/>
                  </a:lnTo>
                  <a:lnTo>
                    <a:pt x="11584" y="600"/>
                  </a:lnTo>
                  <a:lnTo>
                    <a:pt x="11590" y="600"/>
                  </a:lnTo>
                  <a:lnTo>
                    <a:pt x="11596" y="594"/>
                  </a:lnTo>
                  <a:lnTo>
                    <a:pt x="11609" y="588"/>
                  </a:lnTo>
                  <a:lnTo>
                    <a:pt x="11626" y="588"/>
                  </a:lnTo>
                  <a:lnTo>
                    <a:pt x="11632" y="588"/>
                  </a:lnTo>
                  <a:lnTo>
                    <a:pt x="11638" y="583"/>
                  </a:lnTo>
                  <a:lnTo>
                    <a:pt x="11645" y="570"/>
                  </a:lnTo>
                  <a:lnTo>
                    <a:pt x="11651" y="564"/>
                  </a:lnTo>
                  <a:lnTo>
                    <a:pt x="11656" y="558"/>
                  </a:lnTo>
                  <a:lnTo>
                    <a:pt x="11662" y="558"/>
                  </a:lnTo>
                  <a:lnTo>
                    <a:pt x="11662" y="564"/>
                  </a:lnTo>
                  <a:lnTo>
                    <a:pt x="11668" y="570"/>
                  </a:lnTo>
                  <a:lnTo>
                    <a:pt x="11674" y="570"/>
                  </a:lnTo>
                  <a:lnTo>
                    <a:pt x="11687" y="570"/>
                  </a:lnTo>
                  <a:lnTo>
                    <a:pt x="11681" y="564"/>
                  </a:lnTo>
                  <a:lnTo>
                    <a:pt x="11681" y="558"/>
                  </a:lnTo>
                  <a:lnTo>
                    <a:pt x="11681" y="547"/>
                  </a:lnTo>
                  <a:lnTo>
                    <a:pt x="11687" y="539"/>
                  </a:lnTo>
                  <a:lnTo>
                    <a:pt x="11692" y="539"/>
                  </a:lnTo>
                  <a:lnTo>
                    <a:pt x="11723" y="528"/>
                  </a:lnTo>
                  <a:lnTo>
                    <a:pt x="11746" y="516"/>
                  </a:lnTo>
                  <a:lnTo>
                    <a:pt x="11759" y="511"/>
                  </a:lnTo>
                  <a:lnTo>
                    <a:pt x="11764" y="503"/>
                  </a:lnTo>
                  <a:lnTo>
                    <a:pt x="11770" y="498"/>
                  </a:lnTo>
                  <a:lnTo>
                    <a:pt x="11776" y="492"/>
                  </a:lnTo>
                  <a:lnTo>
                    <a:pt x="11782" y="492"/>
                  </a:lnTo>
                  <a:lnTo>
                    <a:pt x="11795" y="492"/>
                  </a:lnTo>
                  <a:lnTo>
                    <a:pt x="11800" y="498"/>
                  </a:lnTo>
                  <a:lnTo>
                    <a:pt x="11806" y="498"/>
                  </a:lnTo>
                  <a:lnTo>
                    <a:pt x="11812" y="492"/>
                  </a:lnTo>
                  <a:lnTo>
                    <a:pt x="11812" y="486"/>
                  </a:lnTo>
                  <a:lnTo>
                    <a:pt x="11812" y="475"/>
                  </a:lnTo>
                  <a:lnTo>
                    <a:pt x="11818" y="467"/>
                  </a:lnTo>
                  <a:lnTo>
                    <a:pt x="11825" y="467"/>
                  </a:lnTo>
                  <a:lnTo>
                    <a:pt x="11831" y="462"/>
                  </a:lnTo>
                  <a:lnTo>
                    <a:pt x="11831" y="456"/>
                  </a:lnTo>
                  <a:lnTo>
                    <a:pt x="11831" y="444"/>
                  </a:lnTo>
                  <a:lnTo>
                    <a:pt x="11836" y="444"/>
                  </a:lnTo>
                  <a:lnTo>
                    <a:pt x="11842" y="444"/>
                  </a:lnTo>
                  <a:lnTo>
                    <a:pt x="11848" y="444"/>
                  </a:lnTo>
                  <a:lnTo>
                    <a:pt x="11854" y="444"/>
                  </a:lnTo>
                  <a:lnTo>
                    <a:pt x="11854" y="439"/>
                  </a:lnTo>
                  <a:lnTo>
                    <a:pt x="11854" y="432"/>
                  </a:lnTo>
                  <a:lnTo>
                    <a:pt x="11861" y="426"/>
                  </a:lnTo>
                  <a:lnTo>
                    <a:pt x="11872" y="426"/>
                  </a:lnTo>
                  <a:lnTo>
                    <a:pt x="11878" y="426"/>
                  </a:lnTo>
                  <a:lnTo>
                    <a:pt x="11878" y="432"/>
                  </a:lnTo>
                  <a:lnTo>
                    <a:pt x="11884" y="432"/>
                  </a:lnTo>
                  <a:lnTo>
                    <a:pt x="11897" y="432"/>
                  </a:lnTo>
                  <a:lnTo>
                    <a:pt x="11903" y="426"/>
                  </a:lnTo>
                  <a:lnTo>
                    <a:pt x="11914" y="408"/>
                  </a:lnTo>
                  <a:lnTo>
                    <a:pt x="11920" y="390"/>
                  </a:lnTo>
                  <a:lnTo>
                    <a:pt x="11926" y="390"/>
                  </a:lnTo>
                  <a:lnTo>
                    <a:pt x="11933" y="390"/>
                  </a:lnTo>
                  <a:lnTo>
                    <a:pt x="11939" y="403"/>
                  </a:lnTo>
                  <a:lnTo>
                    <a:pt x="11944" y="408"/>
                  </a:lnTo>
                  <a:lnTo>
                    <a:pt x="11950" y="414"/>
                  </a:lnTo>
                  <a:lnTo>
                    <a:pt x="11956" y="420"/>
                  </a:lnTo>
                  <a:lnTo>
                    <a:pt x="11962" y="408"/>
                  </a:lnTo>
                  <a:lnTo>
                    <a:pt x="11969" y="403"/>
                  </a:lnTo>
                  <a:lnTo>
                    <a:pt x="11980" y="390"/>
                  </a:lnTo>
                  <a:lnTo>
                    <a:pt x="11975" y="384"/>
                  </a:lnTo>
                  <a:lnTo>
                    <a:pt x="11962" y="384"/>
                  </a:lnTo>
                  <a:lnTo>
                    <a:pt x="11950" y="384"/>
                  </a:lnTo>
                  <a:lnTo>
                    <a:pt x="11944" y="378"/>
                  </a:lnTo>
                  <a:lnTo>
                    <a:pt x="11944" y="372"/>
                  </a:lnTo>
                  <a:lnTo>
                    <a:pt x="11956" y="354"/>
                  </a:lnTo>
                  <a:lnTo>
                    <a:pt x="11969" y="342"/>
                  </a:lnTo>
                  <a:lnTo>
                    <a:pt x="11980" y="342"/>
                  </a:lnTo>
                  <a:lnTo>
                    <a:pt x="11986" y="348"/>
                  </a:lnTo>
                  <a:lnTo>
                    <a:pt x="11998" y="354"/>
                  </a:lnTo>
                  <a:lnTo>
                    <a:pt x="12011" y="360"/>
                  </a:lnTo>
                  <a:lnTo>
                    <a:pt x="12028" y="360"/>
                  </a:lnTo>
                  <a:lnTo>
                    <a:pt x="12028" y="354"/>
                  </a:lnTo>
                  <a:lnTo>
                    <a:pt x="12028" y="348"/>
                  </a:lnTo>
                  <a:lnTo>
                    <a:pt x="12028" y="342"/>
                  </a:lnTo>
                  <a:lnTo>
                    <a:pt x="12028" y="336"/>
                  </a:lnTo>
                  <a:lnTo>
                    <a:pt x="12034" y="331"/>
                  </a:lnTo>
                  <a:lnTo>
                    <a:pt x="12041" y="331"/>
                  </a:lnTo>
                  <a:lnTo>
                    <a:pt x="12052" y="331"/>
                  </a:lnTo>
                  <a:lnTo>
                    <a:pt x="12058" y="336"/>
                  </a:lnTo>
                  <a:lnTo>
                    <a:pt x="12058" y="348"/>
                  </a:lnTo>
                  <a:lnTo>
                    <a:pt x="12058" y="354"/>
                  </a:lnTo>
                  <a:lnTo>
                    <a:pt x="12070" y="354"/>
                  </a:lnTo>
                  <a:lnTo>
                    <a:pt x="12083" y="360"/>
                  </a:lnTo>
                  <a:lnTo>
                    <a:pt x="12100" y="360"/>
                  </a:lnTo>
                  <a:lnTo>
                    <a:pt x="12113" y="360"/>
                  </a:lnTo>
                  <a:lnTo>
                    <a:pt x="12130" y="354"/>
                  </a:lnTo>
                  <a:lnTo>
                    <a:pt x="12149" y="354"/>
                  </a:lnTo>
                  <a:lnTo>
                    <a:pt x="12155" y="360"/>
                  </a:lnTo>
                  <a:lnTo>
                    <a:pt x="12149" y="372"/>
                  </a:lnTo>
                  <a:lnTo>
                    <a:pt x="12149" y="378"/>
                  </a:lnTo>
                  <a:lnTo>
                    <a:pt x="12155" y="384"/>
                  </a:lnTo>
                  <a:lnTo>
                    <a:pt x="12166" y="384"/>
                  </a:lnTo>
                  <a:lnTo>
                    <a:pt x="12178" y="378"/>
                  </a:lnTo>
                  <a:lnTo>
                    <a:pt x="12185" y="372"/>
                  </a:lnTo>
                  <a:lnTo>
                    <a:pt x="12191" y="360"/>
                  </a:lnTo>
                  <a:lnTo>
                    <a:pt x="12196" y="354"/>
                  </a:lnTo>
                  <a:lnTo>
                    <a:pt x="12208" y="354"/>
                  </a:lnTo>
                  <a:lnTo>
                    <a:pt x="12214" y="360"/>
                  </a:lnTo>
                  <a:lnTo>
                    <a:pt x="12221" y="360"/>
                  </a:lnTo>
                  <a:lnTo>
                    <a:pt x="12227" y="367"/>
                  </a:lnTo>
                  <a:lnTo>
                    <a:pt x="12238" y="367"/>
                  </a:lnTo>
                  <a:lnTo>
                    <a:pt x="12238" y="360"/>
                  </a:lnTo>
                  <a:lnTo>
                    <a:pt x="12238" y="354"/>
                  </a:lnTo>
                  <a:lnTo>
                    <a:pt x="12227" y="354"/>
                  </a:lnTo>
                  <a:lnTo>
                    <a:pt x="12221" y="342"/>
                  </a:lnTo>
                  <a:lnTo>
                    <a:pt x="12221" y="336"/>
                  </a:lnTo>
                  <a:lnTo>
                    <a:pt x="12238" y="331"/>
                  </a:lnTo>
                  <a:lnTo>
                    <a:pt x="12250" y="331"/>
                  </a:lnTo>
                  <a:lnTo>
                    <a:pt x="12250" y="318"/>
                  </a:lnTo>
                  <a:lnTo>
                    <a:pt x="12250" y="312"/>
                  </a:lnTo>
                  <a:lnTo>
                    <a:pt x="12244" y="306"/>
                  </a:lnTo>
                  <a:lnTo>
                    <a:pt x="12238" y="306"/>
                  </a:lnTo>
                  <a:lnTo>
                    <a:pt x="12232" y="306"/>
                  </a:lnTo>
                  <a:lnTo>
                    <a:pt x="12221" y="306"/>
                  </a:lnTo>
                  <a:lnTo>
                    <a:pt x="12221" y="312"/>
                  </a:lnTo>
                  <a:lnTo>
                    <a:pt x="12208" y="324"/>
                  </a:lnTo>
                  <a:lnTo>
                    <a:pt x="12208" y="331"/>
                  </a:lnTo>
                  <a:lnTo>
                    <a:pt x="12202" y="331"/>
                  </a:lnTo>
                  <a:lnTo>
                    <a:pt x="12196" y="331"/>
                  </a:lnTo>
                  <a:lnTo>
                    <a:pt x="12191" y="331"/>
                  </a:lnTo>
                  <a:lnTo>
                    <a:pt x="12185" y="324"/>
                  </a:lnTo>
                  <a:lnTo>
                    <a:pt x="12178" y="318"/>
                  </a:lnTo>
                  <a:lnTo>
                    <a:pt x="12172" y="312"/>
                  </a:lnTo>
                  <a:lnTo>
                    <a:pt x="12172" y="306"/>
                  </a:lnTo>
                  <a:lnTo>
                    <a:pt x="12160" y="306"/>
                  </a:lnTo>
                  <a:lnTo>
                    <a:pt x="12142" y="306"/>
                  </a:lnTo>
                  <a:lnTo>
                    <a:pt x="12124" y="318"/>
                  </a:lnTo>
                  <a:lnTo>
                    <a:pt x="12106" y="324"/>
                  </a:lnTo>
                  <a:lnTo>
                    <a:pt x="12100" y="324"/>
                  </a:lnTo>
                  <a:lnTo>
                    <a:pt x="12100" y="312"/>
                  </a:lnTo>
                  <a:lnTo>
                    <a:pt x="12106" y="270"/>
                  </a:lnTo>
                  <a:lnTo>
                    <a:pt x="12113" y="259"/>
                  </a:lnTo>
                  <a:lnTo>
                    <a:pt x="12124" y="252"/>
                  </a:lnTo>
                  <a:lnTo>
                    <a:pt x="12130" y="246"/>
                  </a:lnTo>
                  <a:lnTo>
                    <a:pt x="12136" y="246"/>
                  </a:lnTo>
                  <a:lnTo>
                    <a:pt x="12149" y="246"/>
                  </a:lnTo>
                  <a:lnTo>
                    <a:pt x="12149" y="252"/>
                  </a:lnTo>
                  <a:lnTo>
                    <a:pt x="12155" y="252"/>
                  </a:lnTo>
                  <a:lnTo>
                    <a:pt x="12166" y="252"/>
                  </a:lnTo>
                  <a:lnTo>
                    <a:pt x="12172" y="252"/>
                  </a:lnTo>
                  <a:lnTo>
                    <a:pt x="12166" y="246"/>
                  </a:lnTo>
                  <a:lnTo>
                    <a:pt x="12160" y="240"/>
                  </a:lnTo>
                  <a:lnTo>
                    <a:pt x="12155" y="234"/>
                  </a:lnTo>
                  <a:lnTo>
                    <a:pt x="12155" y="223"/>
                  </a:lnTo>
                  <a:lnTo>
                    <a:pt x="12160" y="223"/>
                  </a:lnTo>
                  <a:lnTo>
                    <a:pt x="12166" y="223"/>
                  </a:lnTo>
                  <a:lnTo>
                    <a:pt x="12172" y="216"/>
                  </a:lnTo>
                  <a:lnTo>
                    <a:pt x="12172" y="210"/>
                  </a:lnTo>
                  <a:lnTo>
                    <a:pt x="12172" y="204"/>
                  </a:lnTo>
                  <a:lnTo>
                    <a:pt x="12172" y="198"/>
                  </a:lnTo>
                  <a:lnTo>
                    <a:pt x="12166" y="192"/>
                  </a:lnTo>
                  <a:lnTo>
                    <a:pt x="12166" y="198"/>
                  </a:lnTo>
                  <a:lnTo>
                    <a:pt x="12160" y="204"/>
                  </a:lnTo>
                  <a:lnTo>
                    <a:pt x="12155" y="210"/>
                  </a:lnTo>
                  <a:lnTo>
                    <a:pt x="12149" y="210"/>
                  </a:lnTo>
                  <a:lnTo>
                    <a:pt x="12142" y="216"/>
                  </a:lnTo>
                  <a:lnTo>
                    <a:pt x="12136" y="216"/>
                  </a:lnTo>
                  <a:lnTo>
                    <a:pt x="12136" y="210"/>
                  </a:lnTo>
                  <a:lnTo>
                    <a:pt x="12149" y="198"/>
                  </a:lnTo>
                  <a:lnTo>
                    <a:pt x="12155" y="187"/>
                  </a:lnTo>
                  <a:lnTo>
                    <a:pt x="12166" y="156"/>
                  </a:lnTo>
                  <a:lnTo>
                    <a:pt x="12166" y="138"/>
                  </a:lnTo>
                  <a:lnTo>
                    <a:pt x="12172" y="138"/>
                  </a:lnTo>
                  <a:lnTo>
                    <a:pt x="12172" y="132"/>
                  </a:lnTo>
                  <a:lnTo>
                    <a:pt x="12178" y="132"/>
                  </a:lnTo>
                  <a:lnTo>
                    <a:pt x="12185" y="132"/>
                  </a:lnTo>
                  <a:lnTo>
                    <a:pt x="12196" y="138"/>
                  </a:lnTo>
                  <a:lnTo>
                    <a:pt x="12202" y="138"/>
                  </a:lnTo>
                  <a:lnTo>
                    <a:pt x="12208" y="132"/>
                  </a:lnTo>
                  <a:lnTo>
                    <a:pt x="12208" y="126"/>
                  </a:lnTo>
                  <a:lnTo>
                    <a:pt x="12238" y="115"/>
                  </a:lnTo>
                  <a:lnTo>
                    <a:pt x="12280" y="96"/>
                  </a:lnTo>
                  <a:lnTo>
                    <a:pt x="12316" y="66"/>
                  </a:lnTo>
                  <a:lnTo>
                    <a:pt x="12329" y="60"/>
                  </a:lnTo>
                  <a:lnTo>
                    <a:pt x="12346" y="54"/>
                  </a:lnTo>
                  <a:lnTo>
                    <a:pt x="12346" y="43"/>
                  </a:lnTo>
                  <a:lnTo>
                    <a:pt x="12346" y="36"/>
                  </a:lnTo>
                  <a:lnTo>
                    <a:pt x="12346" y="30"/>
                  </a:lnTo>
                  <a:lnTo>
                    <a:pt x="12352" y="24"/>
                  </a:lnTo>
                  <a:lnTo>
                    <a:pt x="12365" y="18"/>
                  </a:lnTo>
                  <a:close/>
                  <a:moveTo>
                    <a:pt x="12424" y="0"/>
                  </a:moveTo>
                  <a:lnTo>
                    <a:pt x="12430" y="0"/>
                  </a:lnTo>
                  <a:lnTo>
                    <a:pt x="12442" y="0"/>
                  </a:lnTo>
                  <a:lnTo>
                    <a:pt x="12454" y="13"/>
                  </a:lnTo>
                  <a:lnTo>
                    <a:pt x="12454" y="18"/>
                  </a:lnTo>
                  <a:lnTo>
                    <a:pt x="12448" y="18"/>
                  </a:lnTo>
                  <a:lnTo>
                    <a:pt x="12442" y="18"/>
                  </a:lnTo>
                  <a:lnTo>
                    <a:pt x="12430" y="18"/>
                  </a:lnTo>
                  <a:lnTo>
                    <a:pt x="12424" y="7"/>
                  </a:lnTo>
                  <a:lnTo>
                    <a:pt x="1242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EA61FBB-D28F-4961-8999-30D98447C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1" y="961"/>
              <a:ext cx="4515" cy="2493"/>
            </a:xfrm>
            <a:custGeom>
              <a:avLst/>
              <a:gdLst>
                <a:gd name="T0" fmla="*/ 11141 w 13545"/>
                <a:gd name="T1" fmla="*/ 5118 h 7481"/>
                <a:gd name="T2" fmla="*/ 11986 w 13545"/>
                <a:gd name="T3" fmla="*/ 5039 h 7481"/>
                <a:gd name="T4" fmla="*/ 12592 w 13545"/>
                <a:gd name="T5" fmla="*/ 6113 h 7481"/>
                <a:gd name="T6" fmla="*/ 13390 w 13545"/>
                <a:gd name="T7" fmla="*/ 4554 h 7481"/>
                <a:gd name="T8" fmla="*/ 324 w 13545"/>
                <a:gd name="T9" fmla="*/ 4224 h 7481"/>
                <a:gd name="T10" fmla="*/ 12640 w 13545"/>
                <a:gd name="T11" fmla="*/ 2549 h 7481"/>
                <a:gd name="T12" fmla="*/ 7168 w 13545"/>
                <a:gd name="T13" fmla="*/ 2082 h 7481"/>
                <a:gd name="T14" fmla="*/ 5267 w 13545"/>
                <a:gd name="T15" fmla="*/ 1968 h 7481"/>
                <a:gd name="T16" fmla="*/ 9131 w 13545"/>
                <a:gd name="T17" fmla="*/ 1788 h 7481"/>
                <a:gd name="T18" fmla="*/ 6174 w 13545"/>
                <a:gd name="T19" fmla="*/ 1716 h 7481"/>
                <a:gd name="T20" fmla="*/ 5346 w 13545"/>
                <a:gd name="T21" fmla="*/ 1727 h 7481"/>
                <a:gd name="T22" fmla="*/ 7600 w 13545"/>
                <a:gd name="T23" fmla="*/ 1699 h 7481"/>
                <a:gd name="T24" fmla="*/ 9203 w 13545"/>
                <a:gd name="T25" fmla="*/ 1799 h 7481"/>
                <a:gd name="T26" fmla="*/ 7354 w 13545"/>
                <a:gd name="T27" fmla="*/ 1386 h 7481"/>
                <a:gd name="T28" fmla="*/ 7331 w 13545"/>
                <a:gd name="T29" fmla="*/ 1290 h 7481"/>
                <a:gd name="T30" fmla="*/ 6149 w 13545"/>
                <a:gd name="T31" fmla="*/ 888 h 7481"/>
                <a:gd name="T32" fmla="*/ 6058 w 13545"/>
                <a:gd name="T33" fmla="*/ 763 h 7481"/>
                <a:gd name="T34" fmla="*/ 6293 w 13545"/>
                <a:gd name="T35" fmla="*/ 672 h 7481"/>
                <a:gd name="T36" fmla="*/ 11314 w 13545"/>
                <a:gd name="T37" fmla="*/ 282 h 7481"/>
                <a:gd name="T38" fmla="*/ 12604 w 13545"/>
                <a:gd name="T39" fmla="*/ 384 h 7481"/>
                <a:gd name="T40" fmla="*/ 12238 w 13545"/>
                <a:gd name="T41" fmla="*/ 1056 h 7481"/>
                <a:gd name="T42" fmla="*/ 12622 w 13545"/>
                <a:gd name="T43" fmla="*/ 1223 h 7481"/>
                <a:gd name="T44" fmla="*/ 12532 w 13545"/>
                <a:gd name="T45" fmla="*/ 2418 h 7481"/>
                <a:gd name="T46" fmla="*/ 12946 w 13545"/>
                <a:gd name="T47" fmla="*/ 3030 h 7481"/>
                <a:gd name="T48" fmla="*/ 12892 w 13545"/>
                <a:gd name="T49" fmla="*/ 3894 h 7481"/>
                <a:gd name="T50" fmla="*/ 12070 w 13545"/>
                <a:gd name="T51" fmla="*/ 2261 h 7481"/>
                <a:gd name="T52" fmla="*/ 12052 w 13545"/>
                <a:gd name="T53" fmla="*/ 3228 h 7481"/>
                <a:gd name="T54" fmla="*/ 11206 w 13545"/>
                <a:gd name="T55" fmla="*/ 4025 h 7481"/>
                <a:gd name="T56" fmla="*/ 11380 w 13545"/>
                <a:gd name="T57" fmla="*/ 5226 h 7481"/>
                <a:gd name="T58" fmla="*/ 12124 w 13545"/>
                <a:gd name="T59" fmla="*/ 5921 h 7481"/>
                <a:gd name="T60" fmla="*/ 11615 w 13545"/>
                <a:gd name="T61" fmla="*/ 7481 h 7481"/>
                <a:gd name="T62" fmla="*/ 11236 w 13545"/>
                <a:gd name="T63" fmla="*/ 6551 h 7481"/>
                <a:gd name="T64" fmla="*/ 9821 w 13545"/>
                <a:gd name="T65" fmla="*/ 5988 h 7481"/>
                <a:gd name="T66" fmla="*/ 8375 w 13545"/>
                <a:gd name="T67" fmla="*/ 6983 h 7481"/>
                <a:gd name="T68" fmla="*/ 6647 w 13545"/>
                <a:gd name="T69" fmla="*/ 6846 h 7481"/>
                <a:gd name="T70" fmla="*/ 5249 w 13545"/>
                <a:gd name="T71" fmla="*/ 6353 h 7481"/>
                <a:gd name="T72" fmla="*/ 4355 w 13545"/>
                <a:gd name="T73" fmla="*/ 5298 h 7481"/>
                <a:gd name="T74" fmla="*/ 3287 w 13545"/>
                <a:gd name="T75" fmla="*/ 5429 h 7481"/>
                <a:gd name="T76" fmla="*/ 2483 w 13545"/>
                <a:gd name="T77" fmla="*/ 4823 h 7481"/>
                <a:gd name="T78" fmla="*/ 1625 w 13545"/>
                <a:gd name="T79" fmla="*/ 5262 h 7481"/>
                <a:gd name="T80" fmla="*/ 767 w 13545"/>
                <a:gd name="T81" fmla="*/ 5736 h 7481"/>
                <a:gd name="T82" fmla="*/ 600 w 13545"/>
                <a:gd name="T83" fmla="*/ 4307 h 7481"/>
                <a:gd name="T84" fmla="*/ 1098 w 13545"/>
                <a:gd name="T85" fmla="*/ 3612 h 7481"/>
                <a:gd name="T86" fmla="*/ 1559 w 13545"/>
                <a:gd name="T87" fmla="*/ 2591 h 7481"/>
                <a:gd name="T88" fmla="*/ 2627 w 13545"/>
                <a:gd name="T89" fmla="*/ 1920 h 7481"/>
                <a:gd name="T90" fmla="*/ 3870 w 13545"/>
                <a:gd name="T91" fmla="*/ 1362 h 7481"/>
                <a:gd name="T92" fmla="*/ 3419 w 13545"/>
                <a:gd name="T93" fmla="*/ 1691 h 7481"/>
                <a:gd name="T94" fmla="*/ 3516 w 13545"/>
                <a:gd name="T95" fmla="*/ 2220 h 7481"/>
                <a:gd name="T96" fmla="*/ 4061 w 13545"/>
                <a:gd name="T97" fmla="*/ 2394 h 7481"/>
                <a:gd name="T98" fmla="*/ 4950 w 13545"/>
                <a:gd name="T99" fmla="*/ 2729 h 7481"/>
                <a:gd name="T100" fmla="*/ 5621 w 13545"/>
                <a:gd name="T101" fmla="*/ 2634 h 7481"/>
                <a:gd name="T102" fmla="*/ 5477 w 13545"/>
                <a:gd name="T103" fmla="*/ 3474 h 7481"/>
                <a:gd name="T104" fmla="*/ 5986 w 13545"/>
                <a:gd name="T105" fmla="*/ 3125 h 7481"/>
                <a:gd name="T106" fmla="*/ 6287 w 13545"/>
                <a:gd name="T107" fmla="*/ 2712 h 7481"/>
                <a:gd name="T108" fmla="*/ 6642 w 13545"/>
                <a:gd name="T109" fmla="*/ 2466 h 7481"/>
                <a:gd name="T110" fmla="*/ 7384 w 13545"/>
                <a:gd name="T111" fmla="*/ 2100 h 7481"/>
                <a:gd name="T112" fmla="*/ 8074 w 13545"/>
                <a:gd name="T113" fmla="*/ 2034 h 7481"/>
                <a:gd name="T114" fmla="*/ 7979 w 13545"/>
                <a:gd name="T115" fmla="*/ 2466 h 7481"/>
                <a:gd name="T116" fmla="*/ 8873 w 13545"/>
                <a:gd name="T117" fmla="*/ 2303 h 7481"/>
                <a:gd name="T118" fmla="*/ 9652 w 13545"/>
                <a:gd name="T119" fmla="*/ 2405 h 7481"/>
                <a:gd name="T120" fmla="*/ 9959 w 13545"/>
                <a:gd name="T121" fmla="*/ 1926 h 7481"/>
                <a:gd name="T122" fmla="*/ 11230 w 13545"/>
                <a:gd name="T123" fmla="*/ 1254 h 7481"/>
                <a:gd name="T124" fmla="*/ 11861 w 13545"/>
                <a:gd name="T125" fmla="*/ 426 h 7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45" h="7481">
                  <a:moveTo>
                    <a:pt x="13337" y="6005"/>
                  </a:moveTo>
                  <a:lnTo>
                    <a:pt x="13342" y="6005"/>
                  </a:lnTo>
                  <a:lnTo>
                    <a:pt x="13348" y="6011"/>
                  </a:lnTo>
                  <a:lnTo>
                    <a:pt x="13348" y="6005"/>
                  </a:lnTo>
                  <a:lnTo>
                    <a:pt x="13354" y="6018"/>
                  </a:lnTo>
                  <a:lnTo>
                    <a:pt x="13348" y="6029"/>
                  </a:lnTo>
                  <a:lnTo>
                    <a:pt x="13342" y="6041"/>
                  </a:lnTo>
                  <a:lnTo>
                    <a:pt x="13342" y="6047"/>
                  </a:lnTo>
                  <a:lnTo>
                    <a:pt x="13329" y="6054"/>
                  </a:lnTo>
                  <a:lnTo>
                    <a:pt x="13324" y="6054"/>
                  </a:lnTo>
                  <a:lnTo>
                    <a:pt x="13318" y="6047"/>
                  </a:lnTo>
                  <a:lnTo>
                    <a:pt x="13318" y="6041"/>
                  </a:lnTo>
                  <a:lnTo>
                    <a:pt x="13318" y="6029"/>
                  </a:lnTo>
                  <a:lnTo>
                    <a:pt x="13324" y="6024"/>
                  </a:lnTo>
                  <a:lnTo>
                    <a:pt x="13329" y="6011"/>
                  </a:lnTo>
                  <a:lnTo>
                    <a:pt x="13337" y="6005"/>
                  </a:lnTo>
                  <a:close/>
                  <a:moveTo>
                    <a:pt x="13234" y="5963"/>
                  </a:moveTo>
                  <a:lnTo>
                    <a:pt x="13240" y="5969"/>
                  </a:lnTo>
                  <a:lnTo>
                    <a:pt x="13246" y="5975"/>
                  </a:lnTo>
                  <a:lnTo>
                    <a:pt x="13246" y="5988"/>
                  </a:lnTo>
                  <a:lnTo>
                    <a:pt x="13229" y="6011"/>
                  </a:lnTo>
                  <a:lnTo>
                    <a:pt x="13234" y="6011"/>
                  </a:lnTo>
                  <a:lnTo>
                    <a:pt x="13221" y="6065"/>
                  </a:lnTo>
                  <a:lnTo>
                    <a:pt x="13216" y="6101"/>
                  </a:lnTo>
                  <a:lnTo>
                    <a:pt x="13210" y="6126"/>
                  </a:lnTo>
                  <a:lnTo>
                    <a:pt x="13216" y="6137"/>
                  </a:lnTo>
                  <a:lnTo>
                    <a:pt x="13210" y="6155"/>
                  </a:lnTo>
                  <a:lnTo>
                    <a:pt x="13210" y="6162"/>
                  </a:lnTo>
                  <a:lnTo>
                    <a:pt x="13204" y="6162"/>
                  </a:lnTo>
                  <a:lnTo>
                    <a:pt x="13193" y="6149"/>
                  </a:lnTo>
                  <a:lnTo>
                    <a:pt x="13185" y="6137"/>
                  </a:lnTo>
                  <a:lnTo>
                    <a:pt x="13185" y="6132"/>
                  </a:lnTo>
                  <a:lnTo>
                    <a:pt x="13185" y="6113"/>
                  </a:lnTo>
                  <a:lnTo>
                    <a:pt x="13198" y="6083"/>
                  </a:lnTo>
                  <a:lnTo>
                    <a:pt x="13198" y="6054"/>
                  </a:lnTo>
                  <a:lnTo>
                    <a:pt x="13204" y="6041"/>
                  </a:lnTo>
                  <a:lnTo>
                    <a:pt x="13193" y="6011"/>
                  </a:lnTo>
                  <a:lnTo>
                    <a:pt x="13185" y="5993"/>
                  </a:lnTo>
                  <a:lnTo>
                    <a:pt x="13193" y="5988"/>
                  </a:lnTo>
                  <a:lnTo>
                    <a:pt x="13193" y="5975"/>
                  </a:lnTo>
                  <a:lnTo>
                    <a:pt x="13204" y="5975"/>
                  </a:lnTo>
                  <a:lnTo>
                    <a:pt x="13210" y="5975"/>
                  </a:lnTo>
                  <a:lnTo>
                    <a:pt x="13221" y="5969"/>
                  </a:lnTo>
                  <a:lnTo>
                    <a:pt x="13234" y="5963"/>
                  </a:lnTo>
                  <a:close/>
                  <a:moveTo>
                    <a:pt x="13324" y="5598"/>
                  </a:moveTo>
                  <a:lnTo>
                    <a:pt x="13329" y="5598"/>
                  </a:lnTo>
                  <a:lnTo>
                    <a:pt x="13342" y="5598"/>
                  </a:lnTo>
                  <a:lnTo>
                    <a:pt x="13348" y="5603"/>
                  </a:lnTo>
                  <a:lnTo>
                    <a:pt x="13348" y="5609"/>
                  </a:lnTo>
                  <a:lnTo>
                    <a:pt x="13360" y="5615"/>
                  </a:lnTo>
                  <a:lnTo>
                    <a:pt x="13365" y="5622"/>
                  </a:lnTo>
                  <a:lnTo>
                    <a:pt x="13365" y="5628"/>
                  </a:lnTo>
                  <a:lnTo>
                    <a:pt x="13342" y="5651"/>
                  </a:lnTo>
                  <a:lnTo>
                    <a:pt x="13329" y="5675"/>
                  </a:lnTo>
                  <a:lnTo>
                    <a:pt x="13324" y="5687"/>
                  </a:lnTo>
                  <a:lnTo>
                    <a:pt x="13324" y="5700"/>
                  </a:lnTo>
                  <a:lnTo>
                    <a:pt x="13318" y="5730"/>
                  </a:lnTo>
                  <a:lnTo>
                    <a:pt x="13318" y="5747"/>
                  </a:lnTo>
                  <a:lnTo>
                    <a:pt x="13312" y="5766"/>
                  </a:lnTo>
                  <a:lnTo>
                    <a:pt x="13306" y="5772"/>
                  </a:lnTo>
                  <a:lnTo>
                    <a:pt x="13301" y="5772"/>
                  </a:lnTo>
                  <a:lnTo>
                    <a:pt x="13293" y="5772"/>
                  </a:lnTo>
                  <a:lnTo>
                    <a:pt x="13293" y="5777"/>
                  </a:lnTo>
                  <a:lnTo>
                    <a:pt x="13288" y="5783"/>
                  </a:lnTo>
                  <a:lnTo>
                    <a:pt x="13301" y="5789"/>
                  </a:lnTo>
                  <a:lnTo>
                    <a:pt x="13306" y="5802"/>
                  </a:lnTo>
                  <a:lnTo>
                    <a:pt x="13306" y="5813"/>
                  </a:lnTo>
                  <a:lnTo>
                    <a:pt x="13301" y="5831"/>
                  </a:lnTo>
                  <a:lnTo>
                    <a:pt x="13288" y="5849"/>
                  </a:lnTo>
                  <a:lnTo>
                    <a:pt x="13293" y="5867"/>
                  </a:lnTo>
                  <a:lnTo>
                    <a:pt x="13288" y="5885"/>
                  </a:lnTo>
                  <a:lnTo>
                    <a:pt x="13282" y="5910"/>
                  </a:lnTo>
                  <a:lnTo>
                    <a:pt x="13282" y="5916"/>
                  </a:lnTo>
                  <a:lnTo>
                    <a:pt x="13276" y="5921"/>
                  </a:lnTo>
                  <a:lnTo>
                    <a:pt x="13270" y="5927"/>
                  </a:lnTo>
                  <a:lnTo>
                    <a:pt x="13265" y="5921"/>
                  </a:lnTo>
                  <a:lnTo>
                    <a:pt x="13265" y="5910"/>
                  </a:lnTo>
                  <a:lnTo>
                    <a:pt x="13265" y="5897"/>
                  </a:lnTo>
                  <a:lnTo>
                    <a:pt x="13265" y="5885"/>
                  </a:lnTo>
                  <a:lnTo>
                    <a:pt x="13270" y="5874"/>
                  </a:lnTo>
                  <a:lnTo>
                    <a:pt x="13252" y="5861"/>
                  </a:lnTo>
                  <a:lnTo>
                    <a:pt x="13246" y="5855"/>
                  </a:lnTo>
                  <a:lnTo>
                    <a:pt x="13246" y="5849"/>
                  </a:lnTo>
                  <a:lnTo>
                    <a:pt x="13257" y="5844"/>
                  </a:lnTo>
                  <a:lnTo>
                    <a:pt x="13265" y="5838"/>
                  </a:lnTo>
                  <a:lnTo>
                    <a:pt x="13265" y="5813"/>
                  </a:lnTo>
                  <a:lnTo>
                    <a:pt x="13265" y="5795"/>
                  </a:lnTo>
                  <a:lnTo>
                    <a:pt x="13265" y="5759"/>
                  </a:lnTo>
                  <a:lnTo>
                    <a:pt x="13276" y="5736"/>
                  </a:lnTo>
                  <a:lnTo>
                    <a:pt x="13276" y="5730"/>
                  </a:lnTo>
                  <a:lnTo>
                    <a:pt x="13265" y="5705"/>
                  </a:lnTo>
                  <a:lnTo>
                    <a:pt x="13257" y="5694"/>
                  </a:lnTo>
                  <a:lnTo>
                    <a:pt x="13257" y="5687"/>
                  </a:lnTo>
                  <a:lnTo>
                    <a:pt x="13265" y="5681"/>
                  </a:lnTo>
                  <a:lnTo>
                    <a:pt x="13265" y="5687"/>
                  </a:lnTo>
                  <a:lnTo>
                    <a:pt x="13276" y="5694"/>
                  </a:lnTo>
                  <a:lnTo>
                    <a:pt x="13282" y="5700"/>
                  </a:lnTo>
                  <a:lnTo>
                    <a:pt x="13288" y="5700"/>
                  </a:lnTo>
                  <a:lnTo>
                    <a:pt x="13301" y="5694"/>
                  </a:lnTo>
                  <a:lnTo>
                    <a:pt x="13306" y="5687"/>
                  </a:lnTo>
                  <a:lnTo>
                    <a:pt x="13318" y="5670"/>
                  </a:lnTo>
                  <a:lnTo>
                    <a:pt x="13318" y="5664"/>
                  </a:lnTo>
                  <a:lnTo>
                    <a:pt x="13318" y="5658"/>
                  </a:lnTo>
                  <a:lnTo>
                    <a:pt x="13312" y="5651"/>
                  </a:lnTo>
                  <a:lnTo>
                    <a:pt x="13306" y="5645"/>
                  </a:lnTo>
                  <a:lnTo>
                    <a:pt x="13312" y="5639"/>
                  </a:lnTo>
                  <a:lnTo>
                    <a:pt x="13318" y="5634"/>
                  </a:lnTo>
                  <a:lnTo>
                    <a:pt x="13318" y="5622"/>
                  </a:lnTo>
                  <a:lnTo>
                    <a:pt x="13318" y="5609"/>
                  </a:lnTo>
                  <a:lnTo>
                    <a:pt x="13324" y="5603"/>
                  </a:lnTo>
                  <a:lnTo>
                    <a:pt x="13324" y="5598"/>
                  </a:lnTo>
                  <a:close/>
                  <a:moveTo>
                    <a:pt x="13414" y="5346"/>
                  </a:moveTo>
                  <a:lnTo>
                    <a:pt x="13420" y="5346"/>
                  </a:lnTo>
                  <a:lnTo>
                    <a:pt x="13420" y="5351"/>
                  </a:lnTo>
                  <a:lnTo>
                    <a:pt x="13420" y="5363"/>
                  </a:lnTo>
                  <a:lnTo>
                    <a:pt x="13414" y="5376"/>
                  </a:lnTo>
                  <a:lnTo>
                    <a:pt x="13414" y="5387"/>
                  </a:lnTo>
                  <a:lnTo>
                    <a:pt x="13414" y="5399"/>
                  </a:lnTo>
                  <a:lnTo>
                    <a:pt x="13414" y="5418"/>
                  </a:lnTo>
                  <a:lnTo>
                    <a:pt x="13414" y="5465"/>
                  </a:lnTo>
                  <a:lnTo>
                    <a:pt x="13401" y="5501"/>
                  </a:lnTo>
                  <a:lnTo>
                    <a:pt x="13401" y="5520"/>
                  </a:lnTo>
                  <a:lnTo>
                    <a:pt x="13401" y="5531"/>
                  </a:lnTo>
                  <a:lnTo>
                    <a:pt x="13390" y="5531"/>
                  </a:lnTo>
                  <a:lnTo>
                    <a:pt x="13384" y="5531"/>
                  </a:lnTo>
                  <a:lnTo>
                    <a:pt x="13378" y="5531"/>
                  </a:lnTo>
                  <a:lnTo>
                    <a:pt x="13378" y="5526"/>
                  </a:lnTo>
                  <a:lnTo>
                    <a:pt x="13384" y="5514"/>
                  </a:lnTo>
                  <a:lnTo>
                    <a:pt x="13384" y="5501"/>
                  </a:lnTo>
                  <a:lnTo>
                    <a:pt x="13378" y="5501"/>
                  </a:lnTo>
                  <a:lnTo>
                    <a:pt x="13378" y="5495"/>
                  </a:lnTo>
                  <a:lnTo>
                    <a:pt x="13378" y="5484"/>
                  </a:lnTo>
                  <a:lnTo>
                    <a:pt x="13378" y="5471"/>
                  </a:lnTo>
                  <a:lnTo>
                    <a:pt x="13384" y="5471"/>
                  </a:lnTo>
                  <a:lnTo>
                    <a:pt x="13390" y="5465"/>
                  </a:lnTo>
                  <a:lnTo>
                    <a:pt x="13390" y="5459"/>
                  </a:lnTo>
                  <a:lnTo>
                    <a:pt x="13390" y="5448"/>
                  </a:lnTo>
                  <a:lnTo>
                    <a:pt x="13390" y="5442"/>
                  </a:lnTo>
                  <a:lnTo>
                    <a:pt x="13390" y="5429"/>
                  </a:lnTo>
                  <a:lnTo>
                    <a:pt x="13390" y="5418"/>
                  </a:lnTo>
                  <a:lnTo>
                    <a:pt x="13396" y="5406"/>
                  </a:lnTo>
                  <a:lnTo>
                    <a:pt x="13401" y="5393"/>
                  </a:lnTo>
                  <a:lnTo>
                    <a:pt x="13396" y="5387"/>
                  </a:lnTo>
                  <a:lnTo>
                    <a:pt x="13390" y="5382"/>
                  </a:lnTo>
                  <a:lnTo>
                    <a:pt x="13390" y="5376"/>
                  </a:lnTo>
                  <a:lnTo>
                    <a:pt x="13401" y="5357"/>
                  </a:lnTo>
                  <a:lnTo>
                    <a:pt x="13414" y="5346"/>
                  </a:lnTo>
                  <a:close/>
                  <a:moveTo>
                    <a:pt x="11134" y="5105"/>
                  </a:moveTo>
                  <a:lnTo>
                    <a:pt x="11141" y="5105"/>
                  </a:lnTo>
                  <a:lnTo>
                    <a:pt x="11147" y="5111"/>
                  </a:lnTo>
                  <a:lnTo>
                    <a:pt x="11141" y="5118"/>
                  </a:lnTo>
                  <a:lnTo>
                    <a:pt x="11134" y="5124"/>
                  </a:lnTo>
                  <a:lnTo>
                    <a:pt x="11122" y="5124"/>
                  </a:lnTo>
                  <a:lnTo>
                    <a:pt x="11116" y="5118"/>
                  </a:lnTo>
                  <a:lnTo>
                    <a:pt x="11122" y="5111"/>
                  </a:lnTo>
                  <a:lnTo>
                    <a:pt x="11134" y="5105"/>
                  </a:lnTo>
                  <a:close/>
                  <a:moveTo>
                    <a:pt x="13456" y="5069"/>
                  </a:moveTo>
                  <a:lnTo>
                    <a:pt x="13462" y="5075"/>
                  </a:lnTo>
                  <a:lnTo>
                    <a:pt x="13462" y="5088"/>
                  </a:lnTo>
                  <a:lnTo>
                    <a:pt x="13468" y="5118"/>
                  </a:lnTo>
                  <a:lnTo>
                    <a:pt x="13468" y="5154"/>
                  </a:lnTo>
                  <a:lnTo>
                    <a:pt x="13462" y="5166"/>
                  </a:lnTo>
                  <a:lnTo>
                    <a:pt x="13462" y="5171"/>
                  </a:lnTo>
                  <a:lnTo>
                    <a:pt x="13456" y="5171"/>
                  </a:lnTo>
                  <a:lnTo>
                    <a:pt x="13456" y="5166"/>
                  </a:lnTo>
                  <a:lnTo>
                    <a:pt x="13450" y="5154"/>
                  </a:lnTo>
                  <a:lnTo>
                    <a:pt x="13450" y="5141"/>
                  </a:lnTo>
                  <a:lnTo>
                    <a:pt x="13450" y="5130"/>
                  </a:lnTo>
                  <a:lnTo>
                    <a:pt x="13450" y="5105"/>
                  </a:lnTo>
                  <a:lnTo>
                    <a:pt x="13450" y="5088"/>
                  </a:lnTo>
                  <a:lnTo>
                    <a:pt x="13456" y="5075"/>
                  </a:lnTo>
                  <a:lnTo>
                    <a:pt x="13456" y="5069"/>
                  </a:lnTo>
                  <a:close/>
                  <a:moveTo>
                    <a:pt x="11177" y="5003"/>
                  </a:moveTo>
                  <a:lnTo>
                    <a:pt x="11177" y="5010"/>
                  </a:lnTo>
                  <a:lnTo>
                    <a:pt x="11183" y="5022"/>
                  </a:lnTo>
                  <a:lnTo>
                    <a:pt x="11183" y="5033"/>
                  </a:lnTo>
                  <a:lnTo>
                    <a:pt x="11177" y="5039"/>
                  </a:lnTo>
                  <a:lnTo>
                    <a:pt x="11170" y="5052"/>
                  </a:lnTo>
                  <a:lnTo>
                    <a:pt x="11158" y="5069"/>
                  </a:lnTo>
                  <a:lnTo>
                    <a:pt x="11152" y="5069"/>
                  </a:lnTo>
                  <a:lnTo>
                    <a:pt x="11147" y="5058"/>
                  </a:lnTo>
                  <a:lnTo>
                    <a:pt x="11152" y="5039"/>
                  </a:lnTo>
                  <a:lnTo>
                    <a:pt x="11158" y="5027"/>
                  </a:lnTo>
                  <a:lnTo>
                    <a:pt x="11170" y="5010"/>
                  </a:lnTo>
                  <a:lnTo>
                    <a:pt x="11177" y="5003"/>
                  </a:lnTo>
                  <a:close/>
                  <a:moveTo>
                    <a:pt x="11236" y="4955"/>
                  </a:moveTo>
                  <a:lnTo>
                    <a:pt x="11249" y="4961"/>
                  </a:lnTo>
                  <a:lnTo>
                    <a:pt x="11255" y="4961"/>
                  </a:lnTo>
                  <a:lnTo>
                    <a:pt x="11260" y="4955"/>
                  </a:lnTo>
                  <a:lnTo>
                    <a:pt x="11266" y="4955"/>
                  </a:lnTo>
                  <a:lnTo>
                    <a:pt x="11272" y="4955"/>
                  </a:lnTo>
                  <a:lnTo>
                    <a:pt x="11278" y="4955"/>
                  </a:lnTo>
                  <a:lnTo>
                    <a:pt x="11272" y="4967"/>
                  </a:lnTo>
                  <a:lnTo>
                    <a:pt x="11266" y="4974"/>
                  </a:lnTo>
                  <a:lnTo>
                    <a:pt x="11266" y="4980"/>
                  </a:lnTo>
                  <a:lnTo>
                    <a:pt x="11272" y="4986"/>
                  </a:lnTo>
                  <a:lnTo>
                    <a:pt x="11278" y="4991"/>
                  </a:lnTo>
                  <a:lnTo>
                    <a:pt x="11291" y="4997"/>
                  </a:lnTo>
                  <a:lnTo>
                    <a:pt x="11291" y="5003"/>
                  </a:lnTo>
                  <a:lnTo>
                    <a:pt x="11291" y="5016"/>
                  </a:lnTo>
                  <a:lnTo>
                    <a:pt x="11278" y="5016"/>
                  </a:lnTo>
                  <a:lnTo>
                    <a:pt x="11272" y="5016"/>
                  </a:lnTo>
                  <a:lnTo>
                    <a:pt x="11272" y="5027"/>
                  </a:lnTo>
                  <a:lnTo>
                    <a:pt x="11272" y="5039"/>
                  </a:lnTo>
                  <a:lnTo>
                    <a:pt x="11266" y="5046"/>
                  </a:lnTo>
                  <a:lnTo>
                    <a:pt x="11260" y="5052"/>
                  </a:lnTo>
                  <a:lnTo>
                    <a:pt x="11255" y="5052"/>
                  </a:lnTo>
                  <a:lnTo>
                    <a:pt x="11249" y="5052"/>
                  </a:lnTo>
                  <a:lnTo>
                    <a:pt x="11249" y="5039"/>
                  </a:lnTo>
                  <a:lnTo>
                    <a:pt x="11236" y="5033"/>
                  </a:lnTo>
                  <a:lnTo>
                    <a:pt x="11236" y="5027"/>
                  </a:lnTo>
                  <a:lnTo>
                    <a:pt x="11230" y="5027"/>
                  </a:lnTo>
                  <a:lnTo>
                    <a:pt x="11224" y="5027"/>
                  </a:lnTo>
                  <a:lnTo>
                    <a:pt x="11224" y="5033"/>
                  </a:lnTo>
                  <a:lnTo>
                    <a:pt x="11224" y="5039"/>
                  </a:lnTo>
                  <a:lnTo>
                    <a:pt x="11219" y="5052"/>
                  </a:lnTo>
                  <a:lnTo>
                    <a:pt x="11213" y="5052"/>
                  </a:lnTo>
                  <a:lnTo>
                    <a:pt x="11213" y="5046"/>
                  </a:lnTo>
                  <a:lnTo>
                    <a:pt x="11213" y="5039"/>
                  </a:lnTo>
                  <a:lnTo>
                    <a:pt x="11213" y="5016"/>
                  </a:lnTo>
                  <a:lnTo>
                    <a:pt x="11213" y="4997"/>
                  </a:lnTo>
                  <a:lnTo>
                    <a:pt x="11213" y="4986"/>
                  </a:lnTo>
                  <a:lnTo>
                    <a:pt x="11206" y="4980"/>
                  </a:lnTo>
                  <a:lnTo>
                    <a:pt x="11200" y="4974"/>
                  </a:lnTo>
                  <a:lnTo>
                    <a:pt x="11200" y="4967"/>
                  </a:lnTo>
                  <a:lnTo>
                    <a:pt x="11200" y="4961"/>
                  </a:lnTo>
                  <a:lnTo>
                    <a:pt x="11206" y="4961"/>
                  </a:lnTo>
                  <a:lnTo>
                    <a:pt x="11213" y="4967"/>
                  </a:lnTo>
                  <a:lnTo>
                    <a:pt x="11230" y="4967"/>
                  </a:lnTo>
                  <a:lnTo>
                    <a:pt x="11236" y="4961"/>
                  </a:lnTo>
                  <a:lnTo>
                    <a:pt x="11236" y="4955"/>
                  </a:lnTo>
                  <a:close/>
                  <a:moveTo>
                    <a:pt x="13450" y="4914"/>
                  </a:moveTo>
                  <a:lnTo>
                    <a:pt x="13456" y="4919"/>
                  </a:lnTo>
                  <a:lnTo>
                    <a:pt x="13462" y="4931"/>
                  </a:lnTo>
                  <a:lnTo>
                    <a:pt x="13456" y="4931"/>
                  </a:lnTo>
                  <a:lnTo>
                    <a:pt x="13456" y="4938"/>
                  </a:lnTo>
                  <a:lnTo>
                    <a:pt x="13450" y="4944"/>
                  </a:lnTo>
                  <a:lnTo>
                    <a:pt x="13445" y="4938"/>
                  </a:lnTo>
                  <a:lnTo>
                    <a:pt x="13437" y="4931"/>
                  </a:lnTo>
                  <a:lnTo>
                    <a:pt x="13445" y="4919"/>
                  </a:lnTo>
                  <a:lnTo>
                    <a:pt x="13450" y="4914"/>
                  </a:lnTo>
                  <a:close/>
                  <a:moveTo>
                    <a:pt x="13414" y="4847"/>
                  </a:moveTo>
                  <a:lnTo>
                    <a:pt x="13420" y="4847"/>
                  </a:lnTo>
                  <a:lnTo>
                    <a:pt x="13432" y="4847"/>
                  </a:lnTo>
                  <a:lnTo>
                    <a:pt x="13437" y="4853"/>
                  </a:lnTo>
                  <a:lnTo>
                    <a:pt x="13437" y="4859"/>
                  </a:lnTo>
                  <a:lnTo>
                    <a:pt x="13426" y="4866"/>
                  </a:lnTo>
                  <a:lnTo>
                    <a:pt x="13414" y="4859"/>
                  </a:lnTo>
                  <a:lnTo>
                    <a:pt x="13409" y="4859"/>
                  </a:lnTo>
                  <a:lnTo>
                    <a:pt x="13409" y="4853"/>
                  </a:lnTo>
                  <a:lnTo>
                    <a:pt x="13414" y="4847"/>
                  </a:lnTo>
                  <a:close/>
                  <a:moveTo>
                    <a:pt x="11734" y="4775"/>
                  </a:moveTo>
                  <a:lnTo>
                    <a:pt x="11740" y="4775"/>
                  </a:lnTo>
                  <a:lnTo>
                    <a:pt x="11746" y="4775"/>
                  </a:lnTo>
                  <a:lnTo>
                    <a:pt x="11753" y="4775"/>
                  </a:lnTo>
                  <a:lnTo>
                    <a:pt x="11764" y="4794"/>
                  </a:lnTo>
                  <a:lnTo>
                    <a:pt x="11776" y="4794"/>
                  </a:lnTo>
                  <a:lnTo>
                    <a:pt x="11789" y="4794"/>
                  </a:lnTo>
                  <a:lnTo>
                    <a:pt x="11795" y="4794"/>
                  </a:lnTo>
                  <a:lnTo>
                    <a:pt x="11800" y="4800"/>
                  </a:lnTo>
                  <a:lnTo>
                    <a:pt x="11806" y="4800"/>
                  </a:lnTo>
                  <a:lnTo>
                    <a:pt x="11806" y="4811"/>
                  </a:lnTo>
                  <a:lnTo>
                    <a:pt x="11806" y="4823"/>
                  </a:lnTo>
                  <a:lnTo>
                    <a:pt x="11825" y="4847"/>
                  </a:lnTo>
                  <a:lnTo>
                    <a:pt x="11831" y="4853"/>
                  </a:lnTo>
                  <a:lnTo>
                    <a:pt x="11842" y="4859"/>
                  </a:lnTo>
                  <a:lnTo>
                    <a:pt x="11848" y="4859"/>
                  </a:lnTo>
                  <a:lnTo>
                    <a:pt x="11854" y="4872"/>
                  </a:lnTo>
                  <a:lnTo>
                    <a:pt x="11854" y="4878"/>
                  </a:lnTo>
                  <a:lnTo>
                    <a:pt x="11854" y="4883"/>
                  </a:lnTo>
                  <a:lnTo>
                    <a:pt x="11854" y="4889"/>
                  </a:lnTo>
                  <a:lnTo>
                    <a:pt x="11854" y="4895"/>
                  </a:lnTo>
                  <a:lnTo>
                    <a:pt x="11861" y="4895"/>
                  </a:lnTo>
                  <a:lnTo>
                    <a:pt x="11861" y="4889"/>
                  </a:lnTo>
                  <a:lnTo>
                    <a:pt x="11872" y="4883"/>
                  </a:lnTo>
                  <a:lnTo>
                    <a:pt x="11884" y="4889"/>
                  </a:lnTo>
                  <a:lnTo>
                    <a:pt x="11903" y="4902"/>
                  </a:lnTo>
                  <a:lnTo>
                    <a:pt x="11920" y="4919"/>
                  </a:lnTo>
                  <a:lnTo>
                    <a:pt x="11926" y="4931"/>
                  </a:lnTo>
                  <a:lnTo>
                    <a:pt x="11926" y="4938"/>
                  </a:lnTo>
                  <a:lnTo>
                    <a:pt x="11920" y="4938"/>
                  </a:lnTo>
                  <a:lnTo>
                    <a:pt x="11914" y="4938"/>
                  </a:lnTo>
                  <a:lnTo>
                    <a:pt x="11903" y="4925"/>
                  </a:lnTo>
                  <a:lnTo>
                    <a:pt x="11890" y="4919"/>
                  </a:lnTo>
                  <a:lnTo>
                    <a:pt x="11884" y="4919"/>
                  </a:lnTo>
                  <a:lnTo>
                    <a:pt x="11884" y="4931"/>
                  </a:lnTo>
                  <a:lnTo>
                    <a:pt x="11897" y="4938"/>
                  </a:lnTo>
                  <a:lnTo>
                    <a:pt x="11908" y="4950"/>
                  </a:lnTo>
                  <a:lnTo>
                    <a:pt x="11920" y="4955"/>
                  </a:lnTo>
                  <a:lnTo>
                    <a:pt x="11944" y="4961"/>
                  </a:lnTo>
                  <a:lnTo>
                    <a:pt x="11962" y="4974"/>
                  </a:lnTo>
                  <a:lnTo>
                    <a:pt x="11980" y="4986"/>
                  </a:lnTo>
                  <a:lnTo>
                    <a:pt x="11986" y="4991"/>
                  </a:lnTo>
                  <a:lnTo>
                    <a:pt x="11998" y="5010"/>
                  </a:lnTo>
                  <a:lnTo>
                    <a:pt x="11998" y="5016"/>
                  </a:lnTo>
                  <a:lnTo>
                    <a:pt x="11998" y="5022"/>
                  </a:lnTo>
                  <a:lnTo>
                    <a:pt x="11998" y="5027"/>
                  </a:lnTo>
                  <a:lnTo>
                    <a:pt x="11992" y="5022"/>
                  </a:lnTo>
                  <a:lnTo>
                    <a:pt x="11986" y="5022"/>
                  </a:lnTo>
                  <a:lnTo>
                    <a:pt x="11980" y="5027"/>
                  </a:lnTo>
                  <a:lnTo>
                    <a:pt x="11980" y="5033"/>
                  </a:lnTo>
                  <a:lnTo>
                    <a:pt x="11986" y="5039"/>
                  </a:lnTo>
                  <a:lnTo>
                    <a:pt x="11986" y="5046"/>
                  </a:lnTo>
                  <a:lnTo>
                    <a:pt x="11998" y="5052"/>
                  </a:lnTo>
                  <a:lnTo>
                    <a:pt x="12016" y="5069"/>
                  </a:lnTo>
                  <a:lnTo>
                    <a:pt x="12022" y="5069"/>
                  </a:lnTo>
                  <a:lnTo>
                    <a:pt x="12028" y="5082"/>
                  </a:lnTo>
                  <a:lnTo>
                    <a:pt x="12028" y="5088"/>
                  </a:lnTo>
                  <a:lnTo>
                    <a:pt x="12022" y="5088"/>
                  </a:lnTo>
                  <a:lnTo>
                    <a:pt x="12016" y="5094"/>
                  </a:lnTo>
                  <a:lnTo>
                    <a:pt x="12016" y="5099"/>
                  </a:lnTo>
                  <a:lnTo>
                    <a:pt x="12022" y="5099"/>
                  </a:lnTo>
                  <a:lnTo>
                    <a:pt x="12028" y="5105"/>
                  </a:lnTo>
                  <a:lnTo>
                    <a:pt x="12041" y="5111"/>
                  </a:lnTo>
                  <a:lnTo>
                    <a:pt x="12047" y="5124"/>
                  </a:lnTo>
                  <a:lnTo>
                    <a:pt x="12070" y="5124"/>
                  </a:lnTo>
                  <a:lnTo>
                    <a:pt x="12077" y="5130"/>
                  </a:lnTo>
                  <a:lnTo>
                    <a:pt x="12088" y="5141"/>
                  </a:lnTo>
                  <a:lnTo>
                    <a:pt x="12094" y="5147"/>
                  </a:lnTo>
                  <a:lnTo>
                    <a:pt x="12094" y="5160"/>
                  </a:lnTo>
                  <a:lnTo>
                    <a:pt x="12100" y="5171"/>
                  </a:lnTo>
                  <a:lnTo>
                    <a:pt x="12100" y="5166"/>
                  </a:lnTo>
                  <a:lnTo>
                    <a:pt x="12106" y="5160"/>
                  </a:lnTo>
                  <a:lnTo>
                    <a:pt x="12119" y="5160"/>
                  </a:lnTo>
                  <a:lnTo>
                    <a:pt x="12124" y="5166"/>
                  </a:lnTo>
                  <a:lnTo>
                    <a:pt x="12142" y="5171"/>
                  </a:lnTo>
                  <a:lnTo>
                    <a:pt x="12149" y="5183"/>
                  </a:lnTo>
                  <a:lnTo>
                    <a:pt x="12149" y="5190"/>
                  </a:lnTo>
                  <a:lnTo>
                    <a:pt x="12149" y="5196"/>
                  </a:lnTo>
                  <a:lnTo>
                    <a:pt x="12155" y="5202"/>
                  </a:lnTo>
                  <a:lnTo>
                    <a:pt x="12160" y="5196"/>
                  </a:lnTo>
                  <a:lnTo>
                    <a:pt x="12166" y="5196"/>
                  </a:lnTo>
                  <a:lnTo>
                    <a:pt x="12172" y="5196"/>
                  </a:lnTo>
                  <a:lnTo>
                    <a:pt x="12178" y="5202"/>
                  </a:lnTo>
                  <a:lnTo>
                    <a:pt x="12196" y="5219"/>
                  </a:lnTo>
                  <a:lnTo>
                    <a:pt x="12238" y="5255"/>
                  </a:lnTo>
                  <a:lnTo>
                    <a:pt x="12299" y="5321"/>
                  </a:lnTo>
                  <a:lnTo>
                    <a:pt x="12316" y="5327"/>
                  </a:lnTo>
                  <a:lnTo>
                    <a:pt x="12329" y="5334"/>
                  </a:lnTo>
                  <a:lnTo>
                    <a:pt x="12340" y="5340"/>
                  </a:lnTo>
                  <a:lnTo>
                    <a:pt x="12346" y="5346"/>
                  </a:lnTo>
                  <a:lnTo>
                    <a:pt x="12346" y="5357"/>
                  </a:lnTo>
                  <a:lnTo>
                    <a:pt x="12346" y="5363"/>
                  </a:lnTo>
                  <a:lnTo>
                    <a:pt x="12352" y="5363"/>
                  </a:lnTo>
                  <a:lnTo>
                    <a:pt x="12358" y="5363"/>
                  </a:lnTo>
                  <a:lnTo>
                    <a:pt x="12370" y="5363"/>
                  </a:lnTo>
                  <a:lnTo>
                    <a:pt x="12376" y="5363"/>
                  </a:lnTo>
                  <a:lnTo>
                    <a:pt x="12382" y="5363"/>
                  </a:lnTo>
                  <a:lnTo>
                    <a:pt x="12388" y="5376"/>
                  </a:lnTo>
                  <a:lnTo>
                    <a:pt x="12388" y="5382"/>
                  </a:lnTo>
                  <a:lnTo>
                    <a:pt x="12388" y="5387"/>
                  </a:lnTo>
                  <a:lnTo>
                    <a:pt x="12401" y="5387"/>
                  </a:lnTo>
                  <a:lnTo>
                    <a:pt x="12406" y="5387"/>
                  </a:lnTo>
                  <a:lnTo>
                    <a:pt x="12418" y="5387"/>
                  </a:lnTo>
                  <a:lnTo>
                    <a:pt x="12424" y="5387"/>
                  </a:lnTo>
                  <a:lnTo>
                    <a:pt x="12424" y="5393"/>
                  </a:lnTo>
                  <a:lnTo>
                    <a:pt x="12430" y="5399"/>
                  </a:lnTo>
                  <a:lnTo>
                    <a:pt x="12430" y="5412"/>
                  </a:lnTo>
                  <a:lnTo>
                    <a:pt x="12442" y="5423"/>
                  </a:lnTo>
                  <a:lnTo>
                    <a:pt x="12448" y="5423"/>
                  </a:lnTo>
                  <a:lnTo>
                    <a:pt x="12460" y="5429"/>
                  </a:lnTo>
                  <a:lnTo>
                    <a:pt x="12473" y="5435"/>
                  </a:lnTo>
                  <a:lnTo>
                    <a:pt x="12484" y="5459"/>
                  </a:lnTo>
                  <a:lnTo>
                    <a:pt x="12520" y="5459"/>
                  </a:lnTo>
                  <a:lnTo>
                    <a:pt x="12538" y="5471"/>
                  </a:lnTo>
                  <a:lnTo>
                    <a:pt x="12556" y="5484"/>
                  </a:lnTo>
                  <a:lnTo>
                    <a:pt x="12562" y="5501"/>
                  </a:lnTo>
                  <a:lnTo>
                    <a:pt x="12556" y="5501"/>
                  </a:lnTo>
                  <a:lnTo>
                    <a:pt x="12550" y="5501"/>
                  </a:lnTo>
                  <a:lnTo>
                    <a:pt x="12545" y="5495"/>
                  </a:lnTo>
                  <a:lnTo>
                    <a:pt x="12532" y="5484"/>
                  </a:lnTo>
                  <a:lnTo>
                    <a:pt x="12526" y="5478"/>
                  </a:lnTo>
                  <a:lnTo>
                    <a:pt x="12514" y="5471"/>
                  </a:lnTo>
                  <a:lnTo>
                    <a:pt x="12502" y="5471"/>
                  </a:lnTo>
                  <a:lnTo>
                    <a:pt x="12496" y="5484"/>
                  </a:lnTo>
                  <a:lnTo>
                    <a:pt x="12442" y="5471"/>
                  </a:lnTo>
                  <a:lnTo>
                    <a:pt x="12437" y="5465"/>
                  </a:lnTo>
                  <a:lnTo>
                    <a:pt x="12430" y="5465"/>
                  </a:lnTo>
                  <a:lnTo>
                    <a:pt x="12406" y="5465"/>
                  </a:lnTo>
                  <a:lnTo>
                    <a:pt x="12376" y="5471"/>
                  </a:lnTo>
                  <a:lnTo>
                    <a:pt x="12365" y="5484"/>
                  </a:lnTo>
                  <a:lnTo>
                    <a:pt x="12358" y="5495"/>
                  </a:lnTo>
                  <a:lnTo>
                    <a:pt x="12346" y="5507"/>
                  </a:lnTo>
                  <a:lnTo>
                    <a:pt x="12346" y="5526"/>
                  </a:lnTo>
                  <a:lnTo>
                    <a:pt x="12346" y="5537"/>
                  </a:lnTo>
                  <a:lnTo>
                    <a:pt x="12346" y="5556"/>
                  </a:lnTo>
                  <a:lnTo>
                    <a:pt x="12352" y="5567"/>
                  </a:lnTo>
                  <a:lnTo>
                    <a:pt x="12358" y="5579"/>
                  </a:lnTo>
                  <a:lnTo>
                    <a:pt x="12365" y="5586"/>
                  </a:lnTo>
                  <a:lnTo>
                    <a:pt x="12376" y="5586"/>
                  </a:lnTo>
                  <a:lnTo>
                    <a:pt x="12376" y="5598"/>
                  </a:lnTo>
                  <a:lnTo>
                    <a:pt x="12388" y="5658"/>
                  </a:lnTo>
                  <a:lnTo>
                    <a:pt x="12388" y="5681"/>
                  </a:lnTo>
                  <a:lnTo>
                    <a:pt x="12406" y="5711"/>
                  </a:lnTo>
                  <a:lnTo>
                    <a:pt x="12418" y="5730"/>
                  </a:lnTo>
                  <a:lnTo>
                    <a:pt x="12437" y="5753"/>
                  </a:lnTo>
                  <a:lnTo>
                    <a:pt x="12442" y="5772"/>
                  </a:lnTo>
                  <a:lnTo>
                    <a:pt x="12460" y="5795"/>
                  </a:lnTo>
                  <a:lnTo>
                    <a:pt x="12473" y="5813"/>
                  </a:lnTo>
                  <a:lnTo>
                    <a:pt x="12484" y="5813"/>
                  </a:lnTo>
                  <a:lnTo>
                    <a:pt x="12520" y="5825"/>
                  </a:lnTo>
                  <a:lnTo>
                    <a:pt x="12538" y="5831"/>
                  </a:lnTo>
                  <a:lnTo>
                    <a:pt x="12556" y="5844"/>
                  </a:lnTo>
                  <a:lnTo>
                    <a:pt x="12568" y="5844"/>
                  </a:lnTo>
                  <a:lnTo>
                    <a:pt x="12581" y="5849"/>
                  </a:lnTo>
                  <a:lnTo>
                    <a:pt x="12581" y="5855"/>
                  </a:lnTo>
                  <a:lnTo>
                    <a:pt x="12598" y="5867"/>
                  </a:lnTo>
                  <a:lnTo>
                    <a:pt x="12604" y="5880"/>
                  </a:lnTo>
                  <a:lnTo>
                    <a:pt x="12622" y="5885"/>
                  </a:lnTo>
                  <a:lnTo>
                    <a:pt x="12634" y="5885"/>
                  </a:lnTo>
                  <a:lnTo>
                    <a:pt x="12640" y="5885"/>
                  </a:lnTo>
                  <a:lnTo>
                    <a:pt x="12640" y="5874"/>
                  </a:lnTo>
                  <a:lnTo>
                    <a:pt x="12634" y="5867"/>
                  </a:lnTo>
                  <a:lnTo>
                    <a:pt x="12634" y="5861"/>
                  </a:lnTo>
                  <a:lnTo>
                    <a:pt x="12640" y="5861"/>
                  </a:lnTo>
                  <a:lnTo>
                    <a:pt x="12653" y="5867"/>
                  </a:lnTo>
                  <a:lnTo>
                    <a:pt x="12676" y="5885"/>
                  </a:lnTo>
                  <a:lnTo>
                    <a:pt x="12700" y="5910"/>
                  </a:lnTo>
                  <a:lnTo>
                    <a:pt x="12706" y="5910"/>
                  </a:lnTo>
                  <a:lnTo>
                    <a:pt x="12717" y="5916"/>
                  </a:lnTo>
                  <a:lnTo>
                    <a:pt x="12717" y="5927"/>
                  </a:lnTo>
                  <a:lnTo>
                    <a:pt x="12725" y="5939"/>
                  </a:lnTo>
                  <a:lnTo>
                    <a:pt x="12725" y="5952"/>
                  </a:lnTo>
                  <a:lnTo>
                    <a:pt x="12725" y="5957"/>
                  </a:lnTo>
                  <a:lnTo>
                    <a:pt x="12730" y="5969"/>
                  </a:lnTo>
                  <a:lnTo>
                    <a:pt x="12736" y="5975"/>
                  </a:lnTo>
                  <a:lnTo>
                    <a:pt x="12736" y="5982"/>
                  </a:lnTo>
                  <a:lnTo>
                    <a:pt x="12730" y="5988"/>
                  </a:lnTo>
                  <a:lnTo>
                    <a:pt x="12725" y="5988"/>
                  </a:lnTo>
                  <a:lnTo>
                    <a:pt x="12717" y="5975"/>
                  </a:lnTo>
                  <a:lnTo>
                    <a:pt x="12700" y="5957"/>
                  </a:lnTo>
                  <a:lnTo>
                    <a:pt x="12676" y="5939"/>
                  </a:lnTo>
                  <a:lnTo>
                    <a:pt x="12670" y="5933"/>
                  </a:lnTo>
                  <a:lnTo>
                    <a:pt x="12658" y="5927"/>
                  </a:lnTo>
                  <a:lnTo>
                    <a:pt x="12653" y="5927"/>
                  </a:lnTo>
                  <a:lnTo>
                    <a:pt x="12645" y="5927"/>
                  </a:lnTo>
                  <a:lnTo>
                    <a:pt x="12634" y="5927"/>
                  </a:lnTo>
                  <a:lnTo>
                    <a:pt x="12617" y="5933"/>
                  </a:lnTo>
                  <a:lnTo>
                    <a:pt x="12598" y="5946"/>
                  </a:lnTo>
                  <a:lnTo>
                    <a:pt x="12592" y="5946"/>
                  </a:lnTo>
                  <a:lnTo>
                    <a:pt x="12581" y="5946"/>
                  </a:lnTo>
                  <a:lnTo>
                    <a:pt x="12568" y="5952"/>
                  </a:lnTo>
                  <a:lnTo>
                    <a:pt x="12562" y="5957"/>
                  </a:lnTo>
                  <a:lnTo>
                    <a:pt x="12574" y="5999"/>
                  </a:lnTo>
                  <a:lnTo>
                    <a:pt x="12581" y="6024"/>
                  </a:lnTo>
                  <a:lnTo>
                    <a:pt x="12592" y="6047"/>
                  </a:lnTo>
                  <a:lnTo>
                    <a:pt x="12598" y="6054"/>
                  </a:lnTo>
                  <a:lnTo>
                    <a:pt x="12598" y="6065"/>
                  </a:lnTo>
                  <a:lnTo>
                    <a:pt x="12598" y="6077"/>
                  </a:lnTo>
                  <a:lnTo>
                    <a:pt x="12598" y="6083"/>
                  </a:lnTo>
                  <a:lnTo>
                    <a:pt x="12604" y="6101"/>
                  </a:lnTo>
                  <a:lnTo>
                    <a:pt x="12604" y="6107"/>
                  </a:lnTo>
                  <a:lnTo>
                    <a:pt x="12592" y="6113"/>
                  </a:lnTo>
                  <a:lnTo>
                    <a:pt x="12574" y="6107"/>
                  </a:lnTo>
                  <a:lnTo>
                    <a:pt x="12562" y="6101"/>
                  </a:lnTo>
                  <a:lnTo>
                    <a:pt x="12556" y="6096"/>
                  </a:lnTo>
                  <a:lnTo>
                    <a:pt x="12550" y="6083"/>
                  </a:lnTo>
                  <a:lnTo>
                    <a:pt x="12545" y="6071"/>
                  </a:lnTo>
                  <a:lnTo>
                    <a:pt x="12538" y="6065"/>
                  </a:lnTo>
                  <a:lnTo>
                    <a:pt x="12520" y="6047"/>
                  </a:lnTo>
                  <a:lnTo>
                    <a:pt x="12514" y="6035"/>
                  </a:lnTo>
                  <a:lnTo>
                    <a:pt x="12502" y="6024"/>
                  </a:lnTo>
                  <a:lnTo>
                    <a:pt x="12490" y="6005"/>
                  </a:lnTo>
                  <a:lnTo>
                    <a:pt x="12478" y="5969"/>
                  </a:lnTo>
                  <a:lnTo>
                    <a:pt x="12466" y="5933"/>
                  </a:lnTo>
                  <a:lnTo>
                    <a:pt x="12466" y="5927"/>
                  </a:lnTo>
                  <a:lnTo>
                    <a:pt x="12460" y="5921"/>
                  </a:lnTo>
                  <a:lnTo>
                    <a:pt x="12448" y="5910"/>
                  </a:lnTo>
                  <a:lnTo>
                    <a:pt x="12424" y="5885"/>
                  </a:lnTo>
                  <a:lnTo>
                    <a:pt x="12406" y="5861"/>
                  </a:lnTo>
                  <a:lnTo>
                    <a:pt x="12401" y="5849"/>
                  </a:lnTo>
                  <a:lnTo>
                    <a:pt x="12388" y="5838"/>
                  </a:lnTo>
                  <a:lnTo>
                    <a:pt x="12388" y="5819"/>
                  </a:lnTo>
                  <a:lnTo>
                    <a:pt x="12388" y="5802"/>
                  </a:lnTo>
                  <a:lnTo>
                    <a:pt x="12388" y="5789"/>
                  </a:lnTo>
                  <a:lnTo>
                    <a:pt x="12388" y="5783"/>
                  </a:lnTo>
                  <a:lnTo>
                    <a:pt x="12376" y="5772"/>
                  </a:lnTo>
                  <a:lnTo>
                    <a:pt x="12346" y="5747"/>
                  </a:lnTo>
                  <a:lnTo>
                    <a:pt x="12346" y="5741"/>
                  </a:lnTo>
                  <a:lnTo>
                    <a:pt x="12334" y="5736"/>
                  </a:lnTo>
                  <a:lnTo>
                    <a:pt x="12316" y="5730"/>
                  </a:lnTo>
                  <a:lnTo>
                    <a:pt x="12293" y="5723"/>
                  </a:lnTo>
                  <a:lnTo>
                    <a:pt x="12286" y="5711"/>
                  </a:lnTo>
                  <a:lnTo>
                    <a:pt x="12274" y="5705"/>
                  </a:lnTo>
                  <a:lnTo>
                    <a:pt x="12263" y="5664"/>
                  </a:lnTo>
                  <a:lnTo>
                    <a:pt x="12250" y="5622"/>
                  </a:lnTo>
                  <a:lnTo>
                    <a:pt x="12244" y="5615"/>
                  </a:lnTo>
                  <a:lnTo>
                    <a:pt x="12238" y="5609"/>
                  </a:lnTo>
                  <a:lnTo>
                    <a:pt x="12227" y="5603"/>
                  </a:lnTo>
                  <a:lnTo>
                    <a:pt x="12221" y="5579"/>
                  </a:lnTo>
                  <a:lnTo>
                    <a:pt x="12208" y="5550"/>
                  </a:lnTo>
                  <a:lnTo>
                    <a:pt x="12191" y="5520"/>
                  </a:lnTo>
                  <a:lnTo>
                    <a:pt x="12178" y="5501"/>
                  </a:lnTo>
                  <a:lnTo>
                    <a:pt x="12155" y="5478"/>
                  </a:lnTo>
                  <a:lnTo>
                    <a:pt x="12083" y="5382"/>
                  </a:lnTo>
                  <a:lnTo>
                    <a:pt x="12070" y="5357"/>
                  </a:lnTo>
                  <a:lnTo>
                    <a:pt x="12064" y="5334"/>
                  </a:lnTo>
                  <a:lnTo>
                    <a:pt x="12064" y="5327"/>
                  </a:lnTo>
                  <a:lnTo>
                    <a:pt x="12070" y="5327"/>
                  </a:lnTo>
                  <a:lnTo>
                    <a:pt x="12052" y="5321"/>
                  </a:lnTo>
                  <a:lnTo>
                    <a:pt x="12041" y="5315"/>
                  </a:lnTo>
                  <a:lnTo>
                    <a:pt x="12028" y="5298"/>
                  </a:lnTo>
                  <a:lnTo>
                    <a:pt x="12011" y="5279"/>
                  </a:lnTo>
                  <a:lnTo>
                    <a:pt x="11986" y="5268"/>
                  </a:lnTo>
                  <a:lnTo>
                    <a:pt x="11956" y="5262"/>
                  </a:lnTo>
                  <a:lnTo>
                    <a:pt x="11944" y="5249"/>
                  </a:lnTo>
                  <a:lnTo>
                    <a:pt x="11939" y="5249"/>
                  </a:lnTo>
                  <a:lnTo>
                    <a:pt x="11944" y="5243"/>
                  </a:lnTo>
                  <a:lnTo>
                    <a:pt x="11944" y="5238"/>
                  </a:lnTo>
                  <a:lnTo>
                    <a:pt x="11939" y="5232"/>
                  </a:lnTo>
                  <a:lnTo>
                    <a:pt x="11933" y="5232"/>
                  </a:lnTo>
                  <a:lnTo>
                    <a:pt x="11920" y="5238"/>
                  </a:lnTo>
                  <a:lnTo>
                    <a:pt x="11914" y="5232"/>
                  </a:lnTo>
                  <a:lnTo>
                    <a:pt x="11914" y="5226"/>
                  </a:lnTo>
                  <a:lnTo>
                    <a:pt x="11903" y="5207"/>
                  </a:lnTo>
                  <a:lnTo>
                    <a:pt x="11897" y="5196"/>
                  </a:lnTo>
                  <a:lnTo>
                    <a:pt x="11884" y="5177"/>
                  </a:lnTo>
                  <a:lnTo>
                    <a:pt x="11872" y="5154"/>
                  </a:lnTo>
                  <a:lnTo>
                    <a:pt x="11861" y="5130"/>
                  </a:lnTo>
                  <a:lnTo>
                    <a:pt x="11848" y="5099"/>
                  </a:lnTo>
                  <a:lnTo>
                    <a:pt x="11831" y="5069"/>
                  </a:lnTo>
                  <a:lnTo>
                    <a:pt x="11812" y="5046"/>
                  </a:lnTo>
                  <a:lnTo>
                    <a:pt x="11795" y="5027"/>
                  </a:lnTo>
                  <a:lnTo>
                    <a:pt x="11776" y="4997"/>
                  </a:lnTo>
                  <a:lnTo>
                    <a:pt x="11770" y="4991"/>
                  </a:lnTo>
                  <a:lnTo>
                    <a:pt x="11764" y="4991"/>
                  </a:lnTo>
                  <a:lnTo>
                    <a:pt x="11764" y="4986"/>
                  </a:lnTo>
                  <a:lnTo>
                    <a:pt x="11770" y="4980"/>
                  </a:lnTo>
                  <a:lnTo>
                    <a:pt x="11776" y="4980"/>
                  </a:lnTo>
                  <a:lnTo>
                    <a:pt x="11782" y="4974"/>
                  </a:lnTo>
                  <a:lnTo>
                    <a:pt x="11782" y="4967"/>
                  </a:lnTo>
                  <a:lnTo>
                    <a:pt x="11782" y="4955"/>
                  </a:lnTo>
                  <a:lnTo>
                    <a:pt x="11782" y="4950"/>
                  </a:lnTo>
                  <a:lnTo>
                    <a:pt x="11789" y="4950"/>
                  </a:lnTo>
                  <a:lnTo>
                    <a:pt x="11795" y="4950"/>
                  </a:lnTo>
                  <a:lnTo>
                    <a:pt x="11800" y="4950"/>
                  </a:lnTo>
                  <a:lnTo>
                    <a:pt x="11806" y="4955"/>
                  </a:lnTo>
                  <a:lnTo>
                    <a:pt x="11812" y="4955"/>
                  </a:lnTo>
                  <a:lnTo>
                    <a:pt x="11818" y="4950"/>
                  </a:lnTo>
                  <a:lnTo>
                    <a:pt x="11825" y="4938"/>
                  </a:lnTo>
                  <a:lnTo>
                    <a:pt x="11825" y="4919"/>
                  </a:lnTo>
                  <a:lnTo>
                    <a:pt x="11825" y="4914"/>
                  </a:lnTo>
                  <a:lnTo>
                    <a:pt x="11818" y="4908"/>
                  </a:lnTo>
                  <a:lnTo>
                    <a:pt x="11812" y="4902"/>
                  </a:lnTo>
                  <a:lnTo>
                    <a:pt x="11806" y="4902"/>
                  </a:lnTo>
                  <a:lnTo>
                    <a:pt x="11800" y="4902"/>
                  </a:lnTo>
                  <a:lnTo>
                    <a:pt x="11800" y="4895"/>
                  </a:lnTo>
                  <a:lnTo>
                    <a:pt x="11806" y="4895"/>
                  </a:lnTo>
                  <a:lnTo>
                    <a:pt x="11812" y="4889"/>
                  </a:lnTo>
                  <a:lnTo>
                    <a:pt x="11812" y="4883"/>
                  </a:lnTo>
                  <a:lnTo>
                    <a:pt x="11806" y="4883"/>
                  </a:lnTo>
                  <a:lnTo>
                    <a:pt x="11800" y="4878"/>
                  </a:lnTo>
                  <a:lnTo>
                    <a:pt x="11795" y="4878"/>
                  </a:lnTo>
                  <a:lnTo>
                    <a:pt x="11795" y="4872"/>
                  </a:lnTo>
                  <a:lnTo>
                    <a:pt x="11795" y="4859"/>
                  </a:lnTo>
                  <a:lnTo>
                    <a:pt x="11795" y="4853"/>
                  </a:lnTo>
                  <a:lnTo>
                    <a:pt x="11782" y="4853"/>
                  </a:lnTo>
                  <a:lnTo>
                    <a:pt x="11764" y="4853"/>
                  </a:lnTo>
                  <a:lnTo>
                    <a:pt x="11759" y="4847"/>
                  </a:lnTo>
                  <a:lnTo>
                    <a:pt x="11746" y="4842"/>
                  </a:lnTo>
                  <a:lnTo>
                    <a:pt x="11740" y="4836"/>
                  </a:lnTo>
                  <a:lnTo>
                    <a:pt x="11746" y="4836"/>
                  </a:lnTo>
                  <a:lnTo>
                    <a:pt x="11717" y="4823"/>
                  </a:lnTo>
                  <a:lnTo>
                    <a:pt x="11710" y="4823"/>
                  </a:lnTo>
                  <a:lnTo>
                    <a:pt x="11710" y="4817"/>
                  </a:lnTo>
                  <a:lnTo>
                    <a:pt x="11717" y="4811"/>
                  </a:lnTo>
                  <a:lnTo>
                    <a:pt x="11723" y="4811"/>
                  </a:lnTo>
                  <a:lnTo>
                    <a:pt x="11734" y="4806"/>
                  </a:lnTo>
                  <a:lnTo>
                    <a:pt x="11740" y="4806"/>
                  </a:lnTo>
                  <a:lnTo>
                    <a:pt x="11740" y="4800"/>
                  </a:lnTo>
                  <a:lnTo>
                    <a:pt x="11740" y="4794"/>
                  </a:lnTo>
                  <a:lnTo>
                    <a:pt x="11740" y="4787"/>
                  </a:lnTo>
                  <a:lnTo>
                    <a:pt x="11734" y="4775"/>
                  </a:lnTo>
                  <a:close/>
                  <a:moveTo>
                    <a:pt x="13396" y="4662"/>
                  </a:moveTo>
                  <a:lnTo>
                    <a:pt x="13401" y="4662"/>
                  </a:lnTo>
                  <a:lnTo>
                    <a:pt x="13401" y="4667"/>
                  </a:lnTo>
                  <a:lnTo>
                    <a:pt x="13409" y="4686"/>
                  </a:lnTo>
                  <a:lnTo>
                    <a:pt x="13414" y="4692"/>
                  </a:lnTo>
                  <a:lnTo>
                    <a:pt x="13414" y="4703"/>
                  </a:lnTo>
                  <a:lnTo>
                    <a:pt x="13401" y="4703"/>
                  </a:lnTo>
                  <a:lnTo>
                    <a:pt x="13401" y="4709"/>
                  </a:lnTo>
                  <a:lnTo>
                    <a:pt x="13396" y="4709"/>
                  </a:lnTo>
                  <a:lnTo>
                    <a:pt x="13396" y="4703"/>
                  </a:lnTo>
                  <a:lnTo>
                    <a:pt x="13390" y="4686"/>
                  </a:lnTo>
                  <a:lnTo>
                    <a:pt x="13390" y="4667"/>
                  </a:lnTo>
                  <a:lnTo>
                    <a:pt x="13396" y="4662"/>
                  </a:lnTo>
                  <a:close/>
                  <a:moveTo>
                    <a:pt x="13384" y="4595"/>
                  </a:moveTo>
                  <a:lnTo>
                    <a:pt x="13390" y="4595"/>
                  </a:lnTo>
                  <a:lnTo>
                    <a:pt x="13396" y="4595"/>
                  </a:lnTo>
                  <a:lnTo>
                    <a:pt x="13401" y="4595"/>
                  </a:lnTo>
                  <a:lnTo>
                    <a:pt x="13401" y="4607"/>
                  </a:lnTo>
                  <a:lnTo>
                    <a:pt x="13396" y="4607"/>
                  </a:lnTo>
                  <a:lnTo>
                    <a:pt x="13390" y="4614"/>
                  </a:lnTo>
                  <a:lnTo>
                    <a:pt x="13378" y="4607"/>
                  </a:lnTo>
                  <a:lnTo>
                    <a:pt x="13378" y="4601"/>
                  </a:lnTo>
                  <a:lnTo>
                    <a:pt x="13384" y="4595"/>
                  </a:lnTo>
                  <a:close/>
                  <a:moveTo>
                    <a:pt x="13360" y="4506"/>
                  </a:moveTo>
                  <a:lnTo>
                    <a:pt x="13373" y="4512"/>
                  </a:lnTo>
                  <a:lnTo>
                    <a:pt x="13373" y="4518"/>
                  </a:lnTo>
                  <a:lnTo>
                    <a:pt x="13378" y="4523"/>
                  </a:lnTo>
                  <a:lnTo>
                    <a:pt x="13378" y="4535"/>
                  </a:lnTo>
                  <a:lnTo>
                    <a:pt x="13378" y="4548"/>
                  </a:lnTo>
                  <a:lnTo>
                    <a:pt x="13390" y="4548"/>
                  </a:lnTo>
                  <a:lnTo>
                    <a:pt x="13390" y="4554"/>
                  </a:lnTo>
                  <a:lnTo>
                    <a:pt x="13390" y="4559"/>
                  </a:lnTo>
                  <a:lnTo>
                    <a:pt x="13390" y="4571"/>
                  </a:lnTo>
                  <a:lnTo>
                    <a:pt x="13384" y="4571"/>
                  </a:lnTo>
                  <a:lnTo>
                    <a:pt x="13378" y="4571"/>
                  </a:lnTo>
                  <a:lnTo>
                    <a:pt x="13373" y="4571"/>
                  </a:lnTo>
                  <a:lnTo>
                    <a:pt x="13365" y="4565"/>
                  </a:lnTo>
                  <a:lnTo>
                    <a:pt x="13360" y="4548"/>
                  </a:lnTo>
                  <a:lnTo>
                    <a:pt x="13360" y="4523"/>
                  </a:lnTo>
                  <a:lnTo>
                    <a:pt x="13360" y="4518"/>
                  </a:lnTo>
                  <a:lnTo>
                    <a:pt x="13360" y="4506"/>
                  </a:lnTo>
                  <a:close/>
                  <a:moveTo>
                    <a:pt x="11579" y="4434"/>
                  </a:moveTo>
                  <a:lnTo>
                    <a:pt x="11584" y="4451"/>
                  </a:lnTo>
                  <a:lnTo>
                    <a:pt x="11573" y="4470"/>
                  </a:lnTo>
                  <a:lnTo>
                    <a:pt x="11554" y="4463"/>
                  </a:lnTo>
                  <a:lnTo>
                    <a:pt x="11554" y="4446"/>
                  </a:lnTo>
                  <a:lnTo>
                    <a:pt x="11560" y="4440"/>
                  </a:lnTo>
                  <a:lnTo>
                    <a:pt x="11579" y="4434"/>
                  </a:lnTo>
                  <a:close/>
                  <a:moveTo>
                    <a:pt x="13246" y="4271"/>
                  </a:moveTo>
                  <a:lnTo>
                    <a:pt x="13246" y="4277"/>
                  </a:lnTo>
                  <a:lnTo>
                    <a:pt x="13252" y="4277"/>
                  </a:lnTo>
                  <a:lnTo>
                    <a:pt x="13257" y="4283"/>
                  </a:lnTo>
                  <a:lnTo>
                    <a:pt x="13257" y="4290"/>
                  </a:lnTo>
                  <a:lnTo>
                    <a:pt x="13246" y="4296"/>
                  </a:lnTo>
                  <a:lnTo>
                    <a:pt x="13246" y="4302"/>
                  </a:lnTo>
                  <a:lnTo>
                    <a:pt x="13234" y="4302"/>
                  </a:lnTo>
                  <a:lnTo>
                    <a:pt x="13229" y="4296"/>
                  </a:lnTo>
                  <a:lnTo>
                    <a:pt x="13229" y="4290"/>
                  </a:lnTo>
                  <a:lnTo>
                    <a:pt x="13234" y="4277"/>
                  </a:lnTo>
                  <a:lnTo>
                    <a:pt x="13240" y="4277"/>
                  </a:lnTo>
                  <a:lnTo>
                    <a:pt x="13246" y="4271"/>
                  </a:lnTo>
                  <a:close/>
                  <a:moveTo>
                    <a:pt x="13301" y="4254"/>
                  </a:moveTo>
                  <a:lnTo>
                    <a:pt x="13306" y="4254"/>
                  </a:lnTo>
                  <a:lnTo>
                    <a:pt x="13318" y="4260"/>
                  </a:lnTo>
                  <a:lnTo>
                    <a:pt x="13337" y="4271"/>
                  </a:lnTo>
                  <a:lnTo>
                    <a:pt x="13337" y="4277"/>
                  </a:lnTo>
                  <a:lnTo>
                    <a:pt x="13342" y="4290"/>
                  </a:lnTo>
                  <a:lnTo>
                    <a:pt x="13342" y="4302"/>
                  </a:lnTo>
                  <a:lnTo>
                    <a:pt x="13354" y="4307"/>
                  </a:lnTo>
                  <a:lnTo>
                    <a:pt x="13360" y="4313"/>
                  </a:lnTo>
                  <a:lnTo>
                    <a:pt x="13360" y="4319"/>
                  </a:lnTo>
                  <a:lnTo>
                    <a:pt x="13348" y="4332"/>
                  </a:lnTo>
                  <a:lnTo>
                    <a:pt x="13354" y="4343"/>
                  </a:lnTo>
                  <a:lnTo>
                    <a:pt x="13360" y="4349"/>
                  </a:lnTo>
                  <a:lnTo>
                    <a:pt x="13360" y="4355"/>
                  </a:lnTo>
                  <a:lnTo>
                    <a:pt x="13354" y="4368"/>
                  </a:lnTo>
                  <a:lnTo>
                    <a:pt x="13342" y="4379"/>
                  </a:lnTo>
                  <a:lnTo>
                    <a:pt x="13342" y="4385"/>
                  </a:lnTo>
                  <a:lnTo>
                    <a:pt x="13342" y="4391"/>
                  </a:lnTo>
                  <a:lnTo>
                    <a:pt x="13342" y="4398"/>
                  </a:lnTo>
                  <a:lnTo>
                    <a:pt x="13342" y="4404"/>
                  </a:lnTo>
                  <a:lnTo>
                    <a:pt x="13342" y="4415"/>
                  </a:lnTo>
                  <a:lnTo>
                    <a:pt x="13329" y="4415"/>
                  </a:lnTo>
                  <a:lnTo>
                    <a:pt x="13324" y="4415"/>
                  </a:lnTo>
                  <a:lnTo>
                    <a:pt x="13318" y="4410"/>
                  </a:lnTo>
                  <a:lnTo>
                    <a:pt x="13312" y="4410"/>
                  </a:lnTo>
                  <a:lnTo>
                    <a:pt x="13306" y="4404"/>
                  </a:lnTo>
                  <a:lnTo>
                    <a:pt x="13301" y="4398"/>
                  </a:lnTo>
                  <a:lnTo>
                    <a:pt x="13301" y="4391"/>
                  </a:lnTo>
                  <a:lnTo>
                    <a:pt x="13301" y="4379"/>
                  </a:lnTo>
                  <a:lnTo>
                    <a:pt x="13306" y="4368"/>
                  </a:lnTo>
                  <a:lnTo>
                    <a:pt x="13312" y="4362"/>
                  </a:lnTo>
                  <a:lnTo>
                    <a:pt x="13318" y="4362"/>
                  </a:lnTo>
                  <a:lnTo>
                    <a:pt x="13318" y="4349"/>
                  </a:lnTo>
                  <a:lnTo>
                    <a:pt x="13324" y="4343"/>
                  </a:lnTo>
                  <a:lnTo>
                    <a:pt x="13318" y="4332"/>
                  </a:lnTo>
                  <a:lnTo>
                    <a:pt x="13306" y="4307"/>
                  </a:lnTo>
                  <a:lnTo>
                    <a:pt x="13301" y="4302"/>
                  </a:lnTo>
                  <a:lnTo>
                    <a:pt x="13293" y="4290"/>
                  </a:lnTo>
                  <a:lnTo>
                    <a:pt x="13293" y="4271"/>
                  </a:lnTo>
                  <a:lnTo>
                    <a:pt x="13301" y="4260"/>
                  </a:lnTo>
                  <a:lnTo>
                    <a:pt x="13301" y="4254"/>
                  </a:lnTo>
                  <a:close/>
                  <a:moveTo>
                    <a:pt x="13318" y="4211"/>
                  </a:moveTo>
                  <a:lnTo>
                    <a:pt x="13324" y="4211"/>
                  </a:lnTo>
                  <a:lnTo>
                    <a:pt x="13329" y="4211"/>
                  </a:lnTo>
                  <a:lnTo>
                    <a:pt x="13337" y="4211"/>
                  </a:lnTo>
                  <a:lnTo>
                    <a:pt x="13342" y="4224"/>
                  </a:lnTo>
                  <a:lnTo>
                    <a:pt x="13342" y="4230"/>
                  </a:lnTo>
                  <a:lnTo>
                    <a:pt x="13342" y="4235"/>
                  </a:lnTo>
                  <a:lnTo>
                    <a:pt x="13337" y="4247"/>
                  </a:lnTo>
                  <a:lnTo>
                    <a:pt x="13324" y="4247"/>
                  </a:lnTo>
                  <a:lnTo>
                    <a:pt x="13318" y="4241"/>
                  </a:lnTo>
                  <a:lnTo>
                    <a:pt x="13318" y="4235"/>
                  </a:lnTo>
                  <a:lnTo>
                    <a:pt x="13318" y="4224"/>
                  </a:lnTo>
                  <a:lnTo>
                    <a:pt x="13318" y="4211"/>
                  </a:lnTo>
                  <a:close/>
                  <a:moveTo>
                    <a:pt x="72" y="3756"/>
                  </a:moveTo>
                  <a:lnTo>
                    <a:pt x="72" y="3756"/>
                  </a:lnTo>
                  <a:lnTo>
                    <a:pt x="77" y="3756"/>
                  </a:lnTo>
                  <a:lnTo>
                    <a:pt x="77" y="3756"/>
                  </a:lnTo>
                  <a:lnTo>
                    <a:pt x="113" y="3773"/>
                  </a:lnTo>
                  <a:lnTo>
                    <a:pt x="162" y="3798"/>
                  </a:lnTo>
                  <a:lnTo>
                    <a:pt x="234" y="3840"/>
                  </a:lnTo>
                  <a:lnTo>
                    <a:pt x="240" y="3834"/>
                  </a:lnTo>
                  <a:lnTo>
                    <a:pt x="240" y="3798"/>
                  </a:lnTo>
                  <a:lnTo>
                    <a:pt x="240" y="3798"/>
                  </a:lnTo>
                  <a:lnTo>
                    <a:pt x="240" y="3798"/>
                  </a:lnTo>
                  <a:lnTo>
                    <a:pt x="282" y="3845"/>
                  </a:lnTo>
                  <a:lnTo>
                    <a:pt x="276" y="3864"/>
                  </a:lnTo>
                  <a:lnTo>
                    <a:pt x="282" y="3887"/>
                  </a:lnTo>
                  <a:lnTo>
                    <a:pt x="288" y="3900"/>
                  </a:lnTo>
                  <a:lnTo>
                    <a:pt x="293" y="3906"/>
                  </a:lnTo>
                  <a:lnTo>
                    <a:pt x="299" y="3912"/>
                  </a:lnTo>
                  <a:lnTo>
                    <a:pt x="299" y="3917"/>
                  </a:lnTo>
                  <a:lnTo>
                    <a:pt x="299" y="3930"/>
                  </a:lnTo>
                  <a:lnTo>
                    <a:pt x="293" y="3942"/>
                  </a:lnTo>
                  <a:lnTo>
                    <a:pt x="282" y="3966"/>
                  </a:lnTo>
                  <a:lnTo>
                    <a:pt x="282" y="3972"/>
                  </a:lnTo>
                  <a:lnTo>
                    <a:pt x="282" y="3983"/>
                  </a:lnTo>
                  <a:lnTo>
                    <a:pt x="282" y="3995"/>
                  </a:lnTo>
                  <a:lnTo>
                    <a:pt x="282" y="4008"/>
                  </a:lnTo>
                  <a:lnTo>
                    <a:pt x="270" y="4019"/>
                  </a:lnTo>
                  <a:lnTo>
                    <a:pt x="263" y="4025"/>
                  </a:lnTo>
                  <a:lnTo>
                    <a:pt x="252" y="4038"/>
                  </a:lnTo>
                  <a:lnTo>
                    <a:pt x="246" y="4044"/>
                  </a:lnTo>
                  <a:lnTo>
                    <a:pt x="246" y="4061"/>
                  </a:lnTo>
                  <a:lnTo>
                    <a:pt x="246" y="4074"/>
                  </a:lnTo>
                  <a:lnTo>
                    <a:pt x="246" y="4080"/>
                  </a:lnTo>
                  <a:lnTo>
                    <a:pt x="252" y="4086"/>
                  </a:lnTo>
                  <a:lnTo>
                    <a:pt x="257" y="4091"/>
                  </a:lnTo>
                  <a:lnTo>
                    <a:pt x="270" y="4097"/>
                  </a:lnTo>
                  <a:lnTo>
                    <a:pt x="276" y="4103"/>
                  </a:lnTo>
                  <a:lnTo>
                    <a:pt x="282" y="4110"/>
                  </a:lnTo>
                  <a:lnTo>
                    <a:pt x="299" y="4110"/>
                  </a:lnTo>
                  <a:lnTo>
                    <a:pt x="299" y="4110"/>
                  </a:lnTo>
                  <a:lnTo>
                    <a:pt x="312" y="4116"/>
                  </a:lnTo>
                  <a:lnTo>
                    <a:pt x="318" y="4116"/>
                  </a:lnTo>
                  <a:lnTo>
                    <a:pt x="318" y="4116"/>
                  </a:lnTo>
                  <a:lnTo>
                    <a:pt x="318" y="4122"/>
                  </a:lnTo>
                  <a:lnTo>
                    <a:pt x="318" y="4127"/>
                  </a:lnTo>
                  <a:lnTo>
                    <a:pt x="318" y="4133"/>
                  </a:lnTo>
                  <a:lnTo>
                    <a:pt x="312" y="4139"/>
                  </a:lnTo>
                  <a:lnTo>
                    <a:pt x="312" y="4152"/>
                  </a:lnTo>
                  <a:lnTo>
                    <a:pt x="312" y="4158"/>
                  </a:lnTo>
                  <a:lnTo>
                    <a:pt x="324" y="4158"/>
                  </a:lnTo>
                  <a:lnTo>
                    <a:pt x="324" y="4158"/>
                  </a:lnTo>
                  <a:lnTo>
                    <a:pt x="342" y="4163"/>
                  </a:lnTo>
                  <a:lnTo>
                    <a:pt x="354" y="4163"/>
                  </a:lnTo>
                  <a:lnTo>
                    <a:pt x="354" y="4163"/>
                  </a:lnTo>
                  <a:lnTo>
                    <a:pt x="360" y="4169"/>
                  </a:lnTo>
                  <a:lnTo>
                    <a:pt x="371" y="4194"/>
                  </a:lnTo>
                  <a:lnTo>
                    <a:pt x="378" y="4205"/>
                  </a:lnTo>
                  <a:lnTo>
                    <a:pt x="378" y="4211"/>
                  </a:lnTo>
                  <a:lnTo>
                    <a:pt x="371" y="4218"/>
                  </a:lnTo>
                  <a:lnTo>
                    <a:pt x="360" y="4224"/>
                  </a:lnTo>
                  <a:lnTo>
                    <a:pt x="360" y="4224"/>
                  </a:lnTo>
                  <a:lnTo>
                    <a:pt x="360" y="4224"/>
                  </a:lnTo>
                  <a:lnTo>
                    <a:pt x="354" y="4218"/>
                  </a:lnTo>
                  <a:lnTo>
                    <a:pt x="342" y="4218"/>
                  </a:lnTo>
                  <a:lnTo>
                    <a:pt x="342" y="4218"/>
                  </a:lnTo>
                  <a:lnTo>
                    <a:pt x="329" y="4218"/>
                  </a:lnTo>
                  <a:lnTo>
                    <a:pt x="324" y="4224"/>
                  </a:lnTo>
                  <a:lnTo>
                    <a:pt x="324" y="4224"/>
                  </a:lnTo>
                  <a:lnTo>
                    <a:pt x="318" y="4224"/>
                  </a:lnTo>
                  <a:lnTo>
                    <a:pt x="312" y="4230"/>
                  </a:lnTo>
                  <a:lnTo>
                    <a:pt x="312" y="4230"/>
                  </a:lnTo>
                  <a:lnTo>
                    <a:pt x="299" y="4230"/>
                  </a:lnTo>
                  <a:lnTo>
                    <a:pt x="299" y="4230"/>
                  </a:lnTo>
                  <a:lnTo>
                    <a:pt x="282" y="4224"/>
                  </a:lnTo>
                  <a:lnTo>
                    <a:pt x="270" y="4205"/>
                  </a:lnTo>
                  <a:lnTo>
                    <a:pt x="263" y="4194"/>
                  </a:lnTo>
                  <a:lnTo>
                    <a:pt x="257" y="4175"/>
                  </a:lnTo>
                  <a:lnTo>
                    <a:pt x="252" y="4146"/>
                  </a:lnTo>
                  <a:lnTo>
                    <a:pt x="252" y="4133"/>
                  </a:lnTo>
                  <a:lnTo>
                    <a:pt x="240" y="4122"/>
                  </a:lnTo>
                  <a:lnTo>
                    <a:pt x="227" y="4116"/>
                  </a:lnTo>
                  <a:lnTo>
                    <a:pt x="216" y="4116"/>
                  </a:lnTo>
                  <a:lnTo>
                    <a:pt x="216" y="4116"/>
                  </a:lnTo>
                  <a:lnTo>
                    <a:pt x="198" y="4116"/>
                  </a:lnTo>
                  <a:lnTo>
                    <a:pt x="198" y="4116"/>
                  </a:lnTo>
                  <a:lnTo>
                    <a:pt x="185" y="4110"/>
                  </a:lnTo>
                  <a:lnTo>
                    <a:pt x="174" y="4097"/>
                  </a:lnTo>
                  <a:lnTo>
                    <a:pt x="162" y="4091"/>
                  </a:lnTo>
                  <a:lnTo>
                    <a:pt x="149" y="4074"/>
                  </a:lnTo>
                  <a:lnTo>
                    <a:pt x="138" y="4061"/>
                  </a:lnTo>
                  <a:lnTo>
                    <a:pt x="126" y="4061"/>
                  </a:lnTo>
                  <a:lnTo>
                    <a:pt x="126" y="4061"/>
                  </a:lnTo>
                  <a:lnTo>
                    <a:pt x="119" y="4061"/>
                  </a:lnTo>
                  <a:lnTo>
                    <a:pt x="119" y="4061"/>
                  </a:lnTo>
                  <a:lnTo>
                    <a:pt x="90" y="4061"/>
                  </a:lnTo>
                  <a:lnTo>
                    <a:pt x="90" y="4061"/>
                  </a:lnTo>
                  <a:lnTo>
                    <a:pt x="77" y="4061"/>
                  </a:lnTo>
                  <a:lnTo>
                    <a:pt x="77" y="4061"/>
                  </a:lnTo>
                  <a:lnTo>
                    <a:pt x="66" y="4061"/>
                  </a:lnTo>
                  <a:lnTo>
                    <a:pt x="66" y="4061"/>
                  </a:lnTo>
                  <a:lnTo>
                    <a:pt x="47" y="4055"/>
                  </a:lnTo>
                  <a:lnTo>
                    <a:pt x="41" y="4044"/>
                  </a:lnTo>
                  <a:lnTo>
                    <a:pt x="5" y="4014"/>
                  </a:lnTo>
                  <a:lnTo>
                    <a:pt x="5" y="3995"/>
                  </a:lnTo>
                  <a:lnTo>
                    <a:pt x="0" y="3978"/>
                  </a:lnTo>
                  <a:lnTo>
                    <a:pt x="5" y="3953"/>
                  </a:lnTo>
                  <a:lnTo>
                    <a:pt x="5" y="3947"/>
                  </a:lnTo>
                  <a:lnTo>
                    <a:pt x="5" y="3947"/>
                  </a:lnTo>
                  <a:lnTo>
                    <a:pt x="11" y="3947"/>
                  </a:lnTo>
                  <a:lnTo>
                    <a:pt x="36" y="3942"/>
                  </a:lnTo>
                  <a:lnTo>
                    <a:pt x="36" y="3942"/>
                  </a:lnTo>
                  <a:lnTo>
                    <a:pt x="54" y="3942"/>
                  </a:lnTo>
                  <a:lnTo>
                    <a:pt x="66" y="3936"/>
                  </a:lnTo>
                  <a:lnTo>
                    <a:pt x="66" y="3936"/>
                  </a:lnTo>
                  <a:lnTo>
                    <a:pt x="72" y="3936"/>
                  </a:lnTo>
                  <a:lnTo>
                    <a:pt x="83" y="3923"/>
                  </a:lnTo>
                  <a:lnTo>
                    <a:pt x="90" y="3917"/>
                  </a:lnTo>
                  <a:lnTo>
                    <a:pt x="90" y="3894"/>
                  </a:lnTo>
                  <a:lnTo>
                    <a:pt x="90" y="3870"/>
                  </a:lnTo>
                  <a:lnTo>
                    <a:pt x="90" y="3840"/>
                  </a:lnTo>
                  <a:lnTo>
                    <a:pt x="90" y="3834"/>
                  </a:lnTo>
                  <a:lnTo>
                    <a:pt x="102" y="3828"/>
                  </a:lnTo>
                  <a:lnTo>
                    <a:pt x="102" y="3828"/>
                  </a:lnTo>
                  <a:lnTo>
                    <a:pt x="113" y="3828"/>
                  </a:lnTo>
                  <a:lnTo>
                    <a:pt x="113" y="3828"/>
                  </a:lnTo>
                  <a:lnTo>
                    <a:pt x="119" y="3828"/>
                  </a:lnTo>
                  <a:lnTo>
                    <a:pt x="119" y="3828"/>
                  </a:lnTo>
                  <a:lnTo>
                    <a:pt x="126" y="3828"/>
                  </a:lnTo>
                  <a:lnTo>
                    <a:pt x="119" y="3822"/>
                  </a:lnTo>
                  <a:lnTo>
                    <a:pt x="113" y="3815"/>
                  </a:lnTo>
                  <a:lnTo>
                    <a:pt x="96" y="3809"/>
                  </a:lnTo>
                  <a:lnTo>
                    <a:pt x="83" y="3798"/>
                  </a:lnTo>
                  <a:lnTo>
                    <a:pt x="72" y="3779"/>
                  </a:lnTo>
                  <a:lnTo>
                    <a:pt x="66" y="3768"/>
                  </a:lnTo>
                  <a:lnTo>
                    <a:pt x="66" y="3762"/>
                  </a:lnTo>
                  <a:lnTo>
                    <a:pt x="72" y="3756"/>
                  </a:lnTo>
                  <a:close/>
                  <a:moveTo>
                    <a:pt x="13329" y="2820"/>
                  </a:moveTo>
                  <a:lnTo>
                    <a:pt x="13337" y="2826"/>
                  </a:lnTo>
                  <a:lnTo>
                    <a:pt x="13342" y="2832"/>
                  </a:lnTo>
                  <a:lnTo>
                    <a:pt x="13348" y="2837"/>
                  </a:lnTo>
                  <a:lnTo>
                    <a:pt x="13373" y="2837"/>
                  </a:lnTo>
                  <a:lnTo>
                    <a:pt x="13384" y="2837"/>
                  </a:lnTo>
                  <a:lnTo>
                    <a:pt x="13396" y="2832"/>
                  </a:lnTo>
                  <a:lnTo>
                    <a:pt x="13414" y="2832"/>
                  </a:lnTo>
                  <a:lnTo>
                    <a:pt x="13426" y="2832"/>
                  </a:lnTo>
                  <a:lnTo>
                    <a:pt x="13437" y="2843"/>
                  </a:lnTo>
                  <a:lnTo>
                    <a:pt x="13437" y="2850"/>
                  </a:lnTo>
                  <a:lnTo>
                    <a:pt x="13445" y="2850"/>
                  </a:lnTo>
                  <a:lnTo>
                    <a:pt x="13437" y="2862"/>
                  </a:lnTo>
                  <a:lnTo>
                    <a:pt x="13426" y="2862"/>
                  </a:lnTo>
                  <a:lnTo>
                    <a:pt x="13420" y="2862"/>
                  </a:lnTo>
                  <a:lnTo>
                    <a:pt x="13414" y="2856"/>
                  </a:lnTo>
                  <a:lnTo>
                    <a:pt x="13414" y="2862"/>
                  </a:lnTo>
                  <a:lnTo>
                    <a:pt x="13401" y="2868"/>
                  </a:lnTo>
                  <a:lnTo>
                    <a:pt x="13396" y="2868"/>
                  </a:lnTo>
                  <a:lnTo>
                    <a:pt x="13378" y="2868"/>
                  </a:lnTo>
                  <a:lnTo>
                    <a:pt x="13342" y="2868"/>
                  </a:lnTo>
                  <a:lnTo>
                    <a:pt x="13306" y="2868"/>
                  </a:lnTo>
                  <a:lnTo>
                    <a:pt x="13301" y="2862"/>
                  </a:lnTo>
                  <a:lnTo>
                    <a:pt x="13301" y="2856"/>
                  </a:lnTo>
                  <a:lnTo>
                    <a:pt x="13306" y="2837"/>
                  </a:lnTo>
                  <a:lnTo>
                    <a:pt x="13306" y="2832"/>
                  </a:lnTo>
                  <a:lnTo>
                    <a:pt x="13318" y="2826"/>
                  </a:lnTo>
                  <a:lnTo>
                    <a:pt x="13329" y="2820"/>
                  </a:lnTo>
                  <a:close/>
                  <a:moveTo>
                    <a:pt x="13534" y="2735"/>
                  </a:moveTo>
                  <a:lnTo>
                    <a:pt x="13540" y="2735"/>
                  </a:lnTo>
                  <a:lnTo>
                    <a:pt x="13545" y="2742"/>
                  </a:lnTo>
                  <a:lnTo>
                    <a:pt x="13545" y="2748"/>
                  </a:lnTo>
                  <a:lnTo>
                    <a:pt x="13534" y="2754"/>
                  </a:lnTo>
                  <a:lnTo>
                    <a:pt x="13528" y="2765"/>
                  </a:lnTo>
                  <a:lnTo>
                    <a:pt x="13509" y="2765"/>
                  </a:lnTo>
                  <a:lnTo>
                    <a:pt x="13492" y="2771"/>
                  </a:lnTo>
                  <a:lnTo>
                    <a:pt x="13481" y="2771"/>
                  </a:lnTo>
                  <a:lnTo>
                    <a:pt x="13468" y="2765"/>
                  </a:lnTo>
                  <a:lnTo>
                    <a:pt x="13468" y="2760"/>
                  </a:lnTo>
                  <a:lnTo>
                    <a:pt x="13486" y="2754"/>
                  </a:lnTo>
                  <a:lnTo>
                    <a:pt x="13509" y="2742"/>
                  </a:lnTo>
                  <a:lnTo>
                    <a:pt x="13534" y="2735"/>
                  </a:lnTo>
                  <a:close/>
                  <a:moveTo>
                    <a:pt x="6318" y="2574"/>
                  </a:moveTo>
                  <a:lnTo>
                    <a:pt x="6335" y="2574"/>
                  </a:lnTo>
                  <a:lnTo>
                    <a:pt x="6346" y="2580"/>
                  </a:lnTo>
                  <a:lnTo>
                    <a:pt x="6359" y="2580"/>
                  </a:lnTo>
                  <a:lnTo>
                    <a:pt x="6365" y="2604"/>
                  </a:lnTo>
                  <a:lnTo>
                    <a:pt x="6323" y="2627"/>
                  </a:lnTo>
                  <a:lnTo>
                    <a:pt x="6282" y="2621"/>
                  </a:lnTo>
                  <a:lnTo>
                    <a:pt x="6269" y="2610"/>
                  </a:lnTo>
                  <a:lnTo>
                    <a:pt x="6293" y="2591"/>
                  </a:lnTo>
                  <a:lnTo>
                    <a:pt x="6318" y="2574"/>
                  </a:lnTo>
                  <a:close/>
                  <a:moveTo>
                    <a:pt x="12640" y="2549"/>
                  </a:moveTo>
                  <a:lnTo>
                    <a:pt x="12653" y="2555"/>
                  </a:lnTo>
                  <a:lnTo>
                    <a:pt x="12664" y="2555"/>
                  </a:lnTo>
                  <a:lnTo>
                    <a:pt x="12676" y="2574"/>
                  </a:lnTo>
                  <a:lnTo>
                    <a:pt x="12681" y="2580"/>
                  </a:lnTo>
                  <a:lnTo>
                    <a:pt x="12681" y="2585"/>
                  </a:lnTo>
                  <a:lnTo>
                    <a:pt x="12681" y="2598"/>
                  </a:lnTo>
                  <a:lnTo>
                    <a:pt x="12681" y="2616"/>
                  </a:lnTo>
                  <a:lnTo>
                    <a:pt x="12676" y="2627"/>
                  </a:lnTo>
                  <a:lnTo>
                    <a:pt x="12676" y="2640"/>
                  </a:lnTo>
                  <a:lnTo>
                    <a:pt x="12676" y="2652"/>
                  </a:lnTo>
                  <a:lnTo>
                    <a:pt x="12681" y="2688"/>
                  </a:lnTo>
                  <a:lnTo>
                    <a:pt x="12681" y="2712"/>
                  </a:lnTo>
                  <a:lnTo>
                    <a:pt x="12681" y="2724"/>
                  </a:lnTo>
                  <a:lnTo>
                    <a:pt x="12676" y="2724"/>
                  </a:lnTo>
                  <a:lnTo>
                    <a:pt x="12664" y="2706"/>
                  </a:lnTo>
                  <a:lnTo>
                    <a:pt x="12658" y="2682"/>
                  </a:lnTo>
                  <a:lnTo>
                    <a:pt x="12658" y="2670"/>
                  </a:lnTo>
                  <a:lnTo>
                    <a:pt x="12645" y="2657"/>
                  </a:lnTo>
                  <a:lnTo>
                    <a:pt x="12628" y="2646"/>
                  </a:lnTo>
                  <a:lnTo>
                    <a:pt x="12622" y="2634"/>
                  </a:lnTo>
                  <a:lnTo>
                    <a:pt x="12622" y="2627"/>
                  </a:lnTo>
                  <a:lnTo>
                    <a:pt x="12622" y="2616"/>
                  </a:lnTo>
                  <a:lnTo>
                    <a:pt x="12634" y="2598"/>
                  </a:lnTo>
                  <a:lnTo>
                    <a:pt x="12628" y="2585"/>
                  </a:lnTo>
                  <a:lnTo>
                    <a:pt x="12622" y="2574"/>
                  </a:lnTo>
                  <a:lnTo>
                    <a:pt x="12622" y="2568"/>
                  </a:lnTo>
                  <a:lnTo>
                    <a:pt x="12622" y="2562"/>
                  </a:lnTo>
                  <a:lnTo>
                    <a:pt x="12622" y="2555"/>
                  </a:lnTo>
                  <a:lnTo>
                    <a:pt x="12634" y="2555"/>
                  </a:lnTo>
                  <a:lnTo>
                    <a:pt x="12640" y="2549"/>
                  </a:lnTo>
                  <a:close/>
                  <a:moveTo>
                    <a:pt x="6426" y="2513"/>
                  </a:moveTo>
                  <a:lnTo>
                    <a:pt x="6443" y="2555"/>
                  </a:lnTo>
                  <a:lnTo>
                    <a:pt x="6443" y="2580"/>
                  </a:lnTo>
                  <a:lnTo>
                    <a:pt x="6418" y="2591"/>
                  </a:lnTo>
                  <a:lnTo>
                    <a:pt x="6401" y="2568"/>
                  </a:lnTo>
                  <a:lnTo>
                    <a:pt x="6390" y="2555"/>
                  </a:lnTo>
                  <a:lnTo>
                    <a:pt x="6382" y="2544"/>
                  </a:lnTo>
                  <a:lnTo>
                    <a:pt x="6395" y="2538"/>
                  </a:lnTo>
                  <a:lnTo>
                    <a:pt x="6407" y="2532"/>
                  </a:lnTo>
                  <a:lnTo>
                    <a:pt x="6418" y="2526"/>
                  </a:lnTo>
                  <a:lnTo>
                    <a:pt x="6426" y="2513"/>
                  </a:lnTo>
                  <a:close/>
                  <a:moveTo>
                    <a:pt x="6166" y="2418"/>
                  </a:moveTo>
                  <a:lnTo>
                    <a:pt x="6215" y="2430"/>
                  </a:lnTo>
                  <a:lnTo>
                    <a:pt x="6210" y="2447"/>
                  </a:lnTo>
                  <a:lnTo>
                    <a:pt x="6185" y="2460"/>
                  </a:lnTo>
                  <a:lnTo>
                    <a:pt x="6166" y="2441"/>
                  </a:lnTo>
                  <a:lnTo>
                    <a:pt x="6166" y="2418"/>
                  </a:lnTo>
                  <a:close/>
                  <a:moveTo>
                    <a:pt x="5123" y="2418"/>
                  </a:moveTo>
                  <a:lnTo>
                    <a:pt x="5130" y="2418"/>
                  </a:lnTo>
                  <a:lnTo>
                    <a:pt x="5135" y="2418"/>
                  </a:lnTo>
                  <a:lnTo>
                    <a:pt x="5147" y="2430"/>
                  </a:lnTo>
                  <a:lnTo>
                    <a:pt x="5153" y="2436"/>
                  </a:lnTo>
                  <a:lnTo>
                    <a:pt x="5159" y="2441"/>
                  </a:lnTo>
                  <a:lnTo>
                    <a:pt x="5159" y="2460"/>
                  </a:lnTo>
                  <a:lnTo>
                    <a:pt x="5153" y="2472"/>
                  </a:lnTo>
                  <a:lnTo>
                    <a:pt x="5153" y="2490"/>
                  </a:lnTo>
                  <a:lnTo>
                    <a:pt x="5166" y="2526"/>
                  </a:lnTo>
                  <a:lnTo>
                    <a:pt x="5177" y="2568"/>
                  </a:lnTo>
                  <a:lnTo>
                    <a:pt x="5177" y="2574"/>
                  </a:lnTo>
                  <a:lnTo>
                    <a:pt x="5171" y="2574"/>
                  </a:lnTo>
                  <a:lnTo>
                    <a:pt x="5171" y="2580"/>
                  </a:lnTo>
                  <a:lnTo>
                    <a:pt x="5153" y="2580"/>
                  </a:lnTo>
                  <a:lnTo>
                    <a:pt x="5141" y="2580"/>
                  </a:lnTo>
                  <a:lnTo>
                    <a:pt x="5123" y="2580"/>
                  </a:lnTo>
                  <a:lnTo>
                    <a:pt x="5111" y="2580"/>
                  </a:lnTo>
                  <a:lnTo>
                    <a:pt x="5100" y="2574"/>
                  </a:lnTo>
                  <a:lnTo>
                    <a:pt x="5100" y="2568"/>
                  </a:lnTo>
                  <a:lnTo>
                    <a:pt x="5111" y="2555"/>
                  </a:lnTo>
                  <a:lnTo>
                    <a:pt x="5117" y="2538"/>
                  </a:lnTo>
                  <a:lnTo>
                    <a:pt x="5111" y="2526"/>
                  </a:lnTo>
                  <a:lnTo>
                    <a:pt x="5111" y="2519"/>
                  </a:lnTo>
                  <a:lnTo>
                    <a:pt x="5100" y="2513"/>
                  </a:lnTo>
                  <a:lnTo>
                    <a:pt x="5094" y="2508"/>
                  </a:lnTo>
                  <a:lnTo>
                    <a:pt x="5094" y="2496"/>
                  </a:lnTo>
                  <a:lnTo>
                    <a:pt x="5087" y="2472"/>
                  </a:lnTo>
                  <a:lnTo>
                    <a:pt x="5094" y="2454"/>
                  </a:lnTo>
                  <a:lnTo>
                    <a:pt x="5094" y="2441"/>
                  </a:lnTo>
                  <a:lnTo>
                    <a:pt x="5100" y="2441"/>
                  </a:lnTo>
                  <a:lnTo>
                    <a:pt x="5105" y="2441"/>
                  </a:lnTo>
                  <a:lnTo>
                    <a:pt x="5111" y="2441"/>
                  </a:lnTo>
                  <a:lnTo>
                    <a:pt x="5117" y="2454"/>
                  </a:lnTo>
                  <a:lnTo>
                    <a:pt x="5117" y="2460"/>
                  </a:lnTo>
                  <a:lnTo>
                    <a:pt x="5123" y="2454"/>
                  </a:lnTo>
                  <a:lnTo>
                    <a:pt x="5123" y="2447"/>
                  </a:lnTo>
                  <a:lnTo>
                    <a:pt x="5123" y="2441"/>
                  </a:lnTo>
                  <a:lnTo>
                    <a:pt x="5117" y="2430"/>
                  </a:lnTo>
                  <a:lnTo>
                    <a:pt x="5123" y="2418"/>
                  </a:lnTo>
                  <a:close/>
                  <a:moveTo>
                    <a:pt x="8051" y="2364"/>
                  </a:moveTo>
                  <a:lnTo>
                    <a:pt x="8057" y="2364"/>
                  </a:lnTo>
                  <a:lnTo>
                    <a:pt x="8063" y="2364"/>
                  </a:lnTo>
                  <a:lnTo>
                    <a:pt x="8081" y="2364"/>
                  </a:lnTo>
                  <a:lnTo>
                    <a:pt x="8099" y="2364"/>
                  </a:lnTo>
                  <a:lnTo>
                    <a:pt x="8117" y="2364"/>
                  </a:lnTo>
                  <a:lnTo>
                    <a:pt x="8123" y="2364"/>
                  </a:lnTo>
                  <a:lnTo>
                    <a:pt x="8129" y="2375"/>
                  </a:lnTo>
                  <a:lnTo>
                    <a:pt x="8135" y="2382"/>
                  </a:lnTo>
                  <a:lnTo>
                    <a:pt x="8135" y="2400"/>
                  </a:lnTo>
                  <a:lnTo>
                    <a:pt x="8129" y="2411"/>
                  </a:lnTo>
                  <a:lnTo>
                    <a:pt x="8123" y="2418"/>
                  </a:lnTo>
                  <a:lnTo>
                    <a:pt x="8110" y="2418"/>
                  </a:lnTo>
                  <a:lnTo>
                    <a:pt x="8104" y="2424"/>
                  </a:lnTo>
                  <a:lnTo>
                    <a:pt x="8104" y="2430"/>
                  </a:lnTo>
                  <a:lnTo>
                    <a:pt x="8110" y="2436"/>
                  </a:lnTo>
                  <a:lnTo>
                    <a:pt x="8110" y="2441"/>
                  </a:lnTo>
                  <a:lnTo>
                    <a:pt x="8104" y="2441"/>
                  </a:lnTo>
                  <a:lnTo>
                    <a:pt x="8099" y="2441"/>
                  </a:lnTo>
                  <a:lnTo>
                    <a:pt x="8081" y="2441"/>
                  </a:lnTo>
                  <a:lnTo>
                    <a:pt x="8074" y="2436"/>
                  </a:lnTo>
                  <a:lnTo>
                    <a:pt x="8068" y="2430"/>
                  </a:lnTo>
                  <a:lnTo>
                    <a:pt x="8063" y="2430"/>
                  </a:lnTo>
                  <a:lnTo>
                    <a:pt x="8045" y="2418"/>
                  </a:lnTo>
                  <a:lnTo>
                    <a:pt x="8027" y="2418"/>
                  </a:lnTo>
                  <a:lnTo>
                    <a:pt x="8027" y="2411"/>
                  </a:lnTo>
                  <a:lnTo>
                    <a:pt x="8027" y="2405"/>
                  </a:lnTo>
                  <a:lnTo>
                    <a:pt x="8038" y="2400"/>
                  </a:lnTo>
                  <a:lnTo>
                    <a:pt x="8051" y="2400"/>
                  </a:lnTo>
                  <a:lnTo>
                    <a:pt x="8057" y="2394"/>
                  </a:lnTo>
                  <a:lnTo>
                    <a:pt x="8057" y="2388"/>
                  </a:lnTo>
                  <a:lnTo>
                    <a:pt x="8057" y="2375"/>
                  </a:lnTo>
                  <a:lnTo>
                    <a:pt x="8051" y="2369"/>
                  </a:lnTo>
                  <a:lnTo>
                    <a:pt x="8051" y="2364"/>
                  </a:lnTo>
                  <a:close/>
                  <a:moveTo>
                    <a:pt x="6017" y="2274"/>
                  </a:moveTo>
                  <a:lnTo>
                    <a:pt x="6041" y="2286"/>
                  </a:lnTo>
                  <a:lnTo>
                    <a:pt x="6035" y="2303"/>
                  </a:lnTo>
                  <a:lnTo>
                    <a:pt x="6053" y="2322"/>
                  </a:lnTo>
                  <a:lnTo>
                    <a:pt x="6058" y="2346"/>
                  </a:lnTo>
                  <a:lnTo>
                    <a:pt x="6041" y="2346"/>
                  </a:lnTo>
                  <a:lnTo>
                    <a:pt x="6022" y="2346"/>
                  </a:lnTo>
                  <a:lnTo>
                    <a:pt x="6005" y="2346"/>
                  </a:lnTo>
                  <a:lnTo>
                    <a:pt x="5986" y="2346"/>
                  </a:lnTo>
                  <a:lnTo>
                    <a:pt x="5969" y="2346"/>
                  </a:lnTo>
                  <a:lnTo>
                    <a:pt x="5963" y="2316"/>
                  </a:lnTo>
                  <a:lnTo>
                    <a:pt x="5994" y="2303"/>
                  </a:lnTo>
                  <a:lnTo>
                    <a:pt x="5986" y="2280"/>
                  </a:lnTo>
                  <a:lnTo>
                    <a:pt x="6017" y="2274"/>
                  </a:lnTo>
                  <a:close/>
                  <a:moveTo>
                    <a:pt x="4488" y="2148"/>
                  </a:moveTo>
                  <a:lnTo>
                    <a:pt x="4493" y="2148"/>
                  </a:lnTo>
                  <a:lnTo>
                    <a:pt x="4518" y="2154"/>
                  </a:lnTo>
                  <a:lnTo>
                    <a:pt x="4535" y="2154"/>
                  </a:lnTo>
                  <a:lnTo>
                    <a:pt x="4554" y="2166"/>
                  </a:lnTo>
                  <a:lnTo>
                    <a:pt x="4560" y="2184"/>
                  </a:lnTo>
                  <a:lnTo>
                    <a:pt x="4565" y="2208"/>
                  </a:lnTo>
                  <a:lnTo>
                    <a:pt x="4565" y="2256"/>
                  </a:lnTo>
                  <a:lnTo>
                    <a:pt x="4565" y="2261"/>
                  </a:lnTo>
                  <a:lnTo>
                    <a:pt x="4560" y="2267"/>
                  </a:lnTo>
                  <a:lnTo>
                    <a:pt x="4547" y="2280"/>
                  </a:lnTo>
                  <a:lnTo>
                    <a:pt x="4541" y="2280"/>
                  </a:lnTo>
                  <a:lnTo>
                    <a:pt x="4535" y="2280"/>
                  </a:lnTo>
                  <a:lnTo>
                    <a:pt x="4535" y="2274"/>
                  </a:lnTo>
                  <a:lnTo>
                    <a:pt x="4547" y="2261"/>
                  </a:lnTo>
                  <a:lnTo>
                    <a:pt x="4529" y="2261"/>
                  </a:lnTo>
                  <a:lnTo>
                    <a:pt x="4511" y="2261"/>
                  </a:lnTo>
                  <a:lnTo>
                    <a:pt x="4475" y="2267"/>
                  </a:lnTo>
                  <a:lnTo>
                    <a:pt x="4463" y="2267"/>
                  </a:lnTo>
                  <a:lnTo>
                    <a:pt x="4446" y="2261"/>
                  </a:lnTo>
                  <a:lnTo>
                    <a:pt x="4433" y="2250"/>
                  </a:lnTo>
                  <a:lnTo>
                    <a:pt x="4421" y="2244"/>
                  </a:lnTo>
                  <a:lnTo>
                    <a:pt x="4421" y="2238"/>
                  </a:lnTo>
                  <a:lnTo>
                    <a:pt x="4416" y="2214"/>
                  </a:lnTo>
                  <a:lnTo>
                    <a:pt x="4416" y="2202"/>
                  </a:lnTo>
                  <a:lnTo>
                    <a:pt x="4421" y="2195"/>
                  </a:lnTo>
                  <a:lnTo>
                    <a:pt x="4427" y="2184"/>
                  </a:lnTo>
                  <a:lnTo>
                    <a:pt x="4452" y="2178"/>
                  </a:lnTo>
                  <a:lnTo>
                    <a:pt x="4463" y="2172"/>
                  </a:lnTo>
                  <a:lnTo>
                    <a:pt x="4469" y="2166"/>
                  </a:lnTo>
                  <a:lnTo>
                    <a:pt x="4475" y="2154"/>
                  </a:lnTo>
                  <a:lnTo>
                    <a:pt x="4482" y="2154"/>
                  </a:lnTo>
                  <a:lnTo>
                    <a:pt x="4488" y="2148"/>
                  </a:lnTo>
                  <a:close/>
                  <a:moveTo>
                    <a:pt x="7229" y="2058"/>
                  </a:moveTo>
                  <a:lnTo>
                    <a:pt x="7265" y="2082"/>
                  </a:lnTo>
                  <a:lnTo>
                    <a:pt x="7265" y="2112"/>
                  </a:lnTo>
                  <a:lnTo>
                    <a:pt x="7240" y="2100"/>
                  </a:lnTo>
                  <a:lnTo>
                    <a:pt x="7229" y="2094"/>
                  </a:lnTo>
                  <a:lnTo>
                    <a:pt x="7217" y="2087"/>
                  </a:lnTo>
                  <a:lnTo>
                    <a:pt x="7229" y="2058"/>
                  </a:lnTo>
                  <a:close/>
                  <a:moveTo>
                    <a:pt x="7193" y="2058"/>
                  </a:moveTo>
                  <a:lnTo>
                    <a:pt x="7199" y="2070"/>
                  </a:lnTo>
                  <a:lnTo>
                    <a:pt x="7199" y="2076"/>
                  </a:lnTo>
                  <a:lnTo>
                    <a:pt x="7193" y="2087"/>
                  </a:lnTo>
                  <a:lnTo>
                    <a:pt x="7181" y="2094"/>
                  </a:lnTo>
                  <a:lnTo>
                    <a:pt x="7168" y="2082"/>
                  </a:lnTo>
                  <a:lnTo>
                    <a:pt x="7193" y="2058"/>
                  </a:lnTo>
                  <a:close/>
                  <a:moveTo>
                    <a:pt x="4907" y="2046"/>
                  </a:moveTo>
                  <a:lnTo>
                    <a:pt x="4914" y="2046"/>
                  </a:lnTo>
                  <a:lnTo>
                    <a:pt x="4920" y="2046"/>
                  </a:lnTo>
                  <a:lnTo>
                    <a:pt x="4931" y="2046"/>
                  </a:lnTo>
                  <a:lnTo>
                    <a:pt x="4937" y="2058"/>
                  </a:lnTo>
                  <a:lnTo>
                    <a:pt x="4950" y="2070"/>
                  </a:lnTo>
                  <a:lnTo>
                    <a:pt x="4950" y="2076"/>
                  </a:lnTo>
                  <a:lnTo>
                    <a:pt x="4950" y="2082"/>
                  </a:lnTo>
                  <a:lnTo>
                    <a:pt x="4943" y="2094"/>
                  </a:lnTo>
                  <a:lnTo>
                    <a:pt x="4931" y="2112"/>
                  </a:lnTo>
                  <a:lnTo>
                    <a:pt x="4925" y="2118"/>
                  </a:lnTo>
                  <a:lnTo>
                    <a:pt x="4920" y="2118"/>
                  </a:lnTo>
                  <a:lnTo>
                    <a:pt x="4914" y="2118"/>
                  </a:lnTo>
                  <a:lnTo>
                    <a:pt x="4914" y="2112"/>
                  </a:lnTo>
                  <a:lnTo>
                    <a:pt x="4920" y="2094"/>
                  </a:lnTo>
                  <a:lnTo>
                    <a:pt x="4920" y="2082"/>
                  </a:lnTo>
                  <a:lnTo>
                    <a:pt x="4925" y="2076"/>
                  </a:lnTo>
                  <a:lnTo>
                    <a:pt x="4920" y="2070"/>
                  </a:lnTo>
                  <a:lnTo>
                    <a:pt x="4914" y="2064"/>
                  </a:lnTo>
                  <a:lnTo>
                    <a:pt x="4907" y="2058"/>
                  </a:lnTo>
                  <a:lnTo>
                    <a:pt x="4907" y="2046"/>
                  </a:lnTo>
                  <a:close/>
                  <a:moveTo>
                    <a:pt x="7265" y="1907"/>
                  </a:moveTo>
                  <a:lnTo>
                    <a:pt x="7276" y="1914"/>
                  </a:lnTo>
                  <a:lnTo>
                    <a:pt x="7276" y="1920"/>
                  </a:lnTo>
                  <a:lnTo>
                    <a:pt x="7276" y="1932"/>
                  </a:lnTo>
                  <a:lnTo>
                    <a:pt x="7276" y="1956"/>
                  </a:lnTo>
                  <a:lnTo>
                    <a:pt x="7253" y="1956"/>
                  </a:lnTo>
                  <a:lnTo>
                    <a:pt x="7240" y="1962"/>
                  </a:lnTo>
                  <a:lnTo>
                    <a:pt x="7223" y="1956"/>
                  </a:lnTo>
                  <a:lnTo>
                    <a:pt x="7223" y="1950"/>
                  </a:lnTo>
                  <a:lnTo>
                    <a:pt x="7223" y="1943"/>
                  </a:lnTo>
                  <a:lnTo>
                    <a:pt x="7229" y="1932"/>
                  </a:lnTo>
                  <a:lnTo>
                    <a:pt x="7240" y="1926"/>
                  </a:lnTo>
                  <a:lnTo>
                    <a:pt x="7253" y="1920"/>
                  </a:lnTo>
                  <a:lnTo>
                    <a:pt x="7265" y="1907"/>
                  </a:lnTo>
                  <a:close/>
                  <a:moveTo>
                    <a:pt x="7763" y="1871"/>
                  </a:moveTo>
                  <a:lnTo>
                    <a:pt x="7769" y="1871"/>
                  </a:lnTo>
                  <a:lnTo>
                    <a:pt x="7780" y="1879"/>
                  </a:lnTo>
                  <a:lnTo>
                    <a:pt x="7775" y="1890"/>
                  </a:lnTo>
                  <a:lnTo>
                    <a:pt x="7763" y="1902"/>
                  </a:lnTo>
                  <a:lnTo>
                    <a:pt x="7750" y="1902"/>
                  </a:lnTo>
                  <a:lnTo>
                    <a:pt x="7750" y="1896"/>
                  </a:lnTo>
                  <a:lnTo>
                    <a:pt x="7763" y="1884"/>
                  </a:lnTo>
                  <a:lnTo>
                    <a:pt x="7763" y="1879"/>
                  </a:lnTo>
                  <a:lnTo>
                    <a:pt x="7757" y="1879"/>
                  </a:lnTo>
                  <a:lnTo>
                    <a:pt x="7763" y="1871"/>
                  </a:lnTo>
                  <a:close/>
                  <a:moveTo>
                    <a:pt x="7733" y="1848"/>
                  </a:moveTo>
                  <a:lnTo>
                    <a:pt x="7739" y="1848"/>
                  </a:lnTo>
                  <a:lnTo>
                    <a:pt x="7744" y="1854"/>
                  </a:lnTo>
                  <a:lnTo>
                    <a:pt x="7744" y="1860"/>
                  </a:lnTo>
                  <a:lnTo>
                    <a:pt x="7739" y="1866"/>
                  </a:lnTo>
                  <a:lnTo>
                    <a:pt x="7733" y="1871"/>
                  </a:lnTo>
                  <a:lnTo>
                    <a:pt x="7727" y="1879"/>
                  </a:lnTo>
                  <a:lnTo>
                    <a:pt x="7727" y="1871"/>
                  </a:lnTo>
                  <a:lnTo>
                    <a:pt x="7727" y="1860"/>
                  </a:lnTo>
                  <a:lnTo>
                    <a:pt x="7727" y="1854"/>
                  </a:lnTo>
                  <a:lnTo>
                    <a:pt x="7733" y="1848"/>
                  </a:lnTo>
                  <a:close/>
                  <a:moveTo>
                    <a:pt x="9557" y="1835"/>
                  </a:moveTo>
                  <a:lnTo>
                    <a:pt x="9569" y="1835"/>
                  </a:lnTo>
                  <a:lnTo>
                    <a:pt x="9599" y="1835"/>
                  </a:lnTo>
                  <a:lnTo>
                    <a:pt x="9629" y="1843"/>
                  </a:lnTo>
                  <a:lnTo>
                    <a:pt x="9641" y="1848"/>
                  </a:lnTo>
                  <a:lnTo>
                    <a:pt x="9652" y="1854"/>
                  </a:lnTo>
                  <a:lnTo>
                    <a:pt x="9658" y="1860"/>
                  </a:lnTo>
                  <a:lnTo>
                    <a:pt x="9665" y="1879"/>
                  </a:lnTo>
                  <a:lnTo>
                    <a:pt x="9682" y="1884"/>
                  </a:lnTo>
                  <a:lnTo>
                    <a:pt x="9694" y="1890"/>
                  </a:lnTo>
                  <a:lnTo>
                    <a:pt x="9694" y="1896"/>
                  </a:lnTo>
                  <a:lnTo>
                    <a:pt x="9694" y="1902"/>
                  </a:lnTo>
                  <a:lnTo>
                    <a:pt x="9694" y="1907"/>
                  </a:lnTo>
                  <a:lnTo>
                    <a:pt x="9688" y="1920"/>
                  </a:lnTo>
                  <a:lnTo>
                    <a:pt x="9677" y="1926"/>
                  </a:lnTo>
                  <a:lnTo>
                    <a:pt x="9665" y="1926"/>
                  </a:lnTo>
                  <a:lnTo>
                    <a:pt x="9658" y="1926"/>
                  </a:lnTo>
                  <a:lnTo>
                    <a:pt x="9658" y="1920"/>
                  </a:lnTo>
                  <a:lnTo>
                    <a:pt x="9652" y="1920"/>
                  </a:lnTo>
                  <a:lnTo>
                    <a:pt x="9641" y="1926"/>
                  </a:lnTo>
                  <a:lnTo>
                    <a:pt x="9635" y="1932"/>
                  </a:lnTo>
                  <a:lnTo>
                    <a:pt x="9629" y="1943"/>
                  </a:lnTo>
                  <a:lnTo>
                    <a:pt x="9616" y="1950"/>
                  </a:lnTo>
                  <a:lnTo>
                    <a:pt x="9599" y="1950"/>
                  </a:lnTo>
                  <a:lnTo>
                    <a:pt x="9574" y="1950"/>
                  </a:lnTo>
                  <a:lnTo>
                    <a:pt x="9544" y="1956"/>
                  </a:lnTo>
                  <a:lnTo>
                    <a:pt x="9533" y="1968"/>
                  </a:lnTo>
                  <a:lnTo>
                    <a:pt x="9527" y="1979"/>
                  </a:lnTo>
                  <a:lnTo>
                    <a:pt x="9514" y="1992"/>
                  </a:lnTo>
                  <a:lnTo>
                    <a:pt x="9508" y="2004"/>
                  </a:lnTo>
                  <a:lnTo>
                    <a:pt x="9502" y="2004"/>
                  </a:lnTo>
                  <a:lnTo>
                    <a:pt x="9497" y="1992"/>
                  </a:lnTo>
                  <a:lnTo>
                    <a:pt x="9502" y="1979"/>
                  </a:lnTo>
                  <a:lnTo>
                    <a:pt x="9514" y="1950"/>
                  </a:lnTo>
                  <a:lnTo>
                    <a:pt x="9521" y="1943"/>
                  </a:lnTo>
                  <a:lnTo>
                    <a:pt x="9521" y="1932"/>
                  </a:lnTo>
                  <a:lnTo>
                    <a:pt x="9514" y="1920"/>
                  </a:lnTo>
                  <a:lnTo>
                    <a:pt x="9514" y="1902"/>
                  </a:lnTo>
                  <a:lnTo>
                    <a:pt x="9508" y="1890"/>
                  </a:lnTo>
                  <a:lnTo>
                    <a:pt x="9514" y="1884"/>
                  </a:lnTo>
                  <a:lnTo>
                    <a:pt x="9514" y="1879"/>
                  </a:lnTo>
                  <a:lnTo>
                    <a:pt x="9527" y="1871"/>
                  </a:lnTo>
                  <a:lnTo>
                    <a:pt x="9527" y="1860"/>
                  </a:lnTo>
                  <a:lnTo>
                    <a:pt x="9533" y="1854"/>
                  </a:lnTo>
                  <a:lnTo>
                    <a:pt x="9538" y="1848"/>
                  </a:lnTo>
                  <a:lnTo>
                    <a:pt x="9544" y="1843"/>
                  </a:lnTo>
                  <a:lnTo>
                    <a:pt x="9557" y="1835"/>
                  </a:lnTo>
                  <a:close/>
                  <a:moveTo>
                    <a:pt x="9461" y="1812"/>
                  </a:moveTo>
                  <a:lnTo>
                    <a:pt x="9472" y="1818"/>
                  </a:lnTo>
                  <a:lnTo>
                    <a:pt x="9478" y="1830"/>
                  </a:lnTo>
                  <a:lnTo>
                    <a:pt x="9485" y="1848"/>
                  </a:lnTo>
                  <a:lnTo>
                    <a:pt x="9491" y="1860"/>
                  </a:lnTo>
                  <a:lnTo>
                    <a:pt x="9491" y="1871"/>
                  </a:lnTo>
                  <a:lnTo>
                    <a:pt x="9485" y="1890"/>
                  </a:lnTo>
                  <a:lnTo>
                    <a:pt x="9478" y="1896"/>
                  </a:lnTo>
                  <a:lnTo>
                    <a:pt x="9466" y="1890"/>
                  </a:lnTo>
                  <a:lnTo>
                    <a:pt x="9455" y="1879"/>
                  </a:lnTo>
                  <a:lnTo>
                    <a:pt x="9449" y="1871"/>
                  </a:lnTo>
                  <a:lnTo>
                    <a:pt x="9436" y="1860"/>
                  </a:lnTo>
                  <a:lnTo>
                    <a:pt x="9436" y="1848"/>
                  </a:lnTo>
                  <a:lnTo>
                    <a:pt x="9436" y="1843"/>
                  </a:lnTo>
                  <a:lnTo>
                    <a:pt x="9442" y="1835"/>
                  </a:lnTo>
                  <a:lnTo>
                    <a:pt x="9442" y="1830"/>
                  </a:lnTo>
                  <a:lnTo>
                    <a:pt x="9455" y="1818"/>
                  </a:lnTo>
                  <a:lnTo>
                    <a:pt x="9461" y="1818"/>
                  </a:lnTo>
                  <a:lnTo>
                    <a:pt x="9461" y="1812"/>
                  </a:lnTo>
                  <a:close/>
                  <a:moveTo>
                    <a:pt x="5183" y="1807"/>
                  </a:moveTo>
                  <a:lnTo>
                    <a:pt x="5189" y="1807"/>
                  </a:lnTo>
                  <a:lnTo>
                    <a:pt x="5195" y="1807"/>
                  </a:lnTo>
                  <a:lnTo>
                    <a:pt x="5213" y="1812"/>
                  </a:lnTo>
                  <a:lnTo>
                    <a:pt x="5238" y="1830"/>
                  </a:lnTo>
                  <a:lnTo>
                    <a:pt x="5255" y="1830"/>
                  </a:lnTo>
                  <a:lnTo>
                    <a:pt x="5267" y="1835"/>
                  </a:lnTo>
                  <a:lnTo>
                    <a:pt x="5274" y="1843"/>
                  </a:lnTo>
                  <a:lnTo>
                    <a:pt x="5279" y="1854"/>
                  </a:lnTo>
                  <a:lnTo>
                    <a:pt x="5285" y="1860"/>
                  </a:lnTo>
                  <a:lnTo>
                    <a:pt x="5291" y="1871"/>
                  </a:lnTo>
                  <a:lnTo>
                    <a:pt x="5297" y="1879"/>
                  </a:lnTo>
                  <a:lnTo>
                    <a:pt x="5310" y="1890"/>
                  </a:lnTo>
                  <a:lnTo>
                    <a:pt x="5310" y="1902"/>
                  </a:lnTo>
                  <a:lnTo>
                    <a:pt x="5321" y="1914"/>
                  </a:lnTo>
                  <a:lnTo>
                    <a:pt x="5321" y="1926"/>
                  </a:lnTo>
                  <a:lnTo>
                    <a:pt x="5315" y="1926"/>
                  </a:lnTo>
                  <a:lnTo>
                    <a:pt x="5310" y="1932"/>
                  </a:lnTo>
                  <a:lnTo>
                    <a:pt x="5291" y="1932"/>
                  </a:lnTo>
                  <a:lnTo>
                    <a:pt x="5285" y="1926"/>
                  </a:lnTo>
                  <a:lnTo>
                    <a:pt x="5279" y="1926"/>
                  </a:lnTo>
                  <a:lnTo>
                    <a:pt x="5267" y="1926"/>
                  </a:lnTo>
                  <a:lnTo>
                    <a:pt x="5267" y="1932"/>
                  </a:lnTo>
                  <a:lnTo>
                    <a:pt x="5267" y="1943"/>
                  </a:lnTo>
                  <a:lnTo>
                    <a:pt x="5279" y="1956"/>
                  </a:lnTo>
                  <a:lnTo>
                    <a:pt x="5279" y="1962"/>
                  </a:lnTo>
                  <a:lnTo>
                    <a:pt x="5267" y="1968"/>
                  </a:lnTo>
                  <a:lnTo>
                    <a:pt x="5261" y="1962"/>
                  </a:lnTo>
                  <a:lnTo>
                    <a:pt x="5249" y="1950"/>
                  </a:lnTo>
                  <a:lnTo>
                    <a:pt x="5238" y="1943"/>
                  </a:lnTo>
                  <a:lnTo>
                    <a:pt x="5231" y="1950"/>
                  </a:lnTo>
                  <a:lnTo>
                    <a:pt x="5231" y="1956"/>
                  </a:lnTo>
                  <a:lnTo>
                    <a:pt x="5238" y="1962"/>
                  </a:lnTo>
                  <a:lnTo>
                    <a:pt x="5238" y="1968"/>
                  </a:lnTo>
                  <a:lnTo>
                    <a:pt x="5238" y="1974"/>
                  </a:lnTo>
                  <a:lnTo>
                    <a:pt x="5231" y="1979"/>
                  </a:lnTo>
                  <a:lnTo>
                    <a:pt x="5225" y="1986"/>
                  </a:lnTo>
                  <a:lnTo>
                    <a:pt x="5213" y="1979"/>
                  </a:lnTo>
                  <a:lnTo>
                    <a:pt x="5202" y="1979"/>
                  </a:lnTo>
                  <a:lnTo>
                    <a:pt x="5195" y="1979"/>
                  </a:lnTo>
                  <a:lnTo>
                    <a:pt x="5189" y="1986"/>
                  </a:lnTo>
                  <a:lnTo>
                    <a:pt x="5189" y="1992"/>
                  </a:lnTo>
                  <a:lnTo>
                    <a:pt x="5189" y="1998"/>
                  </a:lnTo>
                  <a:lnTo>
                    <a:pt x="5189" y="2010"/>
                  </a:lnTo>
                  <a:lnTo>
                    <a:pt x="5189" y="2015"/>
                  </a:lnTo>
                  <a:lnTo>
                    <a:pt x="5159" y="2046"/>
                  </a:lnTo>
                  <a:lnTo>
                    <a:pt x="5141" y="2070"/>
                  </a:lnTo>
                  <a:lnTo>
                    <a:pt x="5130" y="2087"/>
                  </a:lnTo>
                  <a:lnTo>
                    <a:pt x="5117" y="2112"/>
                  </a:lnTo>
                  <a:lnTo>
                    <a:pt x="5111" y="2142"/>
                  </a:lnTo>
                  <a:lnTo>
                    <a:pt x="5094" y="2202"/>
                  </a:lnTo>
                  <a:lnTo>
                    <a:pt x="5094" y="2231"/>
                  </a:lnTo>
                  <a:lnTo>
                    <a:pt x="5094" y="2261"/>
                  </a:lnTo>
                  <a:lnTo>
                    <a:pt x="5100" y="2280"/>
                  </a:lnTo>
                  <a:lnTo>
                    <a:pt x="5105" y="2316"/>
                  </a:lnTo>
                  <a:lnTo>
                    <a:pt x="5105" y="2333"/>
                  </a:lnTo>
                  <a:lnTo>
                    <a:pt x="5105" y="2339"/>
                  </a:lnTo>
                  <a:lnTo>
                    <a:pt x="5100" y="2339"/>
                  </a:lnTo>
                  <a:lnTo>
                    <a:pt x="5087" y="2339"/>
                  </a:lnTo>
                  <a:lnTo>
                    <a:pt x="5075" y="2339"/>
                  </a:lnTo>
                  <a:lnTo>
                    <a:pt x="5069" y="2333"/>
                  </a:lnTo>
                  <a:lnTo>
                    <a:pt x="5051" y="2316"/>
                  </a:lnTo>
                  <a:lnTo>
                    <a:pt x="5045" y="2303"/>
                  </a:lnTo>
                  <a:lnTo>
                    <a:pt x="5045" y="2292"/>
                  </a:lnTo>
                  <a:lnTo>
                    <a:pt x="5039" y="2292"/>
                  </a:lnTo>
                  <a:lnTo>
                    <a:pt x="5033" y="2303"/>
                  </a:lnTo>
                  <a:lnTo>
                    <a:pt x="5028" y="2310"/>
                  </a:lnTo>
                  <a:lnTo>
                    <a:pt x="5022" y="2303"/>
                  </a:lnTo>
                  <a:lnTo>
                    <a:pt x="5015" y="2292"/>
                  </a:lnTo>
                  <a:lnTo>
                    <a:pt x="5003" y="2267"/>
                  </a:lnTo>
                  <a:lnTo>
                    <a:pt x="4997" y="2256"/>
                  </a:lnTo>
                  <a:lnTo>
                    <a:pt x="4992" y="2250"/>
                  </a:lnTo>
                  <a:lnTo>
                    <a:pt x="4986" y="2256"/>
                  </a:lnTo>
                  <a:lnTo>
                    <a:pt x="4979" y="2256"/>
                  </a:lnTo>
                  <a:lnTo>
                    <a:pt x="4973" y="2256"/>
                  </a:lnTo>
                  <a:lnTo>
                    <a:pt x="4967" y="2250"/>
                  </a:lnTo>
                  <a:lnTo>
                    <a:pt x="4967" y="2231"/>
                  </a:lnTo>
                  <a:lnTo>
                    <a:pt x="4973" y="2220"/>
                  </a:lnTo>
                  <a:lnTo>
                    <a:pt x="4973" y="2208"/>
                  </a:lnTo>
                  <a:lnTo>
                    <a:pt x="4956" y="2202"/>
                  </a:lnTo>
                  <a:lnTo>
                    <a:pt x="4937" y="2195"/>
                  </a:lnTo>
                  <a:lnTo>
                    <a:pt x="4925" y="2190"/>
                  </a:lnTo>
                  <a:lnTo>
                    <a:pt x="4925" y="2184"/>
                  </a:lnTo>
                  <a:lnTo>
                    <a:pt x="4925" y="2178"/>
                  </a:lnTo>
                  <a:lnTo>
                    <a:pt x="4925" y="2166"/>
                  </a:lnTo>
                  <a:lnTo>
                    <a:pt x="4937" y="2166"/>
                  </a:lnTo>
                  <a:lnTo>
                    <a:pt x="4943" y="2159"/>
                  </a:lnTo>
                  <a:lnTo>
                    <a:pt x="4943" y="2154"/>
                  </a:lnTo>
                  <a:lnTo>
                    <a:pt x="4943" y="2142"/>
                  </a:lnTo>
                  <a:lnTo>
                    <a:pt x="4943" y="2136"/>
                  </a:lnTo>
                  <a:lnTo>
                    <a:pt x="4950" y="2130"/>
                  </a:lnTo>
                  <a:lnTo>
                    <a:pt x="4956" y="2130"/>
                  </a:lnTo>
                  <a:lnTo>
                    <a:pt x="4961" y="2130"/>
                  </a:lnTo>
                  <a:lnTo>
                    <a:pt x="4967" y="2142"/>
                  </a:lnTo>
                  <a:lnTo>
                    <a:pt x="4973" y="2142"/>
                  </a:lnTo>
                  <a:lnTo>
                    <a:pt x="4973" y="2148"/>
                  </a:lnTo>
                  <a:lnTo>
                    <a:pt x="4986" y="2148"/>
                  </a:lnTo>
                  <a:lnTo>
                    <a:pt x="4992" y="2148"/>
                  </a:lnTo>
                  <a:lnTo>
                    <a:pt x="4997" y="2148"/>
                  </a:lnTo>
                  <a:lnTo>
                    <a:pt x="4997" y="2142"/>
                  </a:lnTo>
                  <a:lnTo>
                    <a:pt x="4997" y="2136"/>
                  </a:lnTo>
                  <a:lnTo>
                    <a:pt x="4992" y="2123"/>
                  </a:lnTo>
                  <a:lnTo>
                    <a:pt x="4979" y="2112"/>
                  </a:lnTo>
                  <a:lnTo>
                    <a:pt x="4973" y="2106"/>
                  </a:lnTo>
                  <a:lnTo>
                    <a:pt x="4973" y="2100"/>
                  </a:lnTo>
                  <a:lnTo>
                    <a:pt x="4973" y="2087"/>
                  </a:lnTo>
                  <a:lnTo>
                    <a:pt x="4992" y="2076"/>
                  </a:lnTo>
                  <a:lnTo>
                    <a:pt x="4997" y="2064"/>
                  </a:lnTo>
                  <a:lnTo>
                    <a:pt x="4997" y="2058"/>
                  </a:lnTo>
                  <a:lnTo>
                    <a:pt x="4979" y="2051"/>
                  </a:lnTo>
                  <a:lnTo>
                    <a:pt x="4961" y="2046"/>
                  </a:lnTo>
                  <a:lnTo>
                    <a:pt x="4956" y="2046"/>
                  </a:lnTo>
                  <a:lnTo>
                    <a:pt x="4956" y="2040"/>
                  </a:lnTo>
                  <a:lnTo>
                    <a:pt x="4961" y="2028"/>
                  </a:lnTo>
                  <a:lnTo>
                    <a:pt x="4967" y="2015"/>
                  </a:lnTo>
                  <a:lnTo>
                    <a:pt x="4967" y="2010"/>
                  </a:lnTo>
                  <a:lnTo>
                    <a:pt x="4961" y="2010"/>
                  </a:lnTo>
                  <a:lnTo>
                    <a:pt x="4943" y="2010"/>
                  </a:lnTo>
                  <a:lnTo>
                    <a:pt x="4931" y="2015"/>
                  </a:lnTo>
                  <a:lnTo>
                    <a:pt x="4920" y="2015"/>
                  </a:lnTo>
                  <a:lnTo>
                    <a:pt x="4914" y="2010"/>
                  </a:lnTo>
                  <a:lnTo>
                    <a:pt x="4914" y="2004"/>
                  </a:lnTo>
                  <a:lnTo>
                    <a:pt x="4914" y="1992"/>
                  </a:lnTo>
                  <a:lnTo>
                    <a:pt x="4914" y="1974"/>
                  </a:lnTo>
                  <a:lnTo>
                    <a:pt x="4925" y="1950"/>
                  </a:lnTo>
                  <a:lnTo>
                    <a:pt x="4943" y="1920"/>
                  </a:lnTo>
                  <a:lnTo>
                    <a:pt x="4961" y="1902"/>
                  </a:lnTo>
                  <a:lnTo>
                    <a:pt x="4973" y="1902"/>
                  </a:lnTo>
                  <a:lnTo>
                    <a:pt x="4986" y="1902"/>
                  </a:lnTo>
                  <a:lnTo>
                    <a:pt x="4997" y="1907"/>
                  </a:lnTo>
                  <a:lnTo>
                    <a:pt x="5003" y="1926"/>
                  </a:lnTo>
                  <a:lnTo>
                    <a:pt x="5015" y="1932"/>
                  </a:lnTo>
                  <a:lnTo>
                    <a:pt x="5022" y="1932"/>
                  </a:lnTo>
                  <a:lnTo>
                    <a:pt x="5028" y="1926"/>
                  </a:lnTo>
                  <a:lnTo>
                    <a:pt x="5033" y="1920"/>
                  </a:lnTo>
                  <a:lnTo>
                    <a:pt x="5045" y="1920"/>
                  </a:lnTo>
                  <a:lnTo>
                    <a:pt x="5051" y="1920"/>
                  </a:lnTo>
                  <a:lnTo>
                    <a:pt x="5058" y="1920"/>
                  </a:lnTo>
                  <a:lnTo>
                    <a:pt x="5064" y="1920"/>
                  </a:lnTo>
                  <a:lnTo>
                    <a:pt x="5069" y="1914"/>
                  </a:lnTo>
                  <a:lnTo>
                    <a:pt x="5069" y="1907"/>
                  </a:lnTo>
                  <a:lnTo>
                    <a:pt x="5069" y="1902"/>
                  </a:lnTo>
                  <a:lnTo>
                    <a:pt x="5069" y="1890"/>
                  </a:lnTo>
                  <a:lnTo>
                    <a:pt x="5069" y="1884"/>
                  </a:lnTo>
                  <a:lnTo>
                    <a:pt x="5075" y="1879"/>
                  </a:lnTo>
                  <a:lnTo>
                    <a:pt x="5081" y="1879"/>
                  </a:lnTo>
                  <a:lnTo>
                    <a:pt x="5094" y="1879"/>
                  </a:lnTo>
                  <a:lnTo>
                    <a:pt x="5111" y="1884"/>
                  </a:lnTo>
                  <a:lnTo>
                    <a:pt x="5117" y="1890"/>
                  </a:lnTo>
                  <a:lnTo>
                    <a:pt x="5130" y="1890"/>
                  </a:lnTo>
                  <a:lnTo>
                    <a:pt x="5117" y="1879"/>
                  </a:lnTo>
                  <a:lnTo>
                    <a:pt x="5111" y="1871"/>
                  </a:lnTo>
                  <a:lnTo>
                    <a:pt x="5100" y="1866"/>
                  </a:lnTo>
                  <a:lnTo>
                    <a:pt x="5094" y="1860"/>
                  </a:lnTo>
                  <a:lnTo>
                    <a:pt x="5094" y="1854"/>
                  </a:lnTo>
                  <a:lnTo>
                    <a:pt x="5094" y="1843"/>
                  </a:lnTo>
                  <a:lnTo>
                    <a:pt x="5100" y="1830"/>
                  </a:lnTo>
                  <a:lnTo>
                    <a:pt x="5105" y="1830"/>
                  </a:lnTo>
                  <a:lnTo>
                    <a:pt x="5111" y="1830"/>
                  </a:lnTo>
                  <a:lnTo>
                    <a:pt x="5130" y="1835"/>
                  </a:lnTo>
                  <a:lnTo>
                    <a:pt x="5141" y="1848"/>
                  </a:lnTo>
                  <a:lnTo>
                    <a:pt x="5153" y="1848"/>
                  </a:lnTo>
                  <a:lnTo>
                    <a:pt x="5159" y="1848"/>
                  </a:lnTo>
                  <a:lnTo>
                    <a:pt x="5159" y="1835"/>
                  </a:lnTo>
                  <a:lnTo>
                    <a:pt x="5183" y="1807"/>
                  </a:lnTo>
                  <a:close/>
                  <a:moveTo>
                    <a:pt x="9082" y="1716"/>
                  </a:moveTo>
                  <a:lnTo>
                    <a:pt x="9089" y="1722"/>
                  </a:lnTo>
                  <a:lnTo>
                    <a:pt x="9095" y="1735"/>
                  </a:lnTo>
                  <a:lnTo>
                    <a:pt x="9112" y="1735"/>
                  </a:lnTo>
                  <a:lnTo>
                    <a:pt x="9125" y="1740"/>
                  </a:lnTo>
                  <a:lnTo>
                    <a:pt x="9125" y="1746"/>
                  </a:lnTo>
                  <a:lnTo>
                    <a:pt x="9118" y="1752"/>
                  </a:lnTo>
                  <a:lnTo>
                    <a:pt x="9118" y="1758"/>
                  </a:lnTo>
                  <a:lnTo>
                    <a:pt x="9118" y="1763"/>
                  </a:lnTo>
                  <a:lnTo>
                    <a:pt x="9125" y="1763"/>
                  </a:lnTo>
                  <a:lnTo>
                    <a:pt x="9125" y="1771"/>
                  </a:lnTo>
                  <a:lnTo>
                    <a:pt x="9131" y="1776"/>
                  </a:lnTo>
                  <a:lnTo>
                    <a:pt x="9131" y="1788"/>
                  </a:lnTo>
                  <a:lnTo>
                    <a:pt x="9131" y="1794"/>
                  </a:lnTo>
                  <a:lnTo>
                    <a:pt x="9131" y="1799"/>
                  </a:lnTo>
                  <a:lnTo>
                    <a:pt x="9125" y="1807"/>
                  </a:lnTo>
                  <a:lnTo>
                    <a:pt x="9125" y="1799"/>
                  </a:lnTo>
                  <a:lnTo>
                    <a:pt x="9112" y="1788"/>
                  </a:lnTo>
                  <a:lnTo>
                    <a:pt x="9095" y="1776"/>
                  </a:lnTo>
                  <a:lnTo>
                    <a:pt x="9089" y="1758"/>
                  </a:lnTo>
                  <a:lnTo>
                    <a:pt x="9082" y="1740"/>
                  </a:lnTo>
                  <a:lnTo>
                    <a:pt x="9076" y="1722"/>
                  </a:lnTo>
                  <a:lnTo>
                    <a:pt x="9082" y="1716"/>
                  </a:lnTo>
                  <a:close/>
                  <a:moveTo>
                    <a:pt x="7714" y="1716"/>
                  </a:moveTo>
                  <a:lnTo>
                    <a:pt x="7721" y="1716"/>
                  </a:lnTo>
                  <a:lnTo>
                    <a:pt x="7727" y="1716"/>
                  </a:lnTo>
                  <a:lnTo>
                    <a:pt x="7744" y="1716"/>
                  </a:lnTo>
                  <a:lnTo>
                    <a:pt x="7750" y="1716"/>
                  </a:lnTo>
                  <a:lnTo>
                    <a:pt x="7763" y="1716"/>
                  </a:lnTo>
                  <a:lnTo>
                    <a:pt x="7757" y="1722"/>
                  </a:lnTo>
                  <a:lnTo>
                    <a:pt x="7750" y="1727"/>
                  </a:lnTo>
                  <a:lnTo>
                    <a:pt x="7727" y="1727"/>
                  </a:lnTo>
                  <a:lnTo>
                    <a:pt x="7708" y="1722"/>
                  </a:lnTo>
                  <a:lnTo>
                    <a:pt x="7714" y="1716"/>
                  </a:lnTo>
                  <a:close/>
                  <a:moveTo>
                    <a:pt x="7703" y="1680"/>
                  </a:moveTo>
                  <a:lnTo>
                    <a:pt x="7708" y="1680"/>
                  </a:lnTo>
                  <a:lnTo>
                    <a:pt x="7714" y="1686"/>
                  </a:lnTo>
                  <a:lnTo>
                    <a:pt x="7714" y="1691"/>
                  </a:lnTo>
                  <a:lnTo>
                    <a:pt x="7708" y="1704"/>
                  </a:lnTo>
                  <a:lnTo>
                    <a:pt x="7708" y="1710"/>
                  </a:lnTo>
                  <a:lnTo>
                    <a:pt x="7703" y="1716"/>
                  </a:lnTo>
                  <a:lnTo>
                    <a:pt x="7691" y="1716"/>
                  </a:lnTo>
                  <a:lnTo>
                    <a:pt x="7678" y="1716"/>
                  </a:lnTo>
                  <a:lnTo>
                    <a:pt x="7678" y="1710"/>
                  </a:lnTo>
                  <a:lnTo>
                    <a:pt x="7685" y="1710"/>
                  </a:lnTo>
                  <a:lnTo>
                    <a:pt x="7697" y="1699"/>
                  </a:lnTo>
                  <a:lnTo>
                    <a:pt x="7703" y="1691"/>
                  </a:lnTo>
                  <a:lnTo>
                    <a:pt x="7703" y="1680"/>
                  </a:lnTo>
                  <a:close/>
                  <a:moveTo>
                    <a:pt x="918" y="1596"/>
                  </a:moveTo>
                  <a:lnTo>
                    <a:pt x="924" y="1596"/>
                  </a:lnTo>
                  <a:lnTo>
                    <a:pt x="936" y="1596"/>
                  </a:lnTo>
                  <a:lnTo>
                    <a:pt x="947" y="1602"/>
                  </a:lnTo>
                  <a:lnTo>
                    <a:pt x="954" y="1602"/>
                  </a:lnTo>
                  <a:lnTo>
                    <a:pt x="960" y="1614"/>
                  </a:lnTo>
                  <a:lnTo>
                    <a:pt x="960" y="1619"/>
                  </a:lnTo>
                  <a:lnTo>
                    <a:pt x="960" y="1632"/>
                  </a:lnTo>
                  <a:lnTo>
                    <a:pt x="966" y="1638"/>
                  </a:lnTo>
                  <a:lnTo>
                    <a:pt x="966" y="1644"/>
                  </a:lnTo>
                  <a:lnTo>
                    <a:pt x="966" y="1650"/>
                  </a:lnTo>
                  <a:lnTo>
                    <a:pt x="966" y="1663"/>
                  </a:lnTo>
                  <a:lnTo>
                    <a:pt x="977" y="1663"/>
                  </a:lnTo>
                  <a:lnTo>
                    <a:pt x="977" y="1644"/>
                  </a:lnTo>
                  <a:lnTo>
                    <a:pt x="977" y="1638"/>
                  </a:lnTo>
                  <a:lnTo>
                    <a:pt x="983" y="1638"/>
                  </a:lnTo>
                  <a:lnTo>
                    <a:pt x="983" y="1644"/>
                  </a:lnTo>
                  <a:lnTo>
                    <a:pt x="990" y="1650"/>
                  </a:lnTo>
                  <a:lnTo>
                    <a:pt x="983" y="1663"/>
                  </a:lnTo>
                  <a:lnTo>
                    <a:pt x="983" y="1680"/>
                  </a:lnTo>
                  <a:lnTo>
                    <a:pt x="990" y="1699"/>
                  </a:lnTo>
                  <a:lnTo>
                    <a:pt x="990" y="1710"/>
                  </a:lnTo>
                  <a:lnTo>
                    <a:pt x="1002" y="1716"/>
                  </a:lnTo>
                  <a:lnTo>
                    <a:pt x="1008" y="1716"/>
                  </a:lnTo>
                  <a:lnTo>
                    <a:pt x="1019" y="1716"/>
                  </a:lnTo>
                  <a:lnTo>
                    <a:pt x="1026" y="1716"/>
                  </a:lnTo>
                  <a:lnTo>
                    <a:pt x="1032" y="1710"/>
                  </a:lnTo>
                  <a:lnTo>
                    <a:pt x="1044" y="1710"/>
                  </a:lnTo>
                  <a:lnTo>
                    <a:pt x="1049" y="1710"/>
                  </a:lnTo>
                  <a:lnTo>
                    <a:pt x="1055" y="1716"/>
                  </a:lnTo>
                  <a:lnTo>
                    <a:pt x="1062" y="1716"/>
                  </a:lnTo>
                  <a:lnTo>
                    <a:pt x="1062" y="1722"/>
                  </a:lnTo>
                  <a:lnTo>
                    <a:pt x="1062" y="1735"/>
                  </a:lnTo>
                  <a:lnTo>
                    <a:pt x="1055" y="1758"/>
                  </a:lnTo>
                  <a:lnTo>
                    <a:pt x="1055" y="1776"/>
                  </a:lnTo>
                  <a:lnTo>
                    <a:pt x="1062" y="1799"/>
                  </a:lnTo>
                  <a:lnTo>
                    <a:pt x="1062" y="1812"/>
                  </a:lnTo>
                  <a:lnTo>
                    <a:pt x="1068" y="1812"/>
                  </a:lnTo>
                  <a:lnTo>
                    <a:pt x="1074" y="1818"/>
                  </a:lnTo>
                  <a:lnTo>
                    <a:pt x="1074" y="1824"/>
                  </a:lnTo>
                  <a:lnTo>
                    <a:pt x="1074" y="1835"/>
                  </a:lnTo>
                  <a:lnTo>
                    <a:pt x="1074" y="1848"/>
                  </a:lnTo>
                  <a:lnTo>
                    <a:pt x="1062" y="1860"/>
                  </a:lnTo>
                  <a:lnTo>
                    <a:pt x="1062" y="1871"/>
                  </a:lnTo>
                  <a:lnTo>
                    <a:pt x="1055" y="1879"/>
                  </a:lnTo>
                  <a:lnTo>
                    <a:pt x="1038" y="1890"/>
                  </a:lnTo>
                  <a:lnTo>
                    <a:pt x="1026" y="1896"/>
                  </a:lnTo>
                  <a:lnTo>
                    <a:pt x="1019" y="1896"/>
                  </a:lnTo>
                  <a:lnTo>
                    <a:pt x="1002" y="1896"/>
                  </a:lnTo>
                  <a:lnTo>
                    <a:pt x="983" y="1902"/>
                  </a:lnTo>
                  <a:lnTo>
                    <a:pt x="983" y="1907"/>
                  </a:lnTo>
                  <a:lnTo>
                    <a:pt x="977" y="1926"/>
                  </a:lnTo>
                  <a:lnTo>
                    <a:pt x="972" y="1914"/>
                  </a:lnTo>
                  <a:lnTo>
                    <a:pt x="954" y="1896"/>
                  </a:lnTo>
                  <a:lnTo>
                    <a:pt x="936" y="1860"/>
                  </a:lnTo>
                  <a:lnTo>
                    <a:pt x="918" y="1818"/>
                  </a:lnTo>
                  <a:lnTo>
                    <a:pt x="905" y="1788"/>
                  </a:lnTo>
                  <a:lnTo>
                    <a:pt x="900" y="1758"/>
                  </a:lnTo>
                  <a:lnTo>
                    <a:pt x="882" y="1722"/>
                  </a:lnTo>
                  <a:lnTo>
                    <a:pt x="869" y="1691"/>
                  </a:lnTo>
                  <a:lnTo>
                    <a:pt x="864" y="1663"/>
                  </a:lnTo>
                  <a:lnTo>
                    <a:pt x="864" y="1619"/>
                  </a:lnTo>
                  <a:lnTo>
                    <a:pt x="882" y="1619"/>
                  </a:lnTo>
                  <a:lnTo>
                    <a:pt x="894" y="1619"/>
                  </a:lnTo>
                  <a:lnTo>
                    <a:pt x="900" y="1627"/>
                  </a:lnTo>
                  <a:lnTo>
                    <a:pt x="905" y="1638"/>
                  </a:lnTo>
                  <a:lnTo>
                    <a:pt x="911" y="1650"/>
                  </a:lnTo>
                  <a:lnTo>
                    <a:pt x="924" y="1655"/>
                  </a:lnTo>
                  <a:lnTo>
                    <a:pt x="930" y="1650"/>
                  </a:lnTo>
                  <a:lnTo>
                    <a:pt x="924" y="1650"/>
                  </a:lnTo>
                  <a:lnTo>
                    <a:pt x="924" y="1638"/>
                  </a:lnTo>
                  <a:lnTo>
                    <a:pt x="918" y="1627"/>
                  </a:lnTo>
                  <a:lnTo>
                    <a:pt x="918" y="1608"/>
                  </a:lnTo>
                  <a:lnTo>
                    <a:pt x="918" y="1596"/>
                  </a:lnTo>
                  <a:close/>
                  <a:moveTo>
                    <a:pt x="5855" y="1572"/>
                  </a:moveTo>
                  <a:lnTo>
                    <a:pt x="5861" y="1572"/>
                  </a:lnTo>
                  <a:lnTo>
                    <a:pt x="5873" y="1578"/>
                  </a:lnTo>
                  <a:lnTo>
                    <a:pt x="5878" y="1583"/>
                  </a:lnTo>
                  <a:lnTo>
                    <a:pt x="5891" y="1591"/>
                  </a:lnTo>
                  <a:lnTo>
                    <a:pt x="5891" y="1602"/>
                  </a:lnTo>
                  <a:lnTo>
                    <a:pt x="5903" y="1619"/>
                  </a:lnTo>
                  <a:lnTo>
                    <a:pt x="5909" y="1627"/>
                  </a:lnTo>
                  <a:lnTo>
                    <a:pt x="5914" y="1632"/>
                  </a:lnTo>
                  <a:lnTo>
                    <a:pt x="5933" y="1632"/>
                  </a:lnTo>
                  <a:lnTo>
                    <a:pt x="5945" y="1638"/>
                  </a:lnTo>
                  <a:lnTo>
                    <a:pt x="5975" y="1644"/>
                  </a:lnTo>
                  <a:lnTo>
                    <a:pt x="5994" y="1644"/>
                  </a:lnTo>
                  <a:lnTo>
                    <a:pt x="6005" y="1644"/>
                  </a:lnTo>
                  <a:lnTo>
                    <a:pt x="6011" y="1644"/>
                  </a:lnTo>
                  <a:lnTo>
                    <a:pt x="6017" y="1638"/>
                  </a:lnTo>
                  <a:lnTo>
                    <a:pt x="6030" y="1638"/>
                  </a:lnTo>
                  <a:lnTo>
                    <a:pt x="6041" y="1638"/>
                  </a:lnTo>
                  <a:lnTo>
                    <a:pt x="6047" y="1638"/>
                  </a:lnTo>
                  <a:lnTo>
                    <a:pt x="6066" y="1644"/>
                  </a:lnTo>
                  <a:lnTo>
                    <a:pt x="6077" y="1644"/>
                  </a:lnTo>
                  <a:lnTo>
                    <a:pt x="6083" y="1650"/>
                  </a:lnTo>
                  <a:lnTo>
                    <a:pt x="6083" y="1638"/>
                  </a:lnTo>
                  <a:lnTo>
                    <a:pt x="6083" y="1627"/>
                  </a:lnTo>
                  <a:lnTo>
                    <a:pt x="6089" y="1614"/>
                  </a:lnTo>
                  <a:lnTo>
                    <a:pt x="6102" y="1608"/>
                  </a:lnTo>
                  <a:lnTo>
                    <a:pt x="6113" y="1608"/>
                  </a:lnTo>
                  <a:lnTo>
                    <a:pt x="6130" y="1608"/>
                  </a:lnTo>
                  <a:lnTo>
                    <a:pt x="6155" y="1602"/>
                  </a:lnTo>
                  <a:lnTo>
                    <a:pt x="6166" y="1602"/>
                  </a:lnTo>
                  <a:lnTo>
                    <a:pt x="6179" y="1602"/>
                  </a:lnTo>
                  <a:lnTo>
                    <a:pt x="6191" y="1602"/>
                  </a:lnTo>
                  <a:lnTo>
                    <a:pt x="6202" y="1608"/>
                  </a:lnTo>
                  <a:lnTo>
                    <a:pt x="6210" y="1619"/>
                  </a:lnTo>
                  <a:lnTo>
                    <a:pt x="6210" y="1632"/>
                  </a:lnTo>
                  <a:lnTo>
                    <a:pt x="6210" y="1655"/>
                  </a:lnTo>
                  <a:lnTo>
                    <a:pt x="6210" y="1680"/>
                  </a:lnTo>
                  <a:lnTo>
                    <a:pt x="6202" y="1691"/>
                  </a:lnTo>
                  <a:lnTo>
                    <a:pt x="6197" y="1704"/>
                  </a:lnTo>
                  <a:lnTo>
                    <a:pt x="6191" y="1710"/>
                  </a:lnTo>
                  <a:lnTo>
                    <a:pt x="6179" y="1716"/>
                  </a:lnTo>
                  <a:lnTo>
                    <a:pt x="6174" y="1716"/>
                  </a:lnTo>
                  <a:lnTo>
                    <a:pt x="6166" y="1722"/>
                  </a:lnTo>
                  <a:lnTo>
                    <a:pt x="6166" y="1735"/>
                  </a:lnTo>
                  <a:lnTo>
                    <a:pt x="6155" y="1740"/>
                  </a:lnTo>
                  <a:lnTo>
                    <a:pt x="6143" y="1746"/>
                  </a:lnTo>
                  <a:lnTo>
                    <a:pt x="6113" y="1752"/>
                  </a:lnTo>
                  <a:lnTo>
                    <a:pt x="6083" y="1758"/>
                  </a:lnTo>
                  <a:lnTo>
                    <a:pt x="6030" y="1758"/>
                  </a:lnTo>
                  <a:lnTo>
                    <a:pt x="5986" y="1752"/>
                  </a:lnTo>
                  <a:lnTo>
                    <a:pt x="5945" y="1752"/>
                  </a:lnTo>
                  <a:lnTo>
                    <a:pt x="5922" y="1752"/>
                  </a:lnTo>
                  <a:lnTo>
                    <a:pt x="5909" y="1752"/>
                  </a:lnTo>
                  <a:lnTo>
                    <a:pt x="5903" y="1746"/>
                  </a:lnTo>
                  <a:lnTo>
                    <a:pt x="5897" y="1740"/>
                  </a:lnTo>
                  <a:lnTo>
                    <a:pt x="5897" y="1735"/>
                  </a:lnTo>
                  <a:lnTo>
                    <a:pt x="5891" y="1735"/>
                  </a:lnTo>
                  <a:lnTo>
                    <a:pt x="5873" y="1740"/>
                  </a:lnTo>
                  <a:lnTo>
                    <a:pt x="5850" y="1746"/>
                  </a:lnTo>
                  <a:lnTo>
                    <a:pt x="5837" y="1752"/>
                  </a:lnTo>
                  <a:lnTo>
                    <a:pt x="5801" y="1740"/>
                  </a:lnTo>
                  <a:lnTo>
                    <a:pt x="5765" y="1735"/>
                  </a:lnTo>
                  <a:lnTo>
                    <a:pt x="5753" y="1740"/>
                  </a:lnTo>
                  <a:lnTo>
                    <a:pt x="5734" y="1752"/>
                  </a:lnTo>
                  <a:lnTo>
                    <a:pt x="5723" y="1763"/>
                  </a:lnTo>
                  <a:lnTo>
                    <a:pt x="5717" y="1763"/>
                  </a:lnTo>
                  <a:lnTo>
                    <a:pt x="5717" y="1758"/>
                  </a:lnTo>
                  <a:lnTo>
                    <a:pt x="5717" y="1746"/>
                  </a:lnTo>
                  <a:lnTo>
                    <a:pt x="5711" y="1746"/>
                  </a:lnTo>
                  <a:lnTo>
                    <a:pt x="5698" y="1752"/>
                  </a:lnTo>
                  <a:lnTo>
                    <a:pt x="5681" y="1758"/>
                  </a:lnTo>
                  <a:lnTo>
                    <a:pt x="5675" y="1758"/>
                  </a:lnTo>
                  <a:lnTo>
                    <a:pt x="5675" y="1763"/>
                  </a:lnTo>
                  <a:lnTo>
                    <a:pt x="5687" y="1776"/>
                  </a:lnTo>
                  <a:lnTo>
                    <a:pt x="5698" y="1782"/>
                  </a:lnTo>
                  <a:lnTo>
                    <a:pt x="5698" y="1788"/>
                  </a:lnTo>
                  <a:lnTo>
                    <a:pt x="5681" y="1788"/>
                  </a:lnTo>
                  <a:lnTo>
                    <a:pt x="5675" y="1788"/>
                  </a:lnTo>
                  <a:lnTo>
                    <a:pt x="5670" y="1788"/>
                  </a:lnTo>
                  <a:lnTo>
                    <a:pt x="5662" y="1788"/>
                  </a:lnTo>
                  <a:lnTo>
                    <a:pt x="5662" y="1794"/>
                  </a:lnTo>
                  <a:lnTo>
                    <a:pt x="5662" y="1799"/>
                  </a:lnTo>
                  <a:lnTo>
                    <a:pt x="5657" y="1799"/>
                  </a:lnTo>
                  <a:lnTo>
                    <a:pt x="5639" y="1807"/>
                  </a:lnTo>
                  <a:lnTo>
                    <a:pt x="5626" y="1807"/>
                  </a:lnTo>
                  <a:lnTo>
                    <a:pt x="5621" y="1807"/>
                  </a:lnTo>
                  <a:lnTo>
                    <a:pt x="5621" y="1799"/>
                  </a:lnTo>
                  <a:lnTo>
                    <a:pt x="5615" y="1782"/>
                  </a:lnTo>
                  <a:lnTo>
                    <a:pt x="5615" y="1776"/>
                  </a:lnTo>
                  <a:lnTo>
                    <a:pt x="5609" y="1771"/>
                  </a:lnTo>
                  <a:lnTo>
                    <a:pt x="5603" y="1776"/>
                  </a:lnTo>
                  <a:lnTo>
                    <a:pt x="5590" y="1799"/>
                  </a:lnTo>
                  <a:lnTo>
                    <a:pt x="5579" y="1812"/>
                  </a:lnTo>
                  <a:lnTo>
                    <a:pt x="5573" y="1812"/>
                  </a:lnTo>
                  <a:lnTo>
                    <a:pt x="5567" y="1812"/>
                  </a:lnTo>
                  <a:lnTo>
                    <a:pt x="5567" y="1807"/>
                  </a:lnTo>
                  <a:lnTo>
                    <a:pt x="5567" y="1794"/>
                  </a:lnTo>
                  <a:lnTo>
                    <a:pt x="5573" y="1782"/>
                  </a:lnTo>
                  <a:lnTo>
                    <a:pt x="5573" y="1776"/>
                  </a:lnTo>
                  <a:lnTo>
                    <a:pt x="5567" y="1771"/>
                  </a:lnTo>
                  <a:lnTo>
                    <a:pt x="5562" y="1763"/>
                  </a:lnTo>
                  <a:lnTo>
                    <a:pt x="5554" y="1763"/>
                  </a:lnTo>
                  <a:lnTo>
                    <a:pt x="5549" y="1776"/>
                  </a:lnTo>
                  <a:lnTo>
                    <a:pt x="5549" y="1782"/>
                  </a:lnTo>
                  <a:lnTo>
                    <a:pt x="5554" y="1794"/>
                  </a:lnTo>
                  <a:lnTo>
                    <a:pt x="5554" y="1807"/>
                  </a:lnTo>
                  <a:lnTo>
                    <a:pt x="5554" y="1812"/>
                  </a:lnTo>
                  <a:lnTo>
                    <a:pt x="5543" y="1818"/>
                  </a:lnTo>
                  <a:lnTo>
                    <a:pt x="5531" y="1830"/>
                  </a:lnTo>
                  <a:lnTo>
                    <a:pt x="5513" y="1835"/>
                  </a:lnTo>
                  <a:lnTo>
                    <a:pt x="5495" y="1848"/>
                  </a:lnTo>
                  <a:lnTo>
                    <a:pt x="5490" y="1848"/>
                  </a:lnTo>
                  <a:lnTo>
                    <a:pt x="5482" y="1848"/>
                  </a:lnTo>
                  <a:lnTo>
                    <a:pt x="5482" y="1843"/>
                  </a:lnTo>
                  <a:lnTo>
                    <a:pt x="5477" y="1830"/>
                  </a:lnTo>
                  <a:lnTo>
                    <a:pt x="5477" y="1807"/>
                  </a:lnTo>
                  <a:lnTo>
                    <a:pt x="5471" y="1818"/>
                  </a:lnTo>
                  <a:lnTo>
                    <a:pt x="5465" y="1843"/>
                  </a:lnTo>
                  <a:lnTo>
                    <a:pt x="5465" y="1854"/>
                  </a:lnTo>
                  <a:lnTo>
                    <a:pt x="5459" y="1866"/>
                  </a:lnTo>
                  <a:lnTo>
                    <a:pt x="5454" y="1879"/>
                  </a:lnTo>
                  <a:lnTo>
                    <a:pt x="5446" y="1879"/>
                  </a:lnTo>
                  <a:lnTo>
                    <a:pt x="5435" y="1879"/>
                  </a:lnTo>
                  <a:lnTo>
                    <a:pt x="5435" y="1866"/>
                  </a:lnTo>
                  <a:lnTo>
                    <a:pt x="5429" y="1854"/>
                  </a:lnTo>
                  <a:lnTo>
                    <a:pt x="5429" y="1848"/>
                  </a:lnTo>
                  <a:lnTo>
                    <a:pt x="5423" y="1835"/>
                  </a:lnTo>
                  <a:lnTo>
                    <a:pt x="5411" y="1835"/>
                  </a:lnTo>
                  <a:lnTo>
                    <a:pt x="5423" y="1848"/>
                  </a:lnTo>
                  <a:lnTo>
                    <a:pt x="5429" y="1860"/>
                  </a:lnTo>
                  <a:lnTo>
                    <a:pt x="5429" y="1871"/>
                  </a:lnTo>
                  <a:lnTo>
                    <a:pt x="5429" y="1879"/>
                  </a:lnTo>
                  <a:lnTo>
                    <a:pt x="5423" y="1890"/>
                  </a:lnTo>
                  <a:lnTo>
                    <a:pt x="5418" y="1890"/>
                  </a:lnTo>
                  <a:lnTo>
                    <a:pt x="5405" y="1896"/>
                  </a:lnTo>
                  <a:lnTo>
                    <a:pt x="5405" y="1890"/>
                  </a:lnTo>
                  <a:lnTo>
                    <a:pt x="5399" y="1890"/>
                  </a:lnTo>
                  <a:lnTo>
                    <a:pt x="5399" y="1879"/>
                  </a:lnTo>
                  <a:lnTo>
                    <a:pt x="5393" y="1866"/>
                  </a:lnTo>
                  <a:lnTo>
                    <a:pt x="5393" y="1860"/>
                  </a:lnTo>
                  <a:lnTo>
                    <a:pt x="5387" y="1860"/>
                  </a:lnTo>
                  <a:lnTo>
                    <a:pt x="5387" y="1871"/>
                  </a:lnTo>
                  <a:lnTo>
                    <a:pt x="5387" y="1890"/>
                  </a:lnTo>
                  <a:lnTo>
                    <a:pt x="5382" y="1902"/>
                  </a:lnTo>
                  <a:lnTo>
                    <a:pt x="5375" y="1907"/>
                  </a:lnTo>
                  <a:lnTo>
                    <a:pt x="5363" y="1914"/>
                  </a:lnTo>
                  <a:lnTo>
                    <a:pt x="5351" y="1920"/>
                  </a:lnTo>
                  <a:lnTo>
                    <a:pt x="5333" y="1920"/>
                  </a:lnTo>
                  <a:lnTo>
                    <a:pt x="5327" y="1914"/>
                  </a:lnTo>
                  <a:lnTo>
                    <a:pt x="5327" y="1907"/>
                  </a:lnTo>
                  <a:lnTo>
                    <a:pt x="5327" y="1902"/>
                  </a:lnTo>
                  <a:lnTo>
                    <a:pt x="5327" y="1896"/>
                  </a:lnTo>
                  <a:lnTo>
                    <a:pt x="5333" y="1884"/>
                  </a:lnTo>
                  <a:lnTo>
                    <a:pt x="5327" y="1879"/>
                  </a:lnTo>
                  <a:lnTo>
                    <a:pt x="5327" y="1871"/>
                  </a:lnTo>
                  <a:lnTo>
                    <a:pt x="5321" y="1871"/>
                  </a:lnTo>
                  <a:lnTo>
                    <a:pt x="5310" y="1871"/>
                  </a:lnTo>
                  <a:lnTo>
                    <a:pt x="5310" y="1866"/>
                  </a:lnTo>
                  <a:lnTo>
                    <a:pt x="5291" y="1854"/>
                  </a:lnTo>
                  <a:lnTo>
                    <a:pt x="5291" y="1843"/>
                  </a:lnTo>
                  <a:lnTo>
                    <a:pt x="5279" y="1830"/>
                  </a:lnTo>
                  <a:lnTo>
                    <a:pt x="5274" y="1824"/>
                  </a:lnTo>
                  <a:lnTo>
                    <a:pt x="5267" y="1818"/>
                  </a:lnTo>
                  <a:lnTo>
                    <a:pt x="5243" y="1812"/>
                  </a:lnTo>
                  <a:lnTo>
                    <a:pt x="5231" y="1812"/>
                  </a:lnTo>
                  <a:lnTo>
                    <a:pt x="5231" y="1807"/>
                  </a:lnTo>
                  <a:lnTo>
                    <a:pt x="5238" y="1807"/>
                  </a:lnTo>
                  <a:lnTo>
                    <a:pt x="5249" y="1807"/>
                  </a:lnTo>
                  <a:lnTo>
                    <a:pt x="5261" y="1807"/>
                  </a:lnTo>
                  <a:lnTo>
                    <a:pt x="5267" y="1799"/>
                  </a:lnTo>
                  <a:lnTo>
                    <a:pt x="5267" y="1794"/>
                  </a:lnTo>
                  <a:lnTo>
                    <a:pt x="5267" y="1788"/>
                  </a:lnTo>
                  <a:lnTo>
                    <a:pt x="5279" y="1788"/>
                  </a:lnTo>
                  <a:lnTo>
                    <a:pt x="5310" y="1799"/>
                  </a:lnTo>
                  <a:lnTo>
                    <a:pt x="5321" y="1799"/>
                  </a:lnTo>
                  <a:lnTo>
                    <a:pt x="5327" y="1799"/>
                  </a:lnTo>
                  <a:lnTo>
                    <a:pt x="5333" y="1788"/>
                  </a:lnTo>
                  <a:lnTo>
                    <a:pt x="5327" y="1788"/>
                  </a:lnTo>
                  <a:lnTo>
                    <a:pt x="5315" y="1782"/>
                  </a:lnTo>
                  <a:lnTo>
                    <a:pt x="5303" y="1776"/>
                  </a:lnTo>
                  <a:lnTo>
                    <a:pt x="5279" y="1776"/>
                  </a:lnTo>
                  <a:lnTo>
                    <a:pt x="5267" y="1771"/>
                  </a:lnTo>
                  <a:lnTo>
                    <a:pt x="5261" y="1763"/>
                  </a:lnTo>
                  <a:lnTo>
                    <a:pt x="5261" y="1752"/>
                  </a:lnTo>
                  <a:lnTo>
                    <a:pt x="5261" y="1746"/>
                  </a:lnTo>
                  <a:lnTo>
                    <a:pt x="5267" y="1740"/>
                  </a:lnTo>
                  <a:lnTo>
                    <a:pt x="5279" y="1740"/>
                  </a:lnTo>
                  <a:lnTo>
                    <a:pt x="5285" y="1740"/>
                  </a:lnTo>
                  <a:lnTo>
                    <a:pt x="5310" y="1740"/>
                  </a:lnTo>
                  <a:lnTo>
                    <a:pt x="5327" y="1752"/>
                  </a:lnTo>
                  <a:lnTo>
                    <a:pt x="5339" y="1752"/>
                  </a:lnTo>
                  <a:lnTo>
                    <a:pt x="5346" y="1740"/>
                  </a:lnTo>
                  <a:lnTo>
                    <a:pt x="5346" y="1727"/>
                  </a:lnTo>
                  <a:lnTo>
                    <a:pt x="5346" y="1722"/>
                  </a:lnTo>
                  <a:lnTo>
                    <a:pt x="5351" y="1716"/>
                  </a:lnTo>
                  <a:lnTo>
                    <a:pt x="5357" y="1716"/>
                  </a:lnTo>
                  <a:lnTo>
                    <a:pt x="5369" y="1722"/>
                  </a:lnTo>
                  <a:lnTo>
                    <a:pt x="5375" y="1735"/>
                  </a:lnTo>
                  <a:lnTo>
                    <a:pt x="5387" y="1752"/>
                  </a:lnTo>
                  <a:lnTo>
                    <a:pt x="5393" y="1763"/>
                  </a:lnTo>
                  <a:lnTo>
                    <a:pt x="5405" y="1771"/>
                  </a:lnTo>
                  <a:lnTo>
                    <a:pt x="5405" y="1763"/>
                  </a:lnTo>
                  <a:lnTo>
                    <a:pt x="5411" y="1763"/>
                  </a:lnTo>
                  <a:lnTo>
                    <a:pt x="5405" y="1740"/>
                  </a:lnTo>
                  <a:lnTo>
                    <a:pt x="5393" y="1722"/>
                  </a:lnTo>
                  <a:lnTo>
                    <a:pt x="5393" y="1716"/>
                  </a:lnTo>
                  <a:lnTo>
                    <a:pt x="5405" y="1722"/>
                  </a:lnTo>
                  <a:lnTo>
                    <a:pt x="5411" y="1722"/>
                  </a:lnTo>
                  <a:lnTo>
                    <a:pt x="5418" y="1722"/>
                  </a:lnTo>
                  <a:lnTo>
                    <a:pt x="5411" y="1710"/>
                  </a:lnTo>
                  <a:lnTo>
                    <a:pt x="5418" y="1699"/>
                  </a:lnTo>
                  <a:lnTo>
                    <a:pt x="5429" y="1699"/>
                  </a:lnTo>
                  <a:lnTo>
                    <a:pt x="5441" y="1710"/>
                  </a:lnTo>
                  <a:lnTo>
                    <a:pt x="5446" y="1716"/>
                  </a:lnTo>
                  <a:lnTo>
                    <a:pt x="5459" y="1716"/>
                  </a:lnTo>
                  <a:lnTo>
                    <a:pt x="5459" y="1710"/>
                  </a:lnTo>
                  <a:lnTo>
                    <a:pt x="5454" y="1699"/>
                  </a:lnTo>
                  <a:lnTo>
                    <a:pt x="5441" y="1686"/>
                  </a:lnTo>
                  <a:lnTo>
                    <a:pt x="5435" y="1680"/>
                  </a:lnTo>
                  <a:lnTo>
                    <a:pt x="5435" y="1674"/>
                  </a:lnTo>
                  <a:lnTo>
                    <a:pt x="5446" y="1674"/>
                  </a:lnTo>
                  <a:lnTo>
                    <a:pt x="5465" y="1674"/>
                  </a:lnTo>
                  <a:lnTo>
                    <a:pt x="5477" y="1680"/>
                  </a:lnTo>
                  <a:lnTo>
                    <a:pt x="5482" y="1686"/>
                  </a:lnTo>
                  <a:lnTo>
                    <a:pt x="5495" y="1704"/>
                  </a:lnTo>
                  <a:lnTo>
                    <a:pt x="5501" y="1710"/>
                  </a:lnTo>
                  <a:lnTo>
                    <a:pt x="5513" y="1710"/>
                  </a:lnTo>
                  <a:lnTo>
                    <a:pt x="5513" y="1704"/>
                  </a:lnTo>
                  <a:lnTo>
                    <a:pt x="5513" y="1699"/>
                  </a:lnTo>
                  <a:lnTo>
                    <a:pt x="5507" y="1691"/>
                  </a:lnTo>
                  <a:lnTo>
                    <a:pt x="5490" y="1663"/>
                  </a:lnTo>
                  <a:lnTo>
                    <a:pt x="5482" y="1655"/>
                  </a:lnTo>
                  <a:lnTo>
                    <a:pt x="5490" y="1650"/>
                  </a:lnTo>
                  <a:lnTo>
                    <a:pt x="5501" y="1650"/>
                  </a:lnTo>
                  <a:lnTo>
                    <a:pt x="5513" y="1663"/>
                  </a:lnTo>
                  <a:lnTo>
                    <a:pt x="5526" y="1663"/>
                  </a:lnTo>
                  <a:lnTo>
                    <a:pt x="5531" y="1663"/>
                  </a:lnTo>
                  <a:lnTo>
                    <a:pt x="5531" y="1650"/>
                  </a:lnTo>
                  <a:lnTo>
                    <a:pt x="5531" y="1638"/>
                  </a:lnTo>
                  <a:lnTo>
                    <a:pt x="5526" y="1638"/>
                  </a:lnTo>
                  <a:lnTo>
                    <a:pt x="5526" y="1632"/>
                  </a:lnTo>
                  <a:lnTo>
                    <a:pt x="5513" y="1632"/>
                  </a:lnTo>
                  <a:lnTo>
                    <a:pt x="5507" y="1632"/>
                  </a:lnTo>
                  <a:lnTo>
                    <a:pt x="5501" y="1632"/>
                  </a:lnTo>
                  <a:lnTo>
                    <a:pt x="5501" y="1627"/>
                  </a:lnTo>
                  <a:lnTo>
                    <a:pt x="5501" y="1619"/>
                  </a:lnTo>
                  <a:lnTo>
                    <a:pt x="5513" y="1608"/>
                  </a:lnTo>
                  <a:lnTo>
                    <a:pt x="5526" y="1602"/>
                  </a:lnTo>
                  <a:lnTo>
                    <a:pt x="5531" y="1602"/>
                  </a:lnTo>
                  <a:lnTo>
                    <a:pt x="5537" y="1602"/>
                  </a:lnTo>
                  <a:lnTo>
                    <a:pt x="5543" y="1602"/>
                  </a:lnTo>
                  <a:lnTo>
                    <a:pt x="5543" y="1608"/>
                  </a:lnTo>
                  <a:lnTo>
                    <a:pt x="5543" y="1619"/>
                  </a:lnTo>
                  <a:lnTo>
                    <a:pt x="5554" y="1632"/>
                  </a:lnTo>
                  <a:lnTo>
                    <a:pt x="5554" y="1638"/>
                  </a:lnTo>
                  <a:lnTo>
                    <a:pt x="5562" y="1638"/>
                  </a:lnTo>
                  <a:lnTo>
                    <a:pt x="5567" y="1632"/>
                  </a:lnTo>
                  <a:lnTo>
                    <a:pt x="5573" y="1619"/>
                  </a:lnTo>
                  <a:lnTo>
                    <a:pt x="5573" y="1608"/>
                  </a:lnTo>
                  <a:lnTo>
                    <a:pt x="5579" y="1602"/>
                  </a:lnTo>
                  <a:lnTo>
                    <a:pt x="5585" y="1602"/>
                  </a:lnTo>
                  <a:lnTo>
                    <a:pt x="5590" y="1608"/>
                  </a:lnTo>
                  <a:lnTo>
                    <a:pt x="5609" y="1627"/>
                  </a:lnTo>
                  <a:lnTo>
                    <a:pt x="5621" y="1638"/>
                  </a:lnTo>
                  <a:lnTo>
                    <a:pt x="5626" y="1638"/>
                  </a:lnTo>
                  <a:lnTo>
                    <a:pt x="5626" y="1632"/>
                  </a:lnTo>
                  <a:lnTo>
                    <a:pt x="5626" y="1619"/>
                  </a:lnTo>
                  <a:lnTo>
                    <a:pt x="5626" y="1602"/>
                  </a:lnTo>
                  <a:lnTo>
                    <a:pt x="5634" y="1596"/>
                  </a:lnTo>
                  <a:lnTo>
                    <a:pt x="5639" y="1591"/>
                  </a:lnTo>
                  <a:lnTo>
                    <a:pt x="5639" y="1583"/>
                  </a:lnTo>
                  <a:lnTo>
                    <a:pt x="5651" y="1583"/>
                  </a:lnTo>
                  <a:lnTo>
                    <a:pt x="5681" y="1591"/>
                  </a:lnTo>
                  <a:lnTo>
                    <a:pt x="5693" y="1596"/>
                  </a:lnTo>
                  <a:lnTo>
                    <a:pt x="5698" y="1596"/>
                  </a:lnTo>
                  <a:lnTo>
                    <a:pt x="5706" y="1591"/>
                  </a:lnTo>
                  <a:lnTo>
                    <a:pt x="5706" y="1583"/>
                  </a:lnTo>
                  <a:lnTo>
                    <a:pt x="5711" y="1578"/>
                  </a:lnTo>
                  <a:lnTo>
                    <a:pt x="5717" y="1578"/>
                  </a:lnTo>
                  <a:lnTo>
                    <a:pt x="5723" y="1578"/>
                  </a:lnTo>
                  <a:lnTo>
                    <a:pt x="5747" y="1591"/>
                  </a:lnTo>
                  <a:lnTo>
                    <a:pt x="5770" y="1602"/>
                  </a:lnTo>
                  <a:lnTo>
                    <a:pt x="5783" y="1602"/>
                  </a:lnTo>
                  <a:lnTo>
                    <a:pt x="5789" y="1602"/>
                  </a:lnTo>
                  <a:lnTo>
                    <a:pt x="5795" y="1596"/>
                  </a:lnTo>
                  <a:lnTo>
                    <a:pt x="5801" y="1596"/>
                  </a:lnTo>
                  <a:lnTo>
                    <a:pt x="5801" y="1591"/>
                  </a:lnTo>
                  <a:lnTo>
                    <a:pt x="5806" y="1583"/>
                  </a:lnTo>
                  <a:lnTo>
                    <a:pt x="5814" y="1591"/>
                  </a:lnTo>
                  <a:lnTo>
                    <a:pt x="5814" y="1596"/>
                  </a:lnTo>
                  <a:lnTo>
                    <a:pt x="5814" y="1608"/>
                  </a:lnTo>
                  <a:lnTo>
                    <a:pt x="5819" y="1608"/>
                  </a:lnTo>
                  <a:lnTo>
                    <a:pt x="5825" y="1608"/>
                  </a:lnTo>
                  <a:lnTo>
                    <a:pt x="5837" y="1608"/>
                  </a:lnTo>
                  <a:lnTo>
                    <a:pt x="5842" y="1602"/>
                  </a:lnTo>
                  <a:lnTo>
                    <a:pt x="5850" y="1596"/>
                  </a:lnTo>
                  <a:lnTo>
                    <a:pt x="5850" y="1583"/>
                  </a:lnTo>
                  <a:lnTo>
                    <a:pt x="5850" y="1578"/>
                  </a:lnTo>
                  <a:lnTo>
                    <a:pt x="5855" y="1572"/>
                  </a:lnTo>
                  <a:close/>
                  <a:moveTo>
                    <a:pt x="7528" y="1500"/>
                  </a:moveTo>
                  <a:lnTo>
                    <a:pt x="7534" y="1500"/>
                  </a:lnTo>
                  <a:lnTo>
                    <a:pt x="7541" y="1500"/>
                  </a:lnTo>
                  <a:lnTo>
                    <a:pt x="7553" y="1506"/>
                  </a:lnTo>
                  <a:lnTo>
                    <a:pt x="7559" y="1511"/>
                  </a:lnTo>
                  <a:lnTo>
                    <a:pt x="7559" y="1519"/>
                  </a:lnTo>
                  <a:lnTo>
                    <a:pt x="7553" y="1530"/>
                  </a:lnTo>
                  <a:lnTo>
                    <a:pt x="7553" y="1547"/>
                  </a:lnTo>
                  <a:lnTo>
                    <a:pt x="7541" y="1560"/>
                  </a:lnTo>
                  <a:lnTo>
                    <a:pt x="7541" y="1572"/>
                  </a:lnTo>
                  <a:lnTo>
                    <a:pt x="7534" y="1578"/>
                  </a:lnTo>
                  <a:lnTo>
                    <a:pt x="7534" y="1583"/>
                  </a:lnTo>
                  <a:lnTo>
                    <a:pt x="7534" y="1596"/>
                  </a:lnTo>
                  <a:lnTo>
                    <a:pt x="7534" y="1602"/>
                  </a:lnTo>
                  <a:lnTo>
                    <a:pt x="7541" y="1602"/>
                  </a:lnTo>
                  <a:lnTo>
                    <a:pt x="7553" y="1591"/>
                  </a:lnTo>
                  <a:lnTo>
                    <a:pt x="7559" y="1572"/>
                  </a:lnTo>
                  <a:lnTo>
                    <a:pt x="7564" y="1572"/>
                  </a:lnTo>
                  <a:lnTo>
                    <a:pt x="7570" y="1555"/>
                  </a:lnTo>
                  <a:lnTo>
                    <a:pt x="7583" y="1542"/>
                  </a:lnTo>
                  <a:lnTo>
                    <a:pt x="7589" y="1542"/>
                  </a:lnTo>
                  <a:lnTo>
                    <a:pt x="7595" y="1555"/>
                  </a:lnTo>
                  <a:lnTo>
                    <a:pt x="7600" y="1572"/>
                  </a:lnTo>
                  <a:lnTo>
                    <a:pt x="7606" y="1572"/>
                  </a:lnTo>
                  <a:lnTo>
                    <a:pt x="7613" y="1572"/>
                  </a:lnTo>
                  <a:lnTo>
                    <a:pt x="7613" y="1578"/>
                  </a:lnTo>
                  <a:lnTo>
                    <a:pt x="7619" y="1578"/>
                  </a:lnTo>
                  <a:lnTo>
                    <a:pt x="7613" y="1583"/>
                  </a:lnTo>
                  <a:lnTo>
                    <a:pt x="7613" y="1596"/>
                  </a:lnTo>
                  <a:lnTo>
                    <a:pt x="7606" y="1596"/>
                  </a:lnTo>
                  <a:lnTo>
                    <a:pt x="7606" y="1602"/>
                  </a:lnTo>
                  <a:lnTo>
                    <a:pt x="7619" y="1602"/>
                  </a:lnTo>
                  <a:lnTo>
                    <a:pt x="7631" y="1596"/>
                  </a:lnTo>
                  <a:lnTo>
                    <a:pt x="7642" y="1596"/>
                  </a:lnTo>
                  <a:lnTo>
                    <a:pt x="7642" y="1602"/>
                  </a:lnTo>
                  <a:lnTo>
                    <a:pt x="7649" y="1627"/>
                  </a:lnTo>
                  <a:lnTo>
                    <a:pt x="7655" y="1644"/>
                  </a:lnTo>
                  <a:lnTo>
                    <a:pt x="7649" y="1655"/>
                  </a:lnTo>
                  <a:lnTo>
                    <a:pt x="7649" y="1663"/>
                  </a:lnTo>
                  <a:lnTo>
                    <a:pt x="7649" y="1680"/>
                  </a:lnTo>
                  <a:lnTo>
                    <a:pt x="7642" y="1691"/>
                  </a:lnTo>
                  <a:lnTo>
                    <a:pt x="7636" y="1699"/>
                  </a:lnTo>
                  <a:lnTo>
                    <a:pt x="7625" y="1699"/>
                  </a:lnTo>
                  <a:lnTo>
                    <a:pt x="7606" y="1699"/>
                  </a:lnTo>
                  <a:lnTo>
                    <a:pt x="7600" y="1699"/>
                  </a:lnTo>
                  <a:lnTo>
                    <a:pt x="7595" y="1710"/>
                  </a:lnTo>
                  <a:lnTo>
                    <a:pt x="7583" y="1710"/>
                  </a:lnTo>
                  <a:lnTo>
                    <a:pt x="7570" y="1710"/>
                  </a:lnTo>
                  <a:lnTo>
                    <a:pt x="7564" y="1716"/>
                  </a:lnTo>
                  <a:lnTo>
                    <a:pt x="7559" y="1722"/>
                  </a:lnTo>
                  <a:lnTo>
                    <a:pt x="7553" y="1722"/>
                  </a:lnTo>
                  <a:lnTo>
                    <a:pt x="7534" y="1727"/>
                  </a:lnTo>
                  <a:lnTo>
                    <a:pt x="7517" y="1727"/>
                  </a:lnTo>
                  <a:lnTo>
                    <a:pt x="7511" y="1727"/>
                  </a:lnTo>
                  <a:lnTo>
                    <a:pt x="7498" y="1735"/>
                  </a:lnTo>
                  <a:lnTo>
                    <a:pt x="7487" y="1740"/>
                  </a:lnTo>
                  <a:lnTo>
                    <a:pt x="7481" y="1746"/>
                  </a:lnTo>
                  <a:lnTo>
                    <a:pt x="7469" y="1763"/>
                  </a:lnTo>
                  <a:lnTo>
                    <a:pt x="7456" y="1776"/>
                  </a:lnTo>
                  <a:lnTo>
                    <a:pt x="7451" y="1776"/>
                  </a:lnTo>
                  <a:lnTo>
                    <a:pt x="7439" y="1776"/>
                  </a:lnTo>
                  <a:lnTo>
                    <a:pt x="7426" y="1776"/>
                  </a:lnTo>
                  <a:lnTo>
                    <a:pt x="7420" y="1776"/>
                  </a:lnTo>
                  <a:lnTo>
                    <a:pt x="7415" y="1763"/>
                  </a:lnTo>
                  <a:lnTo>
                    <a:pt x="7409" y="1746"/>
                  </a:lnTo>
                  <a:lnTo>
                    <a:pt x="7415" y="1735"/>
                  </a:lnTo>
                  <a:lnTo>
                    <a:pt x="7420" y="1727"/>
                  </a:lnTo>
                  <a:lnTo>
                    <a:pt x="7439" y="1716"/>
                  </a:lnTo>
                  <a:lnTo>
                    <a:pt x="7445" y="1704"/>
                  </a:lnTo>
                  <a:lnTo>
                    <a:pt x="7445" y="1680"/>
                  </a:lnTo>
                  <a:lnTo>
                    <a:pt x="7451" y="1650"/>
                  </a:lnTo>
                  <a:lnTo>
                    <a:pt x="7456" y="1638"/>
                  </a:lnTo>
                  <a:lnTo>
                    <a:pt x="7456" y="1632"/>
                  </a:lnTo>
                  <a:lnTo>
                    <a:pt x="7456" y="1627"/>
                  </a:lnTo>
                  <a:lnTo>
                    <a:pt x="7469" y="1627"/>
                  </a:lnTo>
                  <a:lnTo>
                    <a:pt x="7475" y="1632"/>
                  </a:lnTo>
                  <a:lnTo>
                    <a:pt x="7487" y="1638"/>
                  </a:lnTo>
                  <a:lnTo>
                    <a:pt x="7492" y="1638"/>
                  </a:lnTo>
                  <a:lnTo>
                    <a:pt x="7492" y="1632"/>
                  </a:lnTo>
                  <a:lnTo>
                    <a:pt x="7492" y="1627"/>
                  </a:lnTo>
                  <a:lnTo>
                    <a:pt x="7487" y="1608"/>
                  </a:lnTo>
                  <a:lnTo>
                    <a:pt x="7475" y="1596"/>
                  </a:lnTo>
                  <a:lnTo>
                    <a:pt x="7469" y="1591"/>
                  </a:lnTo>
                  <a:lnTo>
                    <a:pt x="7469" y="1583"/>
                  </a:lnTo>
                  <a:lnTo>
                    <a:pt x="7475" y="1578"/>
                  </a:lnTo>
                  <a:lnTo>
                    <a:pt x="7481" y="1578"/>
                  </a:lnTo>
                  <a:lnTo>
                    <a:pt x="7487" y="1578"/>
                  </a:lnTo>
                  <a:lnTo>
                    <a:pt x="7492" y="1578"/>
                  </a:lnTo>
                  <a:lnTo>
                    <a:pt x="7492" y="1572"/>
                  </a:lnTo>
                  <a:lnTo>
                    <a:pt x="7487" y="1560"/>
                  </a:lnTo>
                  <a:lnTo>
                    <a:pt x="7481" y="1555"/>
                  </a:lnTo>
                  <a:lnTo>
                    <a:pt x="7481" y="1542"/>
                  </a:lnTo>
                  <a:lnTo>
                    <a:pt x="7487" y="1542"/>
                  </a:lnTo>
                  <a:lnTo>
                    <a:pt x="7492" y="1530"/>
                  </a:lnTo>
                  <a:lnTo>
                    <a:pt x="7492" y="1524"/>
                  </a:lnTo>
                  <a:lnTo>
                    <a:pt x="7498" y="1511"/>
                  </a:lnTo>
                  <a:lnTo>
                    <a:pt x="7498" y="1506"/>
                  </a:lnTo>
                  <a:lnTo>
                    <a:pt x="7505" y="1511"/>
                  </a:lnTo>
                  <a:lnTo>
                    <a:pt x="7511" y="1519"/>
                  </a:lnTo>
                  <a:lnTo>
                    <a:pt x="7511" y="1524"/>
                  </a:lnTo>
                  <a:lnTo>
                    <a:pt x="7517" y="1530"/>
                  </a:lnTo>
                  <a:lnTo>
                    <a:pt x="7523" y="1519"/>
                  </a:lnTo>
                  <a:lnTo>
                    <a:pt x="7528" y="1500"/>
                  </a:lnTo>
                  <a:close/>
                  <a:moveTo>
                    <a:pt x="10709" y="1488"/>
                  </a:moveTo>
                  <a:lnTo>
                    <a:pt x="10715" y="1488"/>
                  </a:lnTo>
                  <a:lnTo>
                    <a:pt x="10720" y="1494"/>
                  </a:lnTo>
                  <a:lnTo>
                    <a:pt x="10720" y="1500"/>
                  </a:lnTo>
                  <a:lnTo>
                    <a:pt x="10715" y="1506"/>
                  </a:lnTo>
                  <a:lnTo>
                    <a:pt x="10709" y="1506"/>
                  </a:lnTo>
                  <a:lnTo>
                    <a:pt x="10702" y="1500"/>
                  </a:lnTo>
                  <a:lnTo>
                    <a:pt x="10702" y="1494"/>
                  </a:lnTo>
                  <a:lnTo>
                    <a:pt x="10709" y="1488"/>
                  </a:lnTo>
                  <a:close/>
                  <a:moveTo>
                    <a:pt x="9478" y="1488"/>
                  </a:moveTo>
                  <a:lnTo>
                    <a:pt x="9485" y="1488"/>
                  </a:lnTo>
                  <a:lnTo>
                    <a:pt x="9497" y="1494"/>
                  </a:lnTo>
                  <a:lnTo>
                    <a:pt x="9497" y="1500"/>
                  </a:lnTo>
                  <a:lnTo>
                    <a:pt x="9497" y="1511"/>
                  </a:lnTo>
                  <a:lnTo>
                    <a:pt x="9485" y="1524"/>
                  </a:lnTo>
                  <a:lnTo>
                    <a:pt x="9485" y="1530"/>
                  </a:lnTo>
                  <a:lnTo>
                    <a:pt x="9491" y="1536"/>
                  </a:lnTo>
                  <a:lnTo>
                    <a:pt x="9497" y="1542"/>
                  </a:lnTo>
                  <a:lnTo>
                    <a:pt x="9502" y="1542"/>
                  </a:lnTo>
                  <a:lnTo>
                    <a:pt x="9514" y="1547"/>
                  </a:lnTo>
                  <a:lnTo>
                    <a:pt x="9514" y="1566"/>
                  </a:lnTo>
                  <a:lnTo>
                    <a:pt x="9521" y="1583"/>
                  </a:lnTo>
                  <a:lnTo>
                    <a:pt x="9521" y="1608"/>
                  </a:lnTo>
                  <a:lnTo>
                    <a:pt x="9521" y="1619"/>
                  </a:lnTo>
                  <a:lnTo>
                    <a:pt x="9514" y="1619"/>
                  </a:lnTo>
                  <a:lnTo>
                    <a:pt x="9497" y="1627"/>
                  </a:lnTo>
                  <a:lnTo>
                    <a:pt x="9466" y="1619"/>
                  </a:lnTo>
                  <a:lnTo>
                    <a:pt x="9442" y="1619"/>
                  </a:lnTo>
                  <a:lnTo>
                    <a:pt x="9425" y="1608"/>
                  </a:lnTo>
                  <a:lnTo>
                    <a:pt x="9419" y="1602"/>
                  </a:lnTo>
                  <a:lnTo>
                    <a:pt x="9406" y="1591"/>
                  </a:lnTo>
                  <a:lnTo>
                    <a:pt x="9400" y="1560"/>
                  </a:lnTo>
                  <a:lnTo>
                    <a:pt x="9400" y="1547"/>
                  </a:lnTo>
                  <a:lnTo>
                    <a:pt x="9389" y="1542"/>
                  </a:lnTo>
                  <a:lnTo>
                    <a:pt x="9383" y="1542"/>
                  </a:lnTo>
                  <a:lnTo>
                    <a:pt x="9364" y="1542"/>
                  </a:lnTo>
                  <a:lnTo>
                    <a:pt x="9364" y="1555"/>
                  </a:lnTo>
                  <a:lnTo>
                    <a:pt x="9358" y="1560"/>
                  </a:lnTo>
                  <a:lnTo>
                    <a:pt x="9364" y="1578"/>
                  </a:lnTo>
                  <a:lnTo>
                    <a:pt x="9370" y="1602"/>
                  </a:lnTo>
                  <a:lnTo>
                    <a:pt x="9377" y="1614"/>
                  </a:lnTo>
                  <a:lnTo>
                    <a:pt x="9389" y="1627"/>
                  </a:lnTo>
                  <a:lnTo>
                    <a:pt x="9406" y="1632"/>
                  </a:lnTo>
                  <a:lnTo>
                    <a:pt x="9419" y="1638"/>
                  </a:lnTo>
                  <a:lnTo>
                    <a:pt x="9430" y="1638"/>
                  </a:lnTo>
                  <a:lnTo>
                    <a:pt x="9455" y="1638"/>
                  </a:lnTo>
                  <a:lnTo>
                    <a:pt x="9485" y="1638"/>
                  </a:lnTo>
                  <a:lnTo>
                    <a:pt x="9497" y="1638"/>
                  </a:lnTo>
                  <a:lnTo>
                    <a:pt x="9502" y="1638"/>
                  </a:lnTo>
                  <a:lnTo>
                    <a:pt x="9502" y="1644"/>
                  </a:lnTo>
                  <a:lnTo>
                    <a:pt x="9502" y="1650"/>
                  </a:lnTo>
                  <a:lnTo>
                    <a:pt x="9497" y="1655"/>
                  </a:lnTo>
                  <a:lnTo>
                    <a:pt x="9485" y="1663"/>
                  </a:lnTo>
                  <a:lnTo>
                    <a:pt x="9478" y="1668"/>
                  </a:lnTo>
                  <a:lnTo>
                    <a:pt x="9472" y="1680"/>
                  </a:lnTo>
                  <a:lnTo>
                    <a:pt x="9472" y="1691"/>
                  </a:lnTo>
                  <a:lnTo>
                    <a:pt x="9461" y="1699"/>
                  </a:lnTo>
                  <a:lnTo>
                    <a:pt x="9455" y="1699"/>
                  </a:lnTo>
                  <a:lnTo>
                    <a:pt x="9449" y="1699"/>
                  </a:lnTo>
                  <a:lnTo>
                    <a:pt x="9442" y="1691"/>
                  </a:lnTo>
                  <a:lnTo>
                    <a:pt x="9436" y="1674"/>
                  </a:lnTo>
                  <a:lnTo>
                    <a:pt x="9430" y="1674"/>
                  </a:lnTo>
                  <a:lnTo>
                    <a:pt x="9430" y="1668"/>
                  </a:lnTo>
                  <a:lnTo>
                    <a:pt x="9425" y="1674"/>
                  </a:lnTo>
                  <a:lnTo>
                    <a:pt x="9419" y="1680"/>
                  </a:lnTo>
                  <a:lnTo>
                    <a:pt x="9419" y="1699"/>
                  </a:lnTo>
                  <a:lnTo>
                    <a:pt x="9406" y="1716"/>
                  </a:lnTo>
                  <a:lnTo>
                    <a:pt x="9389" y="1735"/>
                  </a:lnTo>
                  <a:lnTo>
                    <a:pt x="9377" y="1758"/>
                  </a:lnTo>
                  <a:lnTo>
                    <a:pt x="9364" y="1758"/>
                  </a:lnTo>
                  <a:lnTo>
                    <a:pt x="9364" y="1763"/>
                  </a:lnTo>
                  <a:lnTo>
                    <a:pt x="9347" y="1746"/>
                  </a:lnTo>
                  <a:lnTo>
                    <a:pt x="9347" y="1740"/>
                  </a:lnTo>
                  <a:lnTo>
                    <a:pt x="9341" y="1740"/>
                  </a:lnTo>
                  <a:lnTo>
                    <a:pt x="9341" y="1746"/>
                  </a:lnTo>
                  <a:lnTo>
                    <a:pt x="9334" y="1752"/>
                  </a:lnTo>
                  <a:lnTo>
                    <a:pt x="9334" y="1758"/>
                  </a:lnTo>
                  <a:lnTo>
                    <a:pt x="9334" y="1771"/>
                  </a:lnTo>
                  <a:lnTo>
                    <a:pt x="9341" y="1788"/>
                  </a:lnTo>
                  <a:lnTo>
                    <a:pt x="9347" y="1799"/>
                  </a:lnTo>
                  <a:lnTo>
                    <a:pt x="9347" y="1812"/>
                  </a:lnTo>
                  <a:lnTo>
                    <a:pt x="9347" y="1818"/>
                  </a:lnTo>
                  <a:lnTo>
                    <a:pt x="9341" y="1824"/>
                  </a:lnTo>
                  <a:lnTo>
                    <a:pt x="9328" y="1824"/>
                  </a:lnTo>
                  <a:lnTo>
                    <a:pt x="9317" y="1824"/>
                  </a:lnTo>
                  <a:lnTo>
                    <a:pt x="9292" y="1818"/>
                  </a:lnTo>
                  <a:lnTo>
                    <a:pt x="9269" y="1812"/>
                  </a:lnTo>
                  <a:lnTo>
                    <a:pt x="9245" y="1807"/>
                  </a:lnTo>
                  <a:lnTo>
                    <a:pt x="9239" y="1807"/>
                  </a:lnTo>
                  <a:lnTo>
                    <a:pt x="9233" y="1807"/>
                  </a:lnTo>
                  <a:lnTo>
                    <a:pt x="9226" y="1807"/>
                  </a:lnTo>
                  <a:lnTo>
                    <a:pt x="9214" y="1807"/>
                  </a:lnTo>
                  <a:lnTo>
                    <a:pt x="9203" y="1799"/>
                  </a:lnTo>
                  <a:lnTo>
                    <a:pt x="9190" y="1788"/>
                  </a:lnTo>
                  <a:lnTo>
                    <a:pt x="9178" y="1776"/>
                  </a:lnTo>
                  <a:lnTo>
                    <a:pt x="9178" y="1771"/>
                  </a:lnTo>
                  <a:lnTo>
                    <a:pt x="9178" y="1763"/>
                  </a:lnTo>
                  <a:lnTo>
                    <a:pt x="9190" y="1763"/>
                  </a:lnTo>
                  <a:lnTo>
                    <a:pt x="9197" y="1763"/>
                  </a:lnTo>
                  <a:lnTo>
                    <a:pt x="9197" y="1758"/>
                  </a:lnTo>
                  <a:lnTo>
                    <a:pt x="9190" y="1752"/>
                  </a:lnTo>
                  <a:lnTo>
                    <a:pt x="9190" y="1746"/>
                  </a:lnTo>
                  <a:lnTo>
                    <a:pt x="9178" y="1735"/>
                  </a:lnTo>
                  <a:lnTo>
                    <a:pt x="9161" y="1704"/>
                  </a:lnTo>
                  <a:lnTo>
                    <a:pt x="9137" y="1674"/>
                  </a:lnTo>
                  <a:lnTo>
                    <a:pt x="9137" y="1663"/>
                  </a:lnTo>
                  <a:lnTo>
                    <a:pt x="9137" y="1655"/>
                  </a:lnTo>
                  <a:lnTo>
                    <a:pt x="9137" y="1650"/>
                  </a:lnTo>
                  <a:lnTo>
                    <a:pt x="9142" y="1650"/>
                  </a:lnTo>
                  <a:lnTo>
                    <a:pt x="9154" y="1644"/>
                  </a:lnTo>
                  <a:lnTo>
                    <a:pt x="9167" y="1638"/>
                  </a:lnTo>
                  <a:lnTo>
                    <a:pt x="9161" y="1638"/>
                  </a:lnTo>
                  <a:lnTo>
                    <a:pt x="9161" y="1627"/>
                  </a:lnTo>
                  <a:lnTo>
                    <a:pt x="9154" y="1619"/>
                  </a:lnTo>
                  <a:lnTo>
                    <a:pt x="9148" y="1608"/>
                  </a:lnTo>
                  <a:lnTo>
                    <a:pt x="9154" y="1602"/>
                  </a:lnTo>
                  <a:lnTo>
                    <a:pt x="9161" y="1583"/>
                  </a:lnTo>
                  <a:lnTo>
                    <a:pt x="9167" y="1578"/>
                  </a:lnTo>
                  <a:lnTo>
                    <a:pt x="9173" y="1572"/>
                  </a:lnTo>
                  <a:lnTo>
                    <a:pt x="9178" y="1572"/>
                  </a:lnTo>
                  <a:lnTo>
                    <a:pt x="9178" y="1583"/>
                  </a:lnTo>
                  <a:lnTo>
                    <a:pt x="9190" y="1591"/>
                  </a:lnTo>
                  <a:lnTo>
                    <a:pt x="9190" y="1596"/>
                  </a:lnTo>
                  <a:lnTo>
                    <a:pt x="9197" y="1596"/>
                  </a:lnTo>
                  <a:lnTo>
                    <a:pt x="9214" y="1591"/>
                  </a:lnTo>
                  <a:lnTo>
                    <a:pt x="9233" y="1583"/>
                  </a:lnTo>
                  <a:lnTo>
                    <a:pt x="9245" y="1591"/>
                  </a:lnTo>
                  <a:lnTo>
                    <a:pt x="9250" y="1596"/>
                  </a:lnTo>
                  <a:lnTo>
                    <a:pt x="9269" y="1608"/>
                  </a:lnTo>
                  <a:lnTo>
                    <a:pt x="9286" y="1619"/>
                  </a:lnTo>
                  <a:lnTo>
                    <a:pt x="9292" y="1627"/>
                  </a:lnTo>
                  <a:lnTo>
                    <a:pt x="9305" y="1632"/>
                  </a:lnTo>
                  <a:lnTo>
                    <a:pt x="9311" y="1627"/>
                  </a:lnTo>
                  <a:lnTo>
                    <a:pt x="9311" y="1619"/>
                  </a:lnTo>
                  <a:lnTo>
                    <a:pt x="9311" y="1608"/>
                  </a:lnTo>
                  <a:lnTo>
                    <a:pt x="9305" y="1596"/>
                  </a:lnTo>
                  <a:lnTo>
                    <a:pt x="9286" y="1572"/>
                  </a:lnTo>
                  <a:lnTo>
                    <a:pt x="9275" y="1560"/>
                  </a:lnTo>
                  <a:lnTo>
                    <a:pt x="9275" y="1555"/>
                  </a:lnTo>
                  <a:lnTo>
                    <a:pt x="9286" y="1542"/>
                  </a:lnTo>
                  <a:lnTo>
                    <a:pt x="9292" y="1542"/>
                  </a:lnTo>
                  <a:lnTo>
                    <a:pt x="9292" y="1536"/>
                  </a:lnTo>
                  <a:lnTo>
                    <a:pt x="9286" y="1530"/>
                  </a:lnTo>
                  <a:lnTo>
                    <a:pt x="9281" y="1524"/>
                  </a:lnTo>
                  <a:lnTo>
                    <a:pt x="9275" y="1519"/>
                  </a:lnTo>
                  <a:lnTo>
                    <a:pt x="9275" y="1511"/>
                  </a:lnTo>
                  <a:lnTo>
                    <a:pt x="9275" y="1506"/>
                  </a:lnTo>
                  <a:lnTo>
                    <a:pt x="9286" y="1506"/>
                  </a:lnTo>
                  <a:lnTo>
                    <a:pt x="9311" y="1511"/>
                  </a:lnTo>
                  <a:lnTo>
                    <a:pt x="9341" y="1524"/>
                  </a:lnTo>
                  <a:lnTo>
                    <a:pt x="9358" y="1530"/>
                  </a:lnTo>
                  <a:lnTo>
                    <a:pt x="9370" y="1524"/>
                  </a:lnTo>
                  <a:lnTo>
                    <a:pt x="9377" y="1524"/>
                  </a:lnTo>
                  <a:lnTo>
                    <a:pt x="9383" y="1506"/>
                  </a:lnTo>
                  <a:lnTo>
                    <a:pt x="9394" y="1500"/>
                  </a:lnTo>
                  <a:lnTo>
                    <a:pt x="9400" y="1494"/>
                  </a:lnTo>
                  <a:lnTo>
                    <a:pt x="9406" y="1494"/>
                  </a:lnTo>
                  <a:lnTo>
                    <a:pt x="9430" y="1494"/>
                  </a:lnTo>
                  <a:lnTo>
                    <a:pt x="9442" y="1494"/>
                  </a:lnTo>
                  <a:lnTo>
                    <a:pt x="9455" y="1494"/>
                  </a:lnTo>
                  <a:lnTo>
                    <a:pt x="9478" y="1488"/>
                  </a:lnTo>
                  <a:close/>
                  <a:moveTo>
                    <a:pt x="10756" y="1452"/>
                  </a:moveTo>
                  <a:lnTo>
                    <a:pt x="10762" y="1452"/>
                  </a:lnTo>
                  <a:lnTo>
                    <a:pt x="10768" y="1452"/>
                  </a:lnTo>
                  <a:lnTo>
                    <a:pt x="10768" y="1464"/>
                  </a:lnTo>
                  <a:lnTo>
                    <a:pt x="10762" y="1470"/>
                  </a:lnTo>
                  <a:lnTo>
                    <a:pt x="10751" y="1470"/>
                  </a:lnTo>
                  <a:lnTo>
                    <a:pt x="10751" y="1464"/>
                  </a:lnTo>
                  <a:lnTo>
                    <a:pt x="10751" y="1458"/>
                  </a:lnTo>
                  <a:lnTo>
                    <a:pt x="10756" y="1452"/>
                  </a:lnTo>
                  <a:close/>
                  <a:moveTo>
                    <a:pt x="10738" y="1439"/>
                  </a:moveTo>
                  <a:lnTo>
                    <a:pt x="10745" y="1439"/>
                  </a:lnTo>
                  <a:lnTo>
                    <a:pt x="10745" y="1447"/>
                  </a:lnTo>
                  <a:lnTo>
                    <a:pt x="10738" y="1447"/>
                  </a:lnTo>
                  <a:lnTo>
                    <a:pt x="10738" y="1439"/>
                  </a:lnTo>
                  <a:close/>
                  <a:moveTo>
                    <a:pt x="10804" y="1434"/>
                  </a:moveTo>
                  <a:lnTo>
                    <a:pt x="10810" y="1434"/>
                  </a:lnTo>
                  <a:lnTo>
                    <a:pt x="10810" y="1439"/>
                  </a:lnTo>
                  <a:lnTo>
                    <a:pt x="10804" y="1447"/>
                  </a:lnTo>
                  <a:lnTo>
                    <a:pt x="10804" y="1439"/>
                  </a:lnTo>
                  <a:lnTo>
                    <a:pt x="10804" y="1434"/>
                  </a:lnTo>
                  <a:close/>
                  <a:moveTo>
                    <a:pt x="9754" y="1367"/>
                  </a:moveTo>
                  <a:lnTo>
                    <a:pt x="9766" y="1367"/>
                  </a:lnTo>
                  <a:lnTo>
                    <a:pt x="9766" y="1375"/>
                  </a:lnTo>
                  <a:lnTo>
                    <a:pt x="9773" y="1380"/>
                  </a:lnTo>
                  <a:lnTo>
                    <a:pt x="9779" y="1398"/>
                  </a:lnTo>
                  <a:lnTo>
                    <a:pt x="9779" y="1403"/>
                  </a:lnTo>
                  <a:lnTo>
                    <a:pt x="9773" y="1416"/>
                  </a:lnTo>
                  <a:lnTo>
                    <a:pt x="9766" y="1434"/>
                  </a:lnTo>
                  <a:lnTo>
                    <a:pt x="9766" y="1447"/>
                  </a:lnTo>
                  <a:lnTo>
                    <a:pt x="9766" y="1452"/>
                  </a:lnTo>
                  <a:lnTo>
                    <a:pt x="9766" y="1458"/>
                  </a:lnTo>
                  <a:lnTo>
                    <a:pt x="9754" y="1475"/>
                  </a:lnTo>
                  <a:lnTo>
                    <a:pt x="9743" y="1483"/>
                  </a:lnTo>
                  <a:lnTo>
                    <a:pt x="9730" y="1500"/>
                  </a:lnTo>
                  <a:lnTo>
                    <a:pt x="9718" y="1500"/>
                  </a:lnTo>
                  <a:lnTo>
                    <a:pt x="9701" y="1506"/>
                  </a:lnTo>
                  <a:lnTo>
                    <a:pt x="9688" y="1506"/>
                  </a:lnTo>
                  <a:lnTo>
                    <a:pt x="9658" y="1506"/>
                  </a:lnTo>
                  <a:lnTo>
                    <a:pt x="9635" y="1506"/>
                  </a:lnTo>
                  <a:lnTo>
                    <a:pt x="9610" y="1506"/>
                  </a:lnTo>
                  <a:lnTo>
                    <a:pt x="9586" y="1511"/>
                  </a:lnTo>
                  <a:lnTo>
                    <a:pt x="9574" y="1511"/>
                  </a:lnTo>
                  <a:lnTo>
                    <a:pt x="9569" y="1511"/>
                  </a:lnTo>
                  <a:lnTo>
                    <a:pt x="9557" y="1500"/>
                  </a:lnTo>
                  <a:lnTo>
                    <a:pt x="9544" y="1483"/>
                  </a:lnTo>
                  <a:lnTo>
                    <a:pt x="9538" y="1458"/>
                  </a:lnTo>
                  <a:lnTo>
                    <a:pt x="9538" y="1452"/>
                  </a:lnTo>
                  <a:lnTo>
                    <a:pt x="9544" y="1452"/>
                  </a:lnTo>
                  <a:lnTo>
                    <a:pt x="9550" y="1458"/>
                  </a:lnTo>
                  <a:lnTo>
                    <a:pt x="9557" y="1464"/>
                  </a:lnTo>
                  <a:lnTo>
                    <a:pt x="9569" y="1475"/>
                  </a:lnTo>
                  <a:lnTo>
                    <a:pt x="9574" y="1483"/>
                  </a:lnTo>
                  <a:lnTo>
                    <a:pt x="9586" y="1483"/>
                  </a:lnTo>
                  <a:lnTo>
                    <a:pt x="9586" y="1475"/>
                  </a:lnTo>
                  <a:lnTo>
                    <a:pt x="9599" y="1458"/>
                  </a:lnTo>
                  <a:lnTo>
                    <a:pt x="9593" y="1452"/>
                  </a:lnTo>
                  <a:lnTo>
                    <a:pt x="9599" y="1447"/>
                  </a:lnTo>
                  <a:lnTo>
                    <a:pt x="9599" y="1434"/>
                  </a:lnTo>
                  <a:lnTo>
                    <a:pt x="9605" y="1422"/>
                  </a:lnTo>
                  <a:lnTo>
                    <a:pt x="9610" y="1416"/>
                  </a:lnTo>
                  <a:lnTo>
                    <a:pt x="9622" y="1416"/>
                  </a:lnTo>
                  <a:lnTo>
                    <a:pt x="9635" y="1411"/>
                  </a:lnTo>
                  <a:lnTo>
                    <a:pt x="9641" y="1416"/>
                  </a:lnTo>
                  <a:lnTo>
                    <a:pt x="9646" y="1416"/>
                  </a:lnTo>
                  <a:lnTo>
                    <a:pt x="9652" y="1422"/>
                  </a:lnTo>
                  <a:lnTo>
                    <a:pt x="9658" y="1428"/>
                  </a:lnTo>
                  <a:lnTo>
                    <a:pt x="9658" y="1434"/>
                  </a:lnTo>
                  <a:lnTo>
                    <a:pt x="9665" y="1428"/>
                  </a:lnTo>
                  <a:lnTo>
                    <a:pt x="9677" y="1416"/>
                  </a:lnTo>
                  <a:lnTo>
                    <a:pt x="9688" y="1403"/>
                  </a:lnTo>
                  <a:lnTo>
                    <a:pt x="9694" y="1392"/>
                  </a:lnTo>
                  <a:lnTo>
                    <a:pt x="9707" y="1392"/>
                  </a:lnTo>
                  <a:lnTo>
                    <a:pt x="9713" y="1392"/>
                  </a:lnTo>
                  <a:lnTo>
                    <a:pt x="9724" y="1386"/>
                  </a:lnTo>
                  <a:lnTo>
                    <a:pt x="9737" y="1375"/>
                  </a:lnTo>
                  <a:lnTo>
                    <a:pt x="9754" y="1367"/>
                  </a:lnTo>
                  <a:close/>
                  <a:moveTo>
                    <a:pt x="7331" y="1356"/>
                  </a:moveTo>
                  <a:lnTo>
                    <a:pt x="7337" y="1356"/>
                  </a:lnTo>
                  <a:lnTo>
                    <a:pt x="7348" y="1356"/>
                  </a:lnTo>
                  <a:lnTo>
                    <a:pt x="7354" y="1362"/>
                  </a:lnTo>
                  <a:lnTo>
                    <a:pt x="7361" y="1367"/>
                  </a:lnTo>
                  <a:lnTo>
                    <a:pt x="7354" y="1375"/>
                  </a:lnTo>
                  <a:lnTo>
                    <a:pt x="7354" y="1386"/>
                  </a:lnTo>
                  <a:lnTo>
                    <a:pt x="7354" y="1403"/>
                  </a:lnTo>
                  <a:lnTo>
                    <a:pt x="7348" y="1411"/>
                  </a:lnTo>
                  <a:lnTo>
                    <a:pt x="7337" y="1422"/>
                  </a:lnTo>
                  <a:lnTo>
                    <a:pt x="7325" y="1439"/>
                  </a:lnTo>
                  <a:lnTo>
                    <a:pt x="7325" y="1447"/>
                  </a:lnTo>
                  <a:lnTo>
                    <a:pt x="7331" y="1447"/>
                  </a:lnTo>
                  <a:lnTo>
                    <a:pt x="7343" y="1447"/>
                  </a:lnTo>
                  <a:lnTo>
                    <a:pt x="7348" y="1447"/>
                  </a:lnTo>
                  <a:lnTo>
                    <a:pt x="7354" y="1434"/>
                  </a:lnTo>
                  <a:lnTo>
                    <a:pt x="7354" y="1428"/>
                  </a:lnTo>
                  <a:lnTo>
                    <a:pt x="7361" y="1422"/>
                  </a:lnTo>
                  <a:lnTo>
                    <a:pt x="7367" y="1416"/>
                  </a:lnTo>
                  <a:lnTo>
                    <a:pt x="7379" y="1411"/>
                  </a:lnTo>
                  <a:lnTo>
                    <a:pt x="7379" y="1403"/>
                  </a:lnTo>
                  <a:lnTo>
                    <a:pt x="7379" y="1386"/>
                  </a:lnTo>
                  <a:lnTo>
                    <a:pt x="7379" y="1375"/>
                  </a:lnTo>
                  <a:lnTo>
                    <a:pt x="7379" y="1367"/>
                  </a:lnTo>
                  <a:lnTo>
                    <a:pt x="7390" y="1367"/>
                  </a:lnTo>
                  <a:lnTo>
                    <a:pt x="7403" y="1367"/>
                  </a:lnTo>
                  <a:lnTo>
                    <a:pt x="7415" y="1367"/>
                  </a:lnTo>
                  <a:lnTo>
                    <a:pt x="7415" y="1375"/>
                  </a:lnTo>
                  <a:lnTo>
                    <a:pt x="7415" y="1380"/>
                  </a:lnTo>
                  <a:lnTo>
                    <a:pt x="7415" y="1386"/>
                  </a:lnTo>
                  <a:lnTo>
                    <a:pt x="7415" y="1392"/>
                  </a:lnTo>
                  <a:lnTo>
                    <a:pt x="7420" y="1403"/>
                  </a:lnTo>
                  <a:lnTo>
                    <a:pt x="7426" y="1416"/>
                  </a:lnTo>
                  <a:lnTo>
                    <a:pt x="7426" y="1422"/>
                  </a:lnTo>
                  <a:lnTo>
                    <a:pt x="7420" y="1428"/>
                  </a:lnTo>
                  <a:lnTo>
                    <a:pt x="7415" y="1439"/>
                  </a:lnTo>
                  <a:lnTo>
                    <a:pt x="7415" y="1452"/>
                  </a:lnTo>
                  <a:lnTo>
                    <a:pt x="7415" y="1464"/>
                  </a:lnTo>
                  <a:lnTo>
                    <a:pt x="7420" y="1483"/>
                  </a:lnTo>
                  <a:lnTo>
                    <a:pt x="7426" y="1500"/>
                  </a:lnTo>
                  <a:lnTo>
                    <a:pt x="7433" y="1511"/>
                  </a:lnTo>
                  <a:lnTo>
                    <a:pt x="7433" y="1519"/>
                  </a:lnTo>
                  <a:lnTo>
                    <a:pt x="7426" y="1524"/>
                  </a:lnTo>
                  <a:lnTo>
                    <a:pt x="7415" y="1524"/>
                  </a:lnTo>
                  <a:lnTo>
                    <a:pt x="7409" y="1524"/>
                  </a:lnTo>
                  <a:lnTo>
                    <a:pt x="7403" y="1524"/>
                  </a:lnTo>
                  <a:lnTo>
                    <a:pt x="7403" y="1530"/>
                  </a:lnTo>
                  <a:lnTo>
                    <a:pt x="7409" y="1536"/>
                  </a:lnTo>
                  <a:lnTo>
                    <a:pt x="7415" y="1542"/>
                  </a:lnTo>
                  <a:lnTo>
                    <a:pt x="7426" y="1560"/>
                  </a:lnTo>
                  <a:lnTo>
                    <a:pt x="7433" y="1572"/>
                  </a:lnTo>
                  <a:lnTo>
                    <a:pt x="7433" y="1578"/>
                  </a:lnTo>
                  <a:lnTo>
                    <a:pt x="7433" y="1596"/>
                  </a:lnTo>
                  <a:lnTo>
                    <a:pt x="7426" y="1608"/>
                  </a:lnTo>
                  <a:lnTo>
                    <a:pt x="7415" y="1619"/>
                  </a:lnTo>
                  <a:lnTo>
                    <a:pt x="7409" y="1619"/>
                  </a:lnTo>
                  <a:lnTo>
                    <a:pt x="7379" y="1627"/>
                  </a:lnTo>
                  <a:lnTo>
                    <a:pt x="7348" y="1619"/>
                  </a:lnTo>
                  <a:lnTo>
                    <a:pt x="7331" y="1614"/>
                  </a:lnTo>
                  <a:lnTo>
                    <a:pt x="7318" y="1602"/>
                  </a:lnTo>
                  <a:lnTo>
                    <a:pt x="7318" y="1583"/>
                  </a:lnTo>
                  <a:lnTo>
                    <a:pt x="7301" y="1572"/>
                  </a:lnTo>
                  <a:lnTo>
                    <a:pt x="7301" y="1566"/>
                  </a:lnTo>
                  <a:lnTo>
                    <a:pt x="7295" y="1566"/>
                  </a:lnTo>
                  <a:lnTo>
                    <a:pt x="7282" y="1572"/>
                  </a:lnTo>
                  <a:lnTo>
                    <a:pt x="7276" y="1578"/>
                  </a:lnTo>
                  <a:lnTo>
                    <a:pt x="7271" y="1578"/>
                  </a:lnTo>
                  <a:lnTo>
                    <a:pt x="7265" y="1572"/>
                  </a:lnTo>
                  <a:lnTo>
                    <a:pt x="7265" y="1560"/>
                  </a:lnTo>
                  <a:lnTo>
                    <a:pt x="7259" y="1542"/>
                  </a:lnTo>
                  <a:lnTo>
                    <a:pt x="7259" y="1547"/>
                  </a:lnTo>
                  <a:lnTo>
                    <a:pt x="7253" y="1555"/>
                  </a:lnTo>
                  <a:lnTo>
                    <a:pt x="7246" y="1560"/>
                  </a:lnTo>
                  <a:lnTo>
                    <a:pt x="7240" y="1555"/>
                  </a:lnTo>
                  <a:lnTo>
                    <a:pt x="7235" y="1542"/>
                  </a:lnTo>
                  <a:lnTo>
                    <a:pt x="7223" y="1511"/>
                  </a:lnTo>
                  <a:lnTo>
                    <a:pt x="7210" y="1475"/>
                  </a:lnTo>
                  <a:lnTo>
                    <a:pt x="7204" y="1464"/>
                  </a:lnTo>
                  <a:lnTo>
                    <a:pt x="7199" y="1464"/>
                  </a:lnTo>
                  <a:lnTo>
                    <a:pt x="7181" y="1470"/>
                  </a:lnTo>
                  <a:lnTo>
                    <a:pt x="7174" y="1470"/>
                  </a:lnTo>
                  <a:lnTo>
                    <a:pt x="7174" y="1464"/>
                  </a:lnTo>
                  <a:lnTo>
                    <a:pt x="7174" y="1458"/>
                  </a:lnTo>
                  <a:lnTo>
                    <a:pt x="7199" y="1439"/>
                  </a:lnTo>
                  <a:lnTo>
                    <a:pt x="7217" y="1428"/>
                  </a:lnTo>
                  <a:lnTo>
                    <a:pt x="7223" y="1428"/>
                  </a:lnTo>
                  <a:lnTo>
                    <a:pt x="7235" y="1422"/>
                  </a:lnTo>
                  <a:lnTo>
                    <a:pt x="7240" y="1422"/>
                  </a:lnTo>
                  <a:lnTo>
                    <a:pt x="7240" y="1416"/>
                  </a:lnTo>
                  <a:lnTo>
                    <a:pt x="7235" y="1411"/>
                  </a:lnTo>
                  <a:lnTo>
                    <a:pt x="7229" y="1403"/>
                  </a:lnTo>
                  <a:lnTo>
                    <a:pt x="7229" y="1386"/>
                  </a:lnTo>
                  <a:lnTo>
                    <a:pt x="7235" y="1386"/>
                  </a:lnTo>
                  <a:lnTo>
                    <a:pt x="7240" y="1375"/>
                  </a:lnTo>
                  <a:lnTo>
                    <a:pt x="7246" y="1375"/>
                  </a:lnTo>
                  <a:lnTo>
                    <a:pt x="7265" y="1367"/>
                  </a:lnTo>
                  <a:lnTo>
                    <a:pt x="7295" y="1367"/>
                  </a:lnTo>
                  <a:lnTo>
                    <a:pt x="7307" y="1362"/>
                  </a:lnTo>
                  <a:lnTo>
                    <a:pt x="7331" y="1356"/>
                  </a:lnTo>
                  <a:close/>
                  <a:moveTo>
                    <a:pt x="7121" y="1350"/>
                  </a:moveTo>
                  <a:lnTo>
                    <a:pt x="7127" y="1350"/>
                  </a:lnTo>
                  <a:lnTo>
                    <a:pt x="7138" y="1350"/>
                  </a:lnTo>
                  <a:lnTo>
                    <a:pt x="7151" y="1362"/>
                  </a:lnTo>
                  <a:lnTo>
                    <a:pt x="7163" y="1362"/>
                  </a:lnTo>
                  <a:lnTo>
                    <a:pt x="7181" y="1367"/>
                  </a:lnTo>
                  <a:lnTo>
                    <a:pt x="7193" y="1375"/>
                  </a:lnTo>
                  <a:lnTo>
                    <a:pt x="7199" y="1386"/>
                  </a:lnTo>
                  <a:lnTo>
                    <a:pt x="7210" y="1398"/>
                  </a:lnTo>
                  <a:lnTo>
                    <a:pt x="7210" y="1403"/>
                  </a:lnTo>
                  <a:lnTo>
                    <a:pt x="7204" y="1416"/>
                  </a:lnTo>
                  <a:lnTo>
                    <a:pt x="7193" y="1422"/>
                  </a:lnTo>
                  <a:lnTo>
                    <a:pt x="7174" y="1428"/>
                  </a:lnTo>
                  <a:lnTo>
                    <a:pt x="7163" y="1428"/>
                  </a:lnTo>
                  <a:lnTo>
                    <a:pt x="7157" y="1428"/>
                  </a:lnTo>
                  <a:lnTo>
                    <a:pt x="7151" y="1422"/>
                  </a:lnTo>
                  <a:lnTo>
                    <a:pt x="7151" y="1416"/>
                  </a:lnTo>
                  <a:lnTo>
                    <a:pt x="7145" y="1411"/>
                  </a:lnTo>
                  <a:lnTo>
                    <a:pt x="7138" y="1403"/>
                  </a:lnTo>
                  <a:lnTo>
                    <a:pt x="7121" y="1392"/>
                  </a:lnTo>
                  <a:lnTo>
                    <a:pt x="7109" y="1375"/>
                  </a:lnTo>
                  <a:lnTo>
                    <a:pt x="7109" y="1362"/>
                  </a:lnTo>
                  <a:lnTo>
                    <a:pt x="7109" y="1356"/>
                  </a:lnTo>
                  <a:lnTo>
                    <a:pt x="7121" y="1350"/>
                  </a:lnTo>
                  <a:close/>
                  <a:moveTo>
                    <a:pt x="9485" y="1187"/>
                  </a:moveTo>
                  <a:lnTo>
                    <a:pt x="9497" y="1187"/>
                  </a:lnTo>
                  <a:lnTo>
                    <a:pt x="9502" y="1187"/>
                  </a:lnTo>
                  <a:lnTo>
                    <a:pt x="9502" y="1195"/>
                  </a:lnTo>
                  <a:lnTo>
                    <a:pt x="9502" y="1206"/>
                  </a:lnTo>
                  <a:lnTo>
                    <a:pt x="9502" y="1212"/>
                  </a:lnTo>
                  <a:lnTo>
                    <a:pt x="9497" y="1231"/>
                  </a:lnTo>
                  <a:lnTo>
                    <a:pt x="9485" y="1236"/>
                  </a:lnTo>
                  <a:lnTo>
                    <a:pt x="9478" y="1236"/>
                  </a:lnTo>
                  <a:lnTo>
                    <a:pt x="9478" y="1231"/>
                  </a:lnTo>
                  <a:lnTo>
                    <a:pt x="9472" y="1223"/>
                  </a:lnTo>
                  <a:lnTo>
                    <a:pt x="9472" y="1212"/>
                  </a:lnTo>
                  <a:lnTo>
                    <a:pt x="9478" y="1206"/>
                  </a:lnTo>
                  <a:lnTo>
                    <a:pt x="9478" y="1195"/>
                  </a:lnTo>
                  <a:lnTo>
                    <a:pt x="9485" y="1187"/>
                  </a:lnTo>
                  <a:close/>
                  <a:moveTo>
                    <a:pt x="7289" y="1134"/>
                  </a:moveTo>
                  <a:lnTo>
                    <a:pt x="7295" y="1134"/>
                  </a:lnTo>
                  <a:lnTo>
                    <a:pt x="7295" y="1140"/>
                  </a:lnTo>
                  <a:lnTo>
                    <a:pt x="7301" y="1140"/>
                  </a:lnTo>
                  <a:lnTo>
                    <a:pt x="7301" y="1151"/>
                  </a:lnTo>
                  <a:lnTo>
                    <a:pt x="7301" y="1164"/>
                  </a:lnTo>
                  <a:lnTo>
                    <a:pt x="7307" y="1170"/>
                  </a:lnTo>
                  <a:lnTo>
                    <a:pt x="7312" y="1187"/>
                  </a:lnTo>
                  <a:lnTo>
                    <a:pt x="7318" y="1200"/>
                  </a:lnTo>
                  <a:lnTo>
                    <a:pt x="7318" y="1212"/>
                  </a:lnTo>
                  <a:lnTo>
                    <a:pt x="7331" y="1223"/>
                  </a:lnTo>
                  <a:lnTo>
                    <a:pt x="7343" y="1231"/>
                  </a:lnTo>
                  <a:lnTo>
                    <a:pt x="7348" y="1231"/>
                  </a:lnTo>
                  <a:lnTo>
                    <a:pt x="7354" y="1236"/>
                  </a:lnTo>
                  <a:lnTo>
                    <a:pt x="7354" y="1242"/>
                  </a:lnTo>
                  <a:lnTo>
                    <a:pt x="7354" y="1248"/>
                  </a:lnTo>
                  <a:lnTo>
                    <a:pt x="7354" y="1259"/>
                  </a:lnTo>
                  <a:lnTo>
                    <a:pt x="7343" y="1272"/>
                  </a:lnTo>
                  <a:lnTo>
                    <a:pt x="7337" y="1284"/>
                  </a:lnTo>
                  <a:lnTo>
                    <a:pt x="7331" y="1290"/>
                  </a:lnTo>
                  <a:lnTo>
                    <a:pt x="7331" y="1308"/>
                  </a:lnTo>
                  <a:lnTo>
                    <a:pt x="7331" y="1314"/>
                  </a:lnTo>
                  <a:lnTo>
                    <a:pt x="7337" y="1326"/>
                  </a:lnTo>
                  <a:lnTo>
                    <a:pt x="7337" y="1331"/>
                  </a:lnTo>
                  <a:lnTo>
                    <a:pt x="7343" y="1331"/>
                  </a:lnTo>
                  <a:lnTo>
                    <a:pt x="7337" y="1344"/>
                  </a:lnTo>
                  <a:lnTo>
                    <a:pt x="7325" y="1344"/>
                  </a:lnTo>
                  <a:lnTo>
                    <a:pt x="7301" y="1344"/>
                  </a:lnTo>
                  <a:lnTo>
                    <a:pt x="7289" y="1344"/>
                  </a:lnTo>
                  <a:lnTo>
                    <a:pt x="7265" y="1350"/>
                  </a:lnTo>
                  <a:lnTo>
                    <a:pt x="7253" y="1350"/>
                  </a:lnTo>
                  <a:lnTo>
                    <a:pt x="7235" y="1362"/>
                  </a:lnTo>
                  <a:lnTo>
                    <a:pt x="7229" y="1367"/>
                  </a:lnTo>
                  <a:lnTo>
                    <a:pt x="7223" y="1367"/>
                  </a:lnTo>
                  <a:lnTo>
                    <a:pt x="7204" y="1367"/>
                  </a:lnTo>
                  <a:lnTo>
                    <a:pt x="7193" y="1362"/>
                  </a:lnTo>
                  <a:lnTo>
                    <a:pt x="7181" y="1356"/>
                  </a:lnTo>
                  <a:lnTo>
                    <a:pt x="7163" y="1344"/>
                  </a:lnTo>
                  <a:lnTo>
                    <a:pt x="7163" y="1339"/>
                  </a:lnTo>
                  <a:lnTo>
                    <a:pt x="7168" y="1331"/>
                  </a:lnTo>
                  <a:lnTo>
                    <a:pt x="7181" y="1326"/>
                  </a:lnTo>
                  <a:lnTo>
                    <a:pt x="7193" y="1326"/>
                  </a:lnTo>
                  <a:lnTo>
                    <a:pt x="7193" y="1320"/>
                  </a:lnTo>
                  <a:lnTo>
                    <a:pt x="7193" y="1314"/>
                  </a:lnTo>
                  <a:lnTo>
                    <a:pt x="7181" y="1308"/>
                  </a:lnTo>
                  <a:lnTo>
                    <a:pt x="7163" y="1308"/>
                  </a:lnTo>
                  <a:lnTo>
                    <a:pt x="7151" y="1320"/>
                  </a:lnTo>
                  <a:lnTo>
                    <a:pt x="7145" y="1320"/>
                  </a:lnTo>
                  <a:lnTo>
                    <a:pt x="7145" y="1314"/>
                  </a:lnTo>
                  <a:lnTo>
                    <a:pt x="7151" y="1308"/>
                  </a:lnTo>
                  <a:lnTo>
                    <a:pt x="7163" y="1303"/>
                  </a:lnTo>
                  <a:lnTo>
                    <a:pt x="7163" y="1295"/>
                  </a:lnTo>
                  <a:lnTo>
                    <a:pt x="7168" y="1290"/>
                  </a:lnTo>
                  <a:lnTo>
                    <a:pt x="7168" y="1278"/>
                  </a:lnTo>
                  <a:lnTo>
                    <a:pt x="7174" y="1272"/>
                  </a:lnTo>
                  <a:lnTo>
                    <a:pt x="7181" y="1267"/>
                  </a:lnTo>
                  <a:lnTo>
                    <a:pt x="7193" y="1248"/>
                  </a:lnTo>
                  <a:lnTo>
                    <a:pt x="7199" y="1242"/>
                  </a:lnTo>
                  <a:lnTo>
                    <a:pt x="7199" y="1236"/>
                  </a:lnTo>
                  <a:lnTo>
                    <a:pt x="7193" y="1236"/>
                  </a:lnTo>
                  <a:lnTo>
                    <a:pt x="7193" y="1242"/>
                  </a:lnTo>
                  <a:lnTo>
                    <a:pt x="7187" y="1236"/>
                  </a:lnTo>
                  <a:lnTo>
                    <a:pt x="7187" y="1231"/>
                  </a:lnTo>
                  <a:lnTo>
                    <a:pt x="7193" y="1218"/>
                  </a:lnTo>
                  <a:lnTo>
                    <a:pt x="7199" y="1206"/>
                  </a:lnTo>
                  <a:lnTo>
                    <a:pt x="7204" y="1195"/>
                  </a:lnTo>
                  <a:lnTo>
                    <a:pt x="7240" y="1182"/>
                  </a:lnTo>
                  <a:lnTo>
                    <a:pt x="7265" y="1170"/>
                  </a:lnTo>
                  <a:lnTo>
                    <a:pt x="7276" y="1170"/>
                  </a:lnTo>
                  <a:lnTo>
                    <a:pt x="7276" y="1146"/>
                  </a:lnTo>
                  <a:lnTo>
                    <a:pt x="7289" y="1140"/>
                  </a:lnTo>
                  <a:lnTo>
                    <a:pt x="7289" y="1134"/>
                  </a:lnTo>
                  <a:close/>
                  <a:moveTo>
                    <a:pt x="11183" y="1128"/>
                  </a:moveTo>
                  <a:lnTo>
                    <a:pt x="11194" y="1140"/>
                  </a:lnTo>
                  <a:lnTo>
                    <a:pt x="11194" y="1146"/>
                  </a:lnTo>
                  <a:lnTo>
                    <a:pt x="11194" y="1151"/>
                  </a:lnTo>
                  <a:lnTo>
                    <a:pt x="11194" y="1159"/>
                  </a:lnTo>
                  <a:lnTo>
                    <a:pt x="11194" y="1164"/>
                  </a:lnTo>
                  <a:lnTo>
                    <a:pt x="11200" y="1170"/>
                  </a:lnTo>
                  <a:lnTo>
                    <a:pt x="11206" y="1170"/>
                  </a:lnTo>
                  <a:lnTo>
                    <a:pt x="11213" y="1176"/>
                  </a:lnTo>
                  <a:lnTo>
                    <a:pt x="11213" y="1182"/>
                  </a:lnTo>
                  <a:lnTo>
                    <a:pt x="11206" y="1195"/>
                  </a:lnTo>
                  <a:lnTo>
                    <a:pt x="11194" y="1206"/>
                  </a:lnTo>
                  <a:lnTo>
                    <a:pt x="11183" y="1212"/>
                  </a:lnTo>
                  <a:lnTo>
                    <a:pt x="11152" y="1212"/>
                  </a:lnTo>
                  <a:lnTo>
                    <a:pt x="11141" y="1218"/>
                  </a:lnTo>
                  <a:lnTo>
                    <a:pt x="11134" y="1218"/>
                  </a:lnTo>
                  <a:lnTo>
                    <a:pt x="11128" y="1218"/>
                  </a:lnTo>
                  <a:lnTo>
                    <a:pt x="11116" y="1212"/>
                  </a:lnTo>
                  <a:lnTo>
                    <a:pt x="11111" y="1212"/>
                  </a:lnTo>
                  <a:lnTo>
                    <a:pt x="11111" y="1206"/>
                  </a:lnTo>
                  <a:lnTo>
                    <a:pt x="11111" y="1195"/>
                  </a:lnTo>
                  <a:lnTo>
                    <a:pt x="11116" y="1187"/>
                  </a:lnTo>
                  <a:lnTo>
                    <a:pt x="11116" y="1182"/>
                  </a:lnTo>
                  <a:lnTo>
                    <a:pt x="11128" y="1176"/>
                  </a:lnTo>
                  <a:lnTo>
                    <a:pt x="11134" y="1170"/>
                  </a:lnTo>
                  <a:lnTo>
                    <a:pt x="11147" y="1170"/>
                  </a:lnTo>
                  <a:lnTo>
                    <a:pt x="11158" y="1164"/>
                  </a:lnTo>
                  <a:lnTo>
                    <a:pt x="11170" y="1151"/>
                  </a:lnTo>
                  <a:lnTo>
                    <a:pt x="11177" y="1134"/>
                  </a:lnTo>
                  <a:lnTo>
                    <a:pt x="11183" y="1128"/>
                  </a:lnTo>
                  <a:close/>
                  <a:moveTo>
                    <a:pt x="6179" y="943"/>
                  </a:moveTo>
                  <a:lnTo>
                    <a:pt x="6202" y="943"/>
                  </a:lnTo>
                  <a:lnTo>
                    <a:pt x="6202" y="960"/>
                  </a:lnTo>
                  <a:lnTo>
                    <a:pt x="6197" y="971"/>
                  </a:lnTo>
                  <a:lnTo>
                    <a:pt x="6185" y="979"/>
                  </a:lnTo>
                  <a:lnTo>
                    <a:pt x="6174" y="971"/>
                  </a:lnTo>
                  <a:lnTo>
                    <a:pt x="6166" y="966"/>
                  </a:lnTo>
                  <a:lnTo>
                    <a:pt x="6166" y="960"/>
                  </a:lnTo>
                  <a:lnTo>
                    <a:pt x="6166" y="948"/>
                  </a:lnTo>
                  <a:lnTo>
                    <a:pt x="6179" y="943"/>
                  </a:lnTo>
                  <a:close/>
                  <a:moveTo>
                    <a:pt x="6094" y="863"/>
                  </a:moveTo>
                  <a:lnTo>
                    <a:pt x="6094" y="866"/>
                  </a:lnTo>
                  <a:lnTo>
                    <a:pt x="6089" y="871"/>
                  </a:lnTo>
                  <a:lnTo>
                    <a:pt x="6094" y="863"/>
                  </a:lnTo>
                  <a:close/>
                  <a:moveTo>
                    <a:pt x="6443" y="858"/>
                  </a:moveTo>
                  <a:lnTo>
                    <a:pt x="6462" y="871"/>
                  </a:lnTo>
                  <a:lnTo>
                    <a:pt x="6467" y="882"/>
                  </a:lnTo>
                  <a:lnTo>
                    <a:pt x="6473" y="888"/>
                  </a:lnTo>
                  <a:lnTo>
                    <a:pt x="6467" y="899"/>
                  </a:lnTo>
                  <a:lnTo>
                    <a:pt x="6462" y="912"/>
                  </a:lnTo>
                  <a:lnTo>
                    <a:pt x="6454" y="918"/>
                  </a:lnTo>
                  <a:lnTo>
                    <a:pt x="6443" y="930"/>
                  </a:lnTo>
                  <a:lnTo>
                    <a:pt x="6418" y="943"/>
                  </a:lnTo>
                  <a:lnTo>
                    <a:pt x="6407" y="943"/>
                  </a:lnTo>
                  <a:lnTo>
                    <a:pt x="6390" y="943"/>
                  </a:lnTo>
                  <a:lnTo>
                    <a:pt x="6382" y="943"/>
                  </a:lnTo>
                  <a:lnTo>
                    <a:pt x="6371" y="935"/>
                  </a:lnTo>
                  <a:lnTo>
                    <a:pt x="6365" y="930"/>
                  </a:lnTo>
                  <a:lnTo>
                    <a:pt x="6359" y="918"/>
                  </a:lnTo>
                  <a:lnTo>
                    <a:pt x="6359" y="912"/>
                  </a:lnTo>
                  <a:lnTo>
                    <a:pt x="6359" y="907"/>
                  </a:lnTo>
                  <a:lnTo>
                    <a:pt x="6365" y="888"/>
                  </a:lnTo>
                  <a:lnTo>
                    <a:pt x="6377" y="888"/>
                  </a:lnTo>
                  <a:lnTo>
                    <a:pt x="6390" y="882"/>
                  </a:lnTo>
                  <a:lnTo>
                    <a:pt x="6413" y="888"/>
                  </a:lnTo>
                  <a:lnTo>
                    <a:pt x="6426" y="888"/>
                  </a:lnTo>
                  <a:lnTo>
                    <a:pt x="6431" y="882"/>
                  </a:lnTo>
                  <a:lnTo>
                    <a:pt x="6443" y="876"/>
                  </a:lnTo>
                  <a:lnTo>
                    <a:pt x="6443" y="863"/>
                  </a:lnTo>
                  <a:lnTo>
                    <a:pt x="6443" y="858"/>
                  </a:lnTo>
                  <a:close/>
                  <a:moveTo>
                    <a:pt x="6227" y="840"/>
                  </a:moveTo>
                  <a:lnTo>
                    <a:pt x="6233" y="840"/>
                  </a:lnTo>
                  <a:lnTo>
                    <a:pt x="6238" y="840"/>
                  </a:lnTo>
                  <a:lnTo>
                    <a:pt x="6238" y="846"/>
                  </a:lnTo>
                  <a:lnTo>
                    <a:pt x="6238" y="852"/>
                  </a:lnTo>
                  <a:lnTo>
                    <a:pt x="6238" y="858"/>
                  </a:lnTo>
                  <a:lnTo>
                    <a:pt x="6227" y="858"/>
                  </a:lnTo>
                  <a:lnTo>
                    <a:pt x="6227" y="846"/>
                  </a:lnTo>
                  <a:lnTo>
                    <a:pt x="6227" y="840"/>
                  </a:lnTo>
                  <a:close/>
                  <a:moveTo>
                    <a:pt x="6166" y="840"/>
                  </a:moveTo>
                  <a:lnTo>
                    <a:pt x="6174" y="840"/>
                  </a:lnTo>
                  <a:lnTo>
                    <a:pt x="6210" y="863"/>
                  </a:lnTo>
                  <a:lnTo>
                    <a:pt x="6215" y="876"/>
                  </a:lnTo>
                  <a:lnTo>
                    <a:pt x="6221" y="888"/>
                  </a:lnTo>
                  <a:lnTo>
                    <a:pt x="6221" y="894"/>
                  </a:lnTo>
                  <a:lnTo>
                    <a:pt x="6215" y="899"/>
                  </a:lnTo>
                  <a:lnTo>
                    <a:pt x="6210" y="899"/>
                  </a:lnTo>
                  <a:lnTo>
                    <a:pt x="6197" y="894"/>
                  </a:lnTo>
                  <a:lnTo>
                    <a:pt x="6185" y="894"/>
                  </a:lnTo>
                  <a:lnTo>
                    <a:pt x="6179" y="899"/>
                  </a:lnTo>
                  <a:lnTo>
                    <a:pt x="6179" y="907"/>
                  </a:lnTo>
                  <a:lnTo>
                    <a:pt x="6179" y="918"/>
                  </a:lnTo>
                  <a:lnTo>
                    <a:pt x="6174" y="918"/>
                  </a:lnTo>
                  <a:lnTo>
                    <a:pt x="6166" y="924"/>
                  </a:lnTo>
                  <a:lnTo>
                    <a:pt x="6161" y="918"/>
                  </a:lnTo>
                  <a:lnTo>
                    <a:pt x="6149" y="912"/>
                  </a:lnTo>
                  <a:lnTo>
                    <a:pt x="6149" y="907"/>
                  </a:lnTo>
                  <a:lnTo>
                    <a:pt x="6143" y="894"/>
                  </a:lnTo>
                  <a:lnTo>
                    <a:pt x="6149" y="888"/>
                  </a:lnTo>
                  <a:lnTo>
                    <a:pt x="6149" y="882"/>
                  </a:lnTo>
                  <a:lnTo>
                    <a:pt x="6161" y="871"/>
                  </a:lnTo>
                  <a:lnTo>
                    <a:pt x="6166" y="858"/>
                  </a:lnTo>
                  <a:lnTo>
                    <a:pt x="6166" y="840"/>
                  </a:lnTo>
                  <a:close/>
                  <a:moveTo>
                    <a:pt x="6130" y="840"/>
                  </a:moveTo>
                  <a:lnTo>
                    <a:pt x="6143" y="840"/>
                  </a:lnTo>
                  <a:lnTo>
                    <a:pt x="6143" y="846"/>
                  </a:lnTo>
                  <a:lnTo>
                    <a:pt x="6143" y="858"/>
                  </a:lnTo>
                  <a:lnTo>
                    <a:pt x="6143" y="863"/>
                  </a:lnTo>
                  <a:lnTo>
                    <a:pt x="6138" y="876"/>
                  </a:lnTo>
                  <a:lnTo>
                    <a:pt x="6125" y="882"/>
                  </a:lnTo>
                  <a:lnTo>
                    <a:pt x="6119" y="882"/>
                  </a:lnTo>
                  <a:lnTo>
                    <a:pt x="6107" y="882"/>
                  </a:lnTo>
                  <a:lnTo>
                    <a:pt x="6094" y="882"/>
                  </a:lnTo>
                  <a:lnTo>
                    <a:pt x="6089" y="882"/>
                  </a:lnTo>
                  <a:lnTo>
                    <a:pt x="6089" y="876"/>
                  </a:lnTo>
                  <a:lnTo>
                    <a:pt x="6094" y="866"/>
                  </a:lnTo>
                  <a:lnTo>
                    <a:pt x="6113" y="852"/>
                  </a:lnTo>
                  <a:lnTo>
                    <a:pt x="6125" y="846"/>
                  </a:lnTo>
                  <a:lnTo>
                    <a:pt x="6130" y="840"/>
                  </a:lnTo>
                  <a:close/>
                  <a:moveTo>
                    <a:pt x="6282" y="835"/>
                  </a:moveTo>
                  <a:lnTo>
                    <a:pt x="6287" y="840"/>
                  </a:lnTo>
                  <a:lnTo>
                    <a:pt x="6293" y="846"/>
                  </a:lnTo>
                  <a:lnTo>
                    <a:pt x="6299" y="852"/>
                  </a:lnTo>
                  <a:lnTo>
                    <a:pt x="6305" y="858"/>
                  </a:lnTo>
                  <a:lnTo>
                    <a:pt x="6310" y="863"/>
                  </a:lnTo>
                  <a:lnTo>
                    <a:pt x="6323" y="863"/>
                  </a:lnTo>
                  <a:lnTo>
                    <a:pt x="6346" y="876"/>
                  </a:lnTo>
                  <a:lnTo>
                    <a:pt x="6354" y="876"/>
                  </a:lnTo>
                  <a:lnTo>
                    <a:pt x="6354" y="882"/>
                  </a:lnTo>
                  <a:lnTo>
                    <a:pt x="6354" y="894"/>
                  </a:lnTo>
                  <a:lnTo>
                    <a:pt x="6341" y="907"/>
                  </a:lnTo>
                  <a:lnTo>
                    <a:pt x="6323" y="912"/>
                  </a:lnTo>
                  <a:lnTo>
                    <a:pt x="6310" y="930"/>
                  </a:lnTo>
                  <a:lnTo>
                    <a:pt x="6293" y="930"/>
                  </a:lnTo>
                  <a:lnTo>
                    <a:pt x="6282" y="930"/>
                  </a:lnTo>
                  <a:lnTo>
                    <a:pt x="6274" y="930"/>
                  </a:lnTo>
                  <a:lnTo>
                    <a:pt x="6269" y="930"/>
                  </a:lnTo>
                  <a:lnTo>
                    <a:pt x="6263" y="912"/>
                  </a:lnTo>
                  <a:lnTo>
                    <a:pt x="6263" y="907"/>
                  </a:lnTo>
                  <a:lnTo>
                    <a:pt x="6257" y="907"/>
                  </a:lnTo>
                  <a:lnTo>
                    <a:pt x="6246" y="907"/>
                  </a:lnTo>
                  <a:lnTo>
                    <a:pt x="6238" y="899"/>
                  </a:lnTo>
                  <a:lnTo>
                    <a:pt x="6233" y="894"/>
                  </a:lnTo>
                  <a:lnTo>
                    <a:pt x="6233" y="888"/>
                  </a:lnTo>
                  <a:lnTo>
                    <a:pt x="6238" y="882"/>
                  </a:lnTo>
                  <a:lnTo>
                    <a:pt x="6246" y="876"/>
                  </a:lnTo>
                  <a:lnTo>
                    <a:pt x="6257" y="852"/>
                  </a:lnTo>
                  <a:lnTo>
                    <a:pt x="6269" y="840"/>
                  </a:lnTo>
                  <a:lnTo>
                    <a:pt x="6282" y="835"/>
                  </a:lnTo>
                  <a:close/>
                  <a:moveTo>
                    <a:pt x="6202" y="816"/>
                  </a:moveTo>
                  <a:lnTo>
                    <a:pt x="6210" y="822"/>
                  </a:lnTo>
                  <a:lnTo>
                    <a:pt x="6215" y="835"/>
                  </a:lnTo>
                  <a:lnTo>
                    <a:pt x="6210" y="840"/>
                  </a:lnTo>
                  <a:lnTo>
                    <a:pt x="6202" y="840"/>
                  </a:lnTo>
                  <a:lnTo>
                    <a:pt x="6197" y="835"/>
                  </a:lnTo>
                  <a:lnTo>
                    <a:pt x="6197" y="822"/>
                  </a:lnTo>
                  <a:lnTo>
                    <a:pt x="6202" y="816"/>
                  </a:lnTo>
                  <a:close/>
                  <a:moveTo>
                    <a:pt x="6089" y="816"/>
                  </a:moveTo>
                  <a:lnTo>
                    <a:pt x="6102" y="816"/>
                  </a:lnTo>
                  <a:lnTo>
                    <a:pt x="6107" y="816"/>
                  </a:lnTo>
                  <a:lnTo>
                    <a:pt x="6107" y="822"/>
                  </a:lnTo>
                  <a:lnTo>
                    <a:pt x="6107" y="827"/>
                  </a:lnTo>
                  <a:lnTo>
                    <a:pt x="6102" y="827"/>
                  </a:lnTo>
                  <a:lnTo>
                    <a:pt x="6102" y="835"/>
                  </a:lnTo>
                  <a:lnTo>
                    <a:pt x="6089" y="827"/>
                  </a:lnTo>
                  <a:lnTo>
                    <a:pt x="6089" y="822"/>
                  </a:lnTo>
                  <a:lnTo>
                    <a:pt x="6089" y="816"/>
                  </a:lnTo>
                  <a:close/>
                  <a:moveTo>
                    <a:pt x="6346" y="804"/>
                  </a:moveTo>
                  <a:lnTo>
                    <a:pt x="6359" y="810"/>
                  </a:lnTo>
                  <a:lnTo>
                    <a:pt x="6359" y="816"/>
                  </a:lnTo>
                  <a:lnTo>
                    <a:pt x="6365" y="822"/>
                  </a:lnTo>
                  <a:lnTo>
                    <a:pt x="6359" y="835"/>
                  </a:lnTo>
                  <a:lnTo>
                    <a:pt x="6359" y="840"/>
                  </a:lnTo>
                  <a:lnTo>
                    <a:pt x="6346" y="840"/>
                  </a:lnTo>
                  <a:lnTo>
                    <a:pt x="6335" y="846"/>
                  </a:lnTo>
                  <a:lnTo>
                    <a:pt x="6323" y="846"/>
                  </a:lnTo>
                  <a:lnTo>
                    <a:pt x="6310" y="840"/>
                  </a:lnTo>
                  <a:lnTo>
                    <a:pt x="6305" y="840"/>
                  </a:lnTo>
                  <a:lnTo>
                    <a:pt x="6305" y="835"/>
                  </a:lnTo>
                  <a:lnTo>
                    <a:pt x="6305" y="822"/>
                  </a:lnTo>
                  <a:lnTo>
                    <a:pt x="6318" y="816"/>
                  </a:lnTo>
                  <a:lnTo>
                    <a:pt x="6323" y="810"/>
                  </a:lnTo>
                  <a:lnTo>
                    <a:pt x="6346" y="804"/>
                  </a:lnTo>
                  <a:close/>
                  <a:moveTo>
                    <a:pt x="6246" y="799"/>
                  </a:moveTo>
                  <a:lnTo>
                    <a:pt x="6257" y="804"/>
                  </a:lnTo>
                  <a:lnTo>
                    <a:pt x="6263" y="804"/>
                  </a:lnTo>
                  <a:lnTo>
                    <a:pt x="6263" y="816"/>
                  </a:lnTo>
                  <a:lnTo>
                    <a:pt x="6263" y="827"/>
                  </a:lnTo>
                  <a:lnTo>
                    <a:pt x="6246" y="835"/>
                  </a:lnTo>
                  <a:lnTo>
                    <a:pt x="6238" y="835"/>
                  </a:lnTo>
                  <a:lnTo>
                    <a:pt x="6233" y="827"/>
                  </a:lnTo>
                  <a:lnTo>
                    <a:pt x="6227" y="822"/>
                  </a:lnTo>
                  <a:lnTo>
                    <a:pt x="6227" y="816"/>
                  </a:lnTo>
                  <a:lnTo>
                    <a:pt x="6227" y="810"/>
                  </a:lnTo>
                  <a:lnTo>
                    <a:pt x="6233" y="804"/>
                  </a:lnTo>
                  <a:lnTo>
                    <a:pt x="6238" y="804"/>
                  </a:lnTo>
                  <a:lnTo>
                    <a:pt x="6246" y="799"/>
                  </a:lnTo>
                  <a:close/>
                  <a:moveTo>
                    <a:pt x="6155" y="774"/>
                  </a:moveTo>
                  <a:lnTo>
                    <a:pt x="6166" y="774"/>
                  </a:lnTo>
                  <a:lnTo>
                    <a:pt x="6174" y="780"/>
                  </a:lnTo>
                  <a:lnTo>
                    <a:pt x="6179" y="791"/>
                  </a:lnTo>
                  <a:lnTo>
                    <a:pt x="6185" y="791"/>
                  </a:lnTo>
                  <a:lnTo>
                    <a:pt x="6185" y="799"/>
                  </a:lnTo>
                  <a:lnTo>
                    <a:pt x="6179" y="804"/>
                  </a:lnTo>
                  <a:lnTo>
                    <a:pt x="6174" y="804"/>
                  </a:lnTo>
                  <a:lnTo>
                    <a:pt x="6166" y="804"/>
                  </a:lnTo>
                  <a:lnTo>
                    <a:pt x="6161" y="799"/>
                  </a:lnTo>
                  <a:lnTo>
                    <a:pt x="6155" y="791"/>
                  </a:lnTo>
                  <a:lnTo>
                    <a:pt x="6155" y="786"/>
                  </a:lnTo>
                  <a:lnTo>
                    <a:pt x="6149" y="780"/>
                  </a:lnTo>
                  <a:lnTo>
                    <a:pt x="6155" y="774"/>
                  </a:lnTo>
                  <a:close/>
                  <a:moveTo>
                    <a:pt x="6125" y="768"/>
                  </a:moveTo>
                  <a:lnTo>
                    <a:pt x="6125" y="774"/>
                  </a:lnTo>
                  <a:lnTo>
                    <a:pt x="6125" y="786"/>
                  </a:lnTo>
                  <a:lnTo>
                    <a:pt x="6125" y="791"/>
                  </a:lnTo>
                  <a:lnTo>
                    <a:pt x="6119" y="791"/>
                  </a:lnTo>
                  <a:lnTo>
                    <a:pt x="6107" y="791"/>
                  </a:lnTo>
                  <a:lnTo>
                    <a:pt x="6107" y="786"/>
                  </a:lnTo>
                  <a:lnTo>
                    <a:pt x="6113" y="774"/>
                  </a:lnTo>
                  <a:lnTo>
                    <a:pt x="6125" y="768"/>
                  </a:lnTo>
                  <a:close/>
                  <a:moveTo>
                    <a:pt x="6263" y="763"/>
                  </a:moveTo>
                  <a:lnTo>
                    <a:pt x="6269" y="763"/>
                  </a:lnTo>
                  <a:lnTo>
                    <a:pt x="6274" y="774"/>
                  </a:lnTo>
                  <a:lnTo>
                    <a:pt x="6274" y="786"/>
                  </a:lnTo>
                  <a:lnTo>
                    <a:pt x="6263" y="791"/>
                  </a:lnTo>
                  <a:lnTo>
                    <a:pt x="6257" y="786"/>
                  </a:lnTo>
                  <a:lnTo>
                    <a:pt x="6257" y="780"/>
                  </a:lnTo>
                  <a:lnTo>
                    <a:pt x="6257" y="774"/>
                  </a:lnTo>
                  <a:lnTo>
                    <a:pt x="6257" y="768"/>
                  </a:lnTo>
                  <a:lnTo>
                    <a:pt x="6263" y="763"/>
                  </a:lnTo>
                  <a:close/>
                  <a:moveTo>
                    <a:pt x="6407" y="750"/>
                  </a:moveTo>
                  <a:lnTo>
                    <a:pt x="6418" y="750"/>
                  </a:lnTo>
                  <a:lnTo>
                    <a:pt x="6418" y="755"/>
                  </a:lnTo>
                  <a:lnTo>
                    <a:pt x="6418" y="763"/>
                  </a:lnTo>
                  <a:lnTo>
                    <a:pt x="6413" y="763"/>
                  </a:lnTo>
                  <a:lnTo>
                    <a:pt x="6407" y="763"/>
                  </a:lnTo>
                  <a:lnTo>
                    <a:pt x="6407" y="750"/>
                  </a:lnTo>
                  <a:close/>
                  <a:moveTo>
                    <a:pt x="6089" y="750"/>
                  </a:moveTo>
                  <a:lnTo>
                    <a:pt x="6094" y="750"/>
                  </a:lnTo>
                  <a:lnTo>
                    <a:pt x="6102" y="750"/>
                  </a:lnTo>
                  <a:lnTo>
                    <a:pt x="6094" y="763"/>
                  </a:lnTo>
                  <a:lnTo>
                    <a:pt x="6083" y="780"/>
                  </a:lnTo>
                  <a:lnTo>
                    <a:pt x="6077" y="780"/>
                  </a:lnTo>
                  <a:lnTo>
                    <a:pt x="6077" y="774"/>
                  </a:lnTo>
                  <a:lnTo>
                    <a:pt x="6077" y="763"/>
                  </a:lnTo>
                  <a:lnTo>
                    <a:pt x="6083" y="755"/>
                  </a:lnTo>
                  <a:lnTo>
                    <a:pt x="6089" y="750"/>
                  </a:lnTo>
                  <a:close/>
                  <a:moveTo>
                    <a:pt x="6053" y="750"/>
                  </a:moveTo>
                  <a:lnTo>
                    <a:pt x="6058" y="750"/>
                  </a:lnTo>
                  <a:lnTo>
                    <a:pt x="6058" y="763"/>
                  </a:lnTo>
                  <a:lnTo>
                    <a:pt x="6066" y="763"/>
                  </a:lnTo>
                  <a:lnTo>
                    <a:pt x="6066" y="768"/>
                  </a:lnTo>
                  <a:lnTo>
                    <a:pt x="6066" y="774"/>
                  </a:lnTo>
                  <a:lnTo>
                    <a:pt x="6058" y="780"/>
                  </a:lnTo>
                  <a:lnTo>
                    <a:pt x="6053" y="791"/>
                  </a:lnTo>
                  <a:lnTo>
                    <a:pt x="6041" y="804"/>
                  </a:lnTo>
                  <a:lnTo>
                    <a:pt x="6035" y="804"/>
                  </a:lnTo>
                  <a:lnTo>
                    <a:pt x="6030" y="804"/>
                  </a:lnTo>
                  <a:lnTo>
                    <a:pt x="6022" y="799"/>
                  </a:lnTo>
                  <a:lnTo>
                    <a:pt x="6011" y="799"/>
                  </a:lnTo>
                  <a:lnTo>
                    <a:pt x="6005" y="791"/>
                  </a:lnTo>
                  <a:lnTo>
                    <a:pt x="6005" y="786"/>
                  </a:lnTo>
                  <a:lnTo>
                    <a:pt x="6005" y="774"/>
                  </a:lnTo>
                  <a:lnTo>
                    <a:pt x="6005" y="768"/>
                  </a:lnTo>
                  <a:lnTo>
                    <a:pt x="6011" y="763"/>
                  </a:lnTo>
                  <a:lnTo>
                    <a:pt x="6017" y="763"/>
                  </a:lnTo>
                  <a:lnTo>
                    <a:pt x="6041" y="763"/>
                  </a:lnTo>
                  <a:lnTo>
                    <a:pt x="6053" y="750"/>
                  </a:lnTo>
                  <a:close/>
                  <a:moveTo>
                    <a:pt x="6431" y="744"/>
                  </a:moveTo>
                  <a:lnTo>
                    <a:pt x="6437" y="744"/>
                  </a:lnTo>
                  <a:lnTo>
                    <a:pt x="6462" y="750"/>
                  </a:lnTo>
                  <a:lnTo>
                    <a:pt x="6473" y="763"/>
                  </a:lnTo>
                  <a:lnTo>
                    <a:pt x="6473" y="774"/>
                  </a:lnTo>
                  <a:lnTo>
                    <a:pt x="6473" y="786"/>
                  </a:lnTo>
                  <a:lnTo>
                    <a:pt x="6467" y="786"/>
                  </a:lnTo>
                  <a:lnTo>
                    <a:pt x="6462" y="786"/>
                  </a:lnTo>
                  <a:lnTo>
                    <a:pt x="6449" y="780"/>
                  </a:lnTo>
                  <a:lnTo>
                    <a:pt x="6437" y="763"/>
                  </a:lnTo>
                  <a:lnTo>
                    <a:pt x="6431" y="763"/>
                  </a:lnTo>
                  <a:lnTo>
                    <a:pt x="6431" y="750"/>
                  </a:lnTo>
                  <a:lnTo>
                    <a:pt x="6431" y="744"/>
                  </a:lnTo>
                  <a:close/>
                  <a:moveTo>
                    <a:pt x="5914" y="744"/>
                  </a:moveTo>
                  <a:lnTo>
                    <a:pt x="5922" y="744"/>
                  </a:lnTo>
                  <a:lnTo>
                    <a:pt x="5939" y="750"/>
                  </a:lnTo>
                  <a:lnTo>
                    <a:pt x="5958" y="750"/>
                  </a:lnTo>
                  <a:lnTo>
                    <a:pt x="5958" y="763"/>
                  </a:lnTo>
                  <a:lnTo>
                    <a:pt x="5958" y="780"/>
                  </a:lnTo>
                  <a:lnTo>
                    <a:pt x="5950" y="786"/>
                  </a:lnTo>
                  <a:lnTo>
                    <a:pt x="5945" y="786"/>
                  </a:lnTo>
                  <a:lnTo>
                    <a:pt x="5939" y="786"/>
                  </a:lnTo>
                  <a:lnTo>
                    <a:pt x="5933" y="780"/>
                  </a:lnTo>
                  <a:lnTo>
                    <a:pt x="5927" y="774"/>
                  </a:lnTo>
                  <a:lnTo>
                    <a:pt x="5914" y="750"/>
                  </a:lnTo>
                  <a:lnTo>
                    <a:pt x="5914" y="744"/>
                  </a:lnTo>
                  <a:close/>
                  <a:moveTo>
                    <a:pt x="6305" y="727"/>
                  </a:moveTo>
                  <a:lnTo>
                    <a:pt x="6310" y="727"/>
                  </a:lnTo>
                  <a:lnTo>
                    <a:pt x="6323" y="727"/>
                  </a:lnTo>
                  <a:lnTo>
                    <a:pt x="6329" y="738"/>
                  </a:lnTo>
                  <a:lnTo>
                    <a:pt x="6329" y="744"/>
                  </a:lnTo>
                  <a:lnTo>
                    <a:pt x="6323" y="744"/>
                  </a:lnTo>
                  <a:lnTo>
                    <a:pt x="6318" y="750"/>
                  </a:lnTo>
                  <a:lnTo>
                    <a:pt x="6310" y="744"/>
                  </a:lnTo>
                  <a:lnTo>
                    <a:pt x="6305" y="744"/>
                  </a:lnTo>
                  <a:lnTo>
                    <a:pt x="6305" y="738"/>
                  </a:lnTo>
                  <a:lnTo>
                    <a:pt x="6305" y="727"/>
                  </a:lnTo>
                  <a:close/>
                  <a:moveTo>
                    <a:pt x="6251" y="727"/>
                  </a:moveTo>
                  <a:lnTo>
                    <a:pt x="6257" y="732"/>
                  </a:lnTo>
                  <a:lnTo>
                    <a:pt x="6269" y="738"/>
                  </a:lnTo>
                  <a:lnTo>
                    <a:pt x="6282" y="738"/>
                  </a:lnTo>
                  <a:lnTo>
                    <a:pt x="6282" y="744"/>
                  </a:lnTo>
                  <a:lnTo>
                    <a:pt x="6269" y="750"/>
                  </a:lnTo>
                  <a:lnTo>
                    <a:pt x="6263" y="750"/>
                  </a:lnTo>
                  <a:lnTo>
                    <a:pt x="6251" y="744"/>
                  </a:lnTo>
                  <a:lnTo>
                    <a:pt x="6246" y="738"/>
                  </a:lnTo>
                  <a:lnTo>
                    <a:pt x="6246" y="732"/>
                  </a:lnTo>
                  <a:lnTo>
                    <a:pt x="6251" y="727"/>
                  </a:lnTo>
                  <a:close/>
                  <a:moveTo>
                    <a:pt x="6215" y="727"/>
                  </a:moveTo>
                  <a:lnTo>
                    <a:pt x="6221" y="732"/>
                  </a:lnTo>
                  <a:lnTo>
                    <a:pt x="6227" y="738"/>
                  </a:lnTo>
                  <a:lnTo>
                    <a:pt x="6238" y="755"/>
                  </a:lnTo>
                  <a:lnTo>
                    <a:pt x="6246" y="780"/>
                  </a:lnTo>
                  <a:lnTo>
                    <a:pt x="6246" y="791"/>
                  </a:lnTo>
                  <a:lnTo>
                    <a:pt x="6238" y="791"/>
                  </a:lnTo>
                  <a:lnTo>
                    <a:pt x="6227" y="774"/>
                  </a:lnTo>
                  <a:lnTo>
                    <a:pt x="6221" y="755"/>
                  </a:lnTo>
                  <a:lnTo>
                    <a:pt x="6215" y="738"/>
                  </a:lnTo>
                  <a:lnTo>
                    <a:pt x="6215" y="732"/>
                  </a:lnTo>
                  <a:lnTo>
                    <a:pt x="6215" y="727"/>
                  </a:lnTo>
                  <a:close/>
                  <a:moveTo>
                    <a:pt x="6071" y="727"/>
                  </a:moveTo>
                  <a:lnTo>
                    <a:pt x="6077" y="727"/>
                  </a:lnTo>
                  <a:lnTo>
                    <a:pt x="6083" y="727"/>
                  </a:lnTo>
                  <a:lnTo>
                    <a:pt x="6083" y="738"/>
                  </a:lnTo>
                  <a:lnTo>
                    <a:pt x="6077" y="744"/>
                  </a:lnTo>
                  <a:lnTo>
                    <a:pt x="6071" y="750"/>
                  </a:lnTo>
                  <a:lnTo>
                    <a:pt x="6066" y="750"/>
                  </a:lnTo>
                  <a:lnTo>
                    <a:pt x="6066" y="744"/>
                  </a:lnTo>
                  <a:lnTo>
                    <a:pt x="6066" y="738"/>
                  </a:lnTo>
                  <a:lnTo>
                    <a:pt x="6071" y="727"/>
                  </a:lnTo>
                  <a:close/>
                  <a:moveTo>
                    <a:pt x="6138" y="714"/>
                  </a:moveTo>
                  <a:lnTo>
                    <a:pt x="6143" y="714"/>
                  </a:lnTo>
                  <a:lnTo>
                    <a:pt x="6143" y="719"/>
                  </a:lnTo>
                  <a:lnTo>
                    <a:pt x="6149" y="727"/>
                  </a:lnTo>
                  <a:lnTo>
                    <a:pt x="6166" y="744"/>
                  </a:lnTo>
                  <a:lnTo>
                    <a:pt x="6166" y="755"/>
                  </a:lnTo>
                  <a:lnTo>
                    <a:pt x="6166" y="763"/>
                  </a:lnTo>
                  <a:lnTo>
                    <a:pt x="6155" y="763"/>
                  </a:lnTo>
                  <a:lnTo>
                    <a:pt x="6149" y="755"/>
                  </a:lnTo>
                  <a:lnTo>
                    <a:pt x="6143" y="750"/>
                  </a:lnTo>
                  <a:lnTo>
                    <a:pt x="6130" y="732"/>
                  </a:lnTo>
                  <a:lnTo>
                    <a:pt x="6130" y="719"/>
                  </a:lnTo>
                  <a:lnTo>
                    <a:pt x="6138" y="714"/>
                  </a:lnTo>
                  <a:close/>
                  <a:moveTo>
                    <a:pt x="5933" y="702"/>
                  </a:moveTo>
                  <a:lnTo>
                    <a:pt x="5939" y="702"/>
                  </a:lnTo>
                  <a:lnTo>
                    <a:pt x="5945" y="702"/>
                  </a:lnTo>
                  <a:lnTo>
                    <a:pt x="5950" y="708"/>
                  </a:lnTo>
                  <a:lnTo>
                    <a:pt x="5950" y="714"/>
                  </a:lnTo>
                  <a:lnTo>
                    <a:pt x="5950" y="719"/>
                  </a:lnTo>
                  <a:lnTo>
                    <a:pt x="5945" y="719"/>
                  </a:lnTo>
                  <a:lnTo>
                    <a:pt x="5939" y="719"/>
                  </a:lnTo>
                  <a:lnTo>
                    <a:pt x="5933" y="714"/>
                  </a:lnTo>
                  <a:lnTo>
                    <a:pt x="5927" y="708"/>
                  </a:lnTo>
                  <a:lnTo>
                    <a:pt x="5933" y="702"/>
                  </a:lnTo>
                  <a:close/>
                  <a:moveTo>
                    <a:pt x="6174" y="683"/>
                  </a:moveTo>
                  <a:lnTo>
                    <a:pt x="6185" y="691"/>
                  </a:lnTo>
                  <a:lnTo>
                    <a:pt x="6185" y="719"/>
                  </a:lnTo>
                  <a:lnTo>
                    <a:pt x="6197" y="727"/>
                  </a:lnTo>
                  <a:lnTo>
                    <a:pt x="6202" y="732"/>
                  </a:lnTo>
                  <a:lnTo>
                    <a:pt x="6210" y="755"/>
                  </a:lnTo>
                  <a:lnTo>
                    <a:pt x="6215" y="780"/>
                  </a:lnTo>
                  <a:lnTo>
                    <a:pt x="6215" y="791"/>
                  </a:lnTo>
                  <a:lnTo>
                    <a:pt x="6210" y="804"/>
                  </a:lnTo>
                  <a:lnTo>
                    <a:pt x="6197" y="791"/>
                  </a:lnTo>
                  <a:lnTo>
                    <a:pt x="6191" y="780"/>
                  </a:lnTo>
                  <a:lnTo>
                    <a:pt x="6185" y="750"/>
                  </a:lnTo>
                  <a:lnTo>
                    <a:pt x="6174" y="719"/>
                  </a:lnTo>
                  <a:lnTo>
                    <a:pt x="6166" y="708"/>
                  </a:lnTo>
                  <a:lnTo>
                    <a:pt x="6155" y="702"/>
                  </a:lnTo>
                  <a:lnTo>
                    <a:pt x="6174" y="683"/>
                  </a:lnTo>
                  <a:close/>
                  <a:moveTo>
                    <a:pt x="6210" y="678"/>
                  </a:moveTo>
                  <a:lnTo>
                    <a:pt x="6215" y="678"/>
                  </a:lnTo>
                  <a:lnTo>
                    <a:pt x="6221" y="678"/>
                  </a:lnTo>
                  <a:lnTo>
                    <a:pt x="6227" y="683"/>
                  </a:lnTo>
                  <a:lnTo>
                    <a:pt x="6233" y="691"/>
                  </a:lnTo>
                  <a:lnTo>
                    <a:pt x="6238" y="696"/>
                  </a:lnTo>
                  <a:lnTo>
                    <a:pt x="6246" y="696"/>
                  </a:lnTo>
                  <a:lnTo>
                    <a:pt x="6251" y="683"/>
                  </a:lnTo>
                  <a:lnTo>
                    <a:pt x="6251" y="678"/>
                  </a:lnTo>
                  <a:lnTo>
                    <a:pt x="6257" y="678"/>
                  </a:lnTo>
                  <a:lnTo>
                    <a:pt x="6263" y="683"/>
                  </a:lnTo>
                  <a:lnTo>
                    <a:pt x="6263" y="696"/>
                  </a:lnTo>
                  <a:lnTo>
                    <a:pt x="6274" y="702"/>
                  </a:lnTo>
                  <a:lnTo>
                    <a:pt x="6282" y="714"/>
                  </a:lnTo>
                  <a:lnTo>
                    <a:pt x="6274" y="719"/>
                  </a:lnTo>
                  <a:lnTo>
                    <a:pt x="6269" y="719"/>
                  </a:lnTo>
                  <a:lnTo>
                    <a:pt x="6257" y="714"/>
                  </a:lnTo>
                  <a:lnTo>
                    <a:pt x="6227" y="708"/>
                  </a:lnTo>
                  <a:lnTo>
                    <a:pt x="6215" y="702"/>
                  </a:lnTo>
                  <a:lnTo>
                    <a:pt x="6210" y="683"/>
                  </a:lnTo>
                  <a:lnTo>
                    <a:pt x="6210" y="678"/>
                  </a:lnTo>
                  <a:close/>
                  <a:moveTo>
                    <a:pt x="6287" y="666"/>
                  </a:moveTo>
                  <a:lnTo>
                    <a:pt x="6293" y="672"/>
                  </a:lnTo>
                  <a:lnTo>
                    <a:pt x="6299" y="672"/>
                  </a:lnTo>
                  <a:lnTo>
                    <a:pt x="6305" y="678"/>
                  </a:lnTo>
                  <a:lnTo>
                    <a:pt x="6310" y="683"/>
                  </a:lnTo>
                  <a:lnTo>
                    <a:pt x="6310" y="696"/>
                  </a:lnTo>
                  <a:lnTo>
                    <a:pt x="6310" y="708"/>
                  </a:lnTo>
                  <a:lnTo>
                    <a:pt x="6305" y="714"/>
                  </a:lnTo>
                  <a:lnTo>
                    <a:pt x="6305" y="708"/>
                  </a:lnTo>
                  <a:lnTo>
                    <a:pt x="6293" y="702"/>
                  </a:lnTo>
                  <a:lnTo>
                    <a:pt x="6282" y="691"/>
                  </a:lnTo>
                  <a:lnTo>
                    <a:pt x="6282" y="678"/>
                  </a:lnTo>
                  <a:lnTo>
                    <a:pt x="6282" y="672"/>
                  </a:lnTo>
                  <a:lnTo>
                    <a:pt x="6287" y="666"/>
                  </a:lnTo>
                  <a:close/>
                  <a:moveTo>
                    <a:pt x="6354" y="647"/>
                  </a:moveTo>
                  <a:lnTo>
                    <a:pt x="6365" y="647"/>
                  </a:lnTo>
                  <a:lnTo>
                    <a:pt x="6377" y="655"/>
                  </a:lnTo>
                  <a:lnTo>
                    <a:pt x="6382" y="660"/>
                  </a:lnTo>
                  <a:lnTo>
                    <a:pt x="6382" y="666"/>
                  </a:lnTo>
                  <a:lnTo>
                    <a:pt x="6382" y="678"/>
                  </a:lnTo>
                  <a:lnTo>
                    <a:pt x="6365" y="683"/>
                  </a:lnTo>
                  <a:lnTo>
                    <a:pt x="6359" y="678"/>
                  </a:lnTo>
                  <a:lnTo>
                    <a:pt x="6341" y="672"/>
                  </a:lnTo>
                  <a:lnTo>
                    <a:pt x="6323" y="666"/>
                  </a:lnTo>
                  <a:lnTo>
                    <a:pt x="6323" y="660"/>
                  </a:lnTo>
                  <a:lnTo>
                    <a:pt x="6341" y="655"/>
                  </a:lnTo>
                  <a:lnTo>
                    <a:pt x="6354" y="647"/>
                  </a:lnTo>
                  <a:close/>
                  <a:moveTo>
                    <a:pt x="6011" y="600"/>
                  </a:moveTo>
                  <a:lnTo>
                    <a:pt x="6022" y="600"/>
                  </a:lnTo>
                  <a:lnTo>
                    <a:pt x="6035" y="606"/>
                  </a:lnTo>
                  <a:lnTo>
                    <a:pt x="6041" y="619"/>
                  </a:lnTo>
                  <a:lnTo>
                    <a:pt x="6047" y="624"/>
                  </a:lnTo>
                  <a:lnTo>
                    <a:pt x="6053" y="624"/>
                  </a:lnTo>
                  <a:lnTo>
                    <a:pt x="6058" y="636"/>
                  </a:lnTo>
                  <a:lnTo>
                    <a:pt x="6035" y="642"/>
                  </a:lnTo>
                  <a:lnTo>
                    <a:pt x="6030" y="642"/>
                  </a:lnTo>
                  <a:lnTo>
                    <a:pt x="6022" y="647"/>
                  </a:lnTo>
                  <a:lnTo>
                    <a:pt x="6030" y="655"/>
                  </a:lnTo>
                  <a:lnTo>
                    <a:pt x="6047" y="660"/>
                  </a:lnTo>
                  <a:lnTo>
                    <a:pt x="6058" y="666"/>
                  </a:lnTo>
                  <a:lnTo>
                    <a:pt x="6053" y="672"/>
                  </a:lnTo>
                  <a:lnTo>
                    <a:pt x="6047" y="678"/>
                  </a:lnTo>
                  <a:lnTo>
                    <a:pt x="6047" y="683"/>
                  </a:lnTo>
                  <a:lnTo>
                    <a:pt x="6041" y="683"/>
                  </a:lnTo>
                  <a:lnTo>
                    <a:pt x="5945" y="672"/>
                  </a:lnTo>
                  <a:lnTo>
                    <a:pt x="5945" y="666"/>
                  </a:lnTo>
                  <a:lnTo>
                    <a:pt x="5939" y="660"/>
                  </a:lnTo>
                  <a:lnTo>
                    <a:pt x="5933" y="655"/>
                  </a:lnTo>
                  <a:lnTo>
                    <a:pt x="5927" y="655"/>
                  </a:lnTo>
                  <a:lnTo>
                    <a:pt x="5927" y="660"/>
                  </a:lnTo>
                  <a:lnTo>
                    <a:pt x="5914" y="660"/>
                  </a:lnTo>
                  <a:lnTo>
                    <a:pt x="5922" y="678"/>
                  </a:lnTo>
                  <a:lnTo>
                    <a:pt x="5914" y="683"/>
                  </a:lnTo>
                  <a:lnTo>
                    <a:pt x="5909" y="691"/>
                  </a:lnTo>
                  <a:lnTo>
                    <a:pt x="5903" y="691"/>
                  </a:lnTo>
                  <a:lnTo>
                    <a:pt x="5878" y="683"/>
                  </a:lnTo>
                  <a:lnTo>
                    <a:pt x="5861" y="678"/>
                  </a:lnTo>
                  <a:lnTo>
                    <a:pt x="5861" y="672"/>
                  </a:lnTo>
                  <a:lnTo>
                    <a:pt x="5861" y="666"/>
                  </a:lnTo>
                  <a:lnTo>
                    <a:pt x="5861" y="660"/>
                  </a:lnTo>
                  <a:lnTo>
                    <a:pt x="5867" y="660"/>
                  </a:lnTo>
                  <a:lnTo>
                    <a:pt x="5878" y="660"/>
                  </a:lnTo>
                  <a:lnTo>
                    <a:pt x="5886" y="655"/>
                  </a:lnTo>
                  <a:lnTo>
                    <a:pt x="5878" y="647"/>
                  </a:lnTo>
                  <a:lnTo>
                    <a:pt x="5873" y="647"/>
                  </a:lnTo>
                  <a:lnTo>
                    <a:pt x="5861" y="647"/>
                  </a:lnTo>
                  <a:lnTo>
                    <a:pt x="5861" y="642"/>
                  </a:lnTo>
                  <a:lnTo>
                    <a:pt x="5861" y="636"/>
                  </a:lnTo>
                  <a:lnTo>
                    <a:pt x="5861" y="624"/>
                  </a:lnTo>
                  <a:lnTo>
                    <a:pt x="5873" y="619"/>
                  </a:lnTo>
                  <a:lnTo>
                    <a:pt x="5878" y="611"/>
                  </a:lnTo>
                  <a:lnTo>
                    <a:pt x="5886" y="619"/>
                  </a:lnTo>
                  <a:lnTo>
                    <a:pt x="5886" y="624"/>
                  </a:lnTo>
                  <a:lnTo>
                    <a:pt x="5891" y="630"/>
                  </a:lnTo>
                  <a:lnTo>
                    <a:pt x="5891" y="642"/>
                  </a:lnTo>
                  <a:lnTo>
                    <a:pt x="5897" y="647"/>
                  </a:lnTo>
                  <a:lnTo>
                    <a:pt x="5903" y="647"/>
                  </a:lnTo>
                  <a:lnTo>
                    <a:pt x="5909" y="636"/>
                  </a:lnTo>
                  <a:lnTo>
                    <a:pt x="5914" y="624"/>
                  </a:lnTo>
                  <a:lnTo>
                    <a:pt x="5922" y="624"/>
                  </a:lnTo>
                  <a:lnTo>
                    <a:pt x="5927" y="619"/>
                  </a:lnTo>
                  <a:lnTo>
                    <a:pt x="5933" y="624"/>
                  </a:lnTo>
                  <a:lnTo>
                    <a:pt x="5939" y="624"/>
                  </a:lnTo>
                  <a:lnTo>
                    <a:pt x="5945" y="636"/>
                  </a:lnTo>
                  <a:lnTo>
                    <a:pt x="5945" y="642"/>
                  </a:lnTo>
                  <a:lnTo>
                    <a:pt x="5950" y="642"/>
                  </a:lnTo>
                  <a:lnTo>
                    <a:pt x="5958" y="642"/>
                  </a:lnTo>
                  <a:lnTo>
                    <a:pt x="5975" y="642"/>
                  </a:lnTo>
                  <a:lnTo>
                    <a:pt x="5999" y="630"/>
                  </a:lnTo>
                  <a:lnTo>
                    <a:pt x="5994" y="619"/>
                  </a:lnTo>
                  <a:lnTo>
                    <a:pt x="5994" y="611"/>
                  </a:lnTo>
                  <a:lnTo>
                    <a:pt x="5999" y="606"/>
                  </a:lnTo>
                  <a:lnTo>
                    <a:pt x="6011" y="600"/>
                  </a:lnTo>
                  <a:close/>
                  <a:moveTo>
                    <a:pt x="6071" y="594"/>
                  </a:moveTo>
                  <a:lnTo>
                    <a:pt x="6077" y="594"/>
                  </a:lnTo>
                  <a:lnTo>
                    <a:pt x="6083" y="594"/>
                  </a:lnTo>
                  <a:lnTo>
                    <a:pt x="6089" y="600"/>
                  </a:lnTo>
                  <a:lnTo>
                    <a:pt x="6089" y="606"/>
                  </a:lnTo>
                  <a:lnTo>
                    <a:pt x="6083" y="606"/>
                  </a:lnTo>
                  <a:lnTo>
                    <a:pt x="6077" y="611"/>
                  </a:lnTo>
                  <a:lnTo>
                    <a:pt x="6066" y="606"/>
                  </a:lnTo>
                  <a:lnTo>
                    <a:pt x="6066" y="600"/>
                  </a:lnTo>
                  <a:lnTo>
                    <a:pt x="6071" y="594"/>
                  </a:lnTo>
                  <a:close/>
                  <a:moveTo>
                    <a:pt x="5873" y="522"/>
                  </a:moveTo>
                  <a:lnTo>
                    <a:pt x="5878" y="528"/>
                  </a:lnTo>
                  <a:lnTo>
                    <a:pt x="5886" y="528"/>
                  </a:lnTo>
                  <a:lnTo>
                    <a:pt x="5891" y="528"/>
                  </a:lnTo>
                  <a:lnTo>
                    <a:pt x="5903" y="539"/>
                  </a:lnTo>
                  <a:lnTo>
                    <a:pt x="5914" y="552"/>
                  </a:lnTo>
                  <a:lnTo>
                    <a:pt x="5922" y="558"/>
                  </a:lnTo>
                  <a:lnTo>
                    <a:pt x="5927" y="558"/>
                  </a:lnTo>
                  <a:lnTo>
                    <a:pt x="5939" y="558"/>
                  </a:lnTo>
                  <a:lnTo>
                    <a:pt x="5950" y="552"/>
                  </a:lnTo>
                  <a:lnTo>
                    <a:pt x="5958" y="558"/>
                  </a:lnTo>
                  <a:lnTo>
                    <a:pt x="5969" y="564"/>
                  </a:lnTo>
                  <a:lnTo>
                    <a:pt x="5975" y="583"/>
                  </a:lnTo>
                  <a:lnTo>
                    <a:pt x="5986" y="588"/>
                  </a:lnTo>
                  <a:lnTo>
                    <a:pt x="5986" y="606"/>
                  </a:lnTo>
                  <a:lnTo>
                    <a:pt x="5986" y="611"/>
                  </a:lnTo>
                  <a:lnTo>
                    <a:pt x="5975" y="619"/>
                  </a:lnTo>
                  <a:lnTo>
                    <a:pt x="5975" y="624"/>
                  </a:lnTo>
                  <a:lnTo>
                    <a:pt x="5969" y="624"/>
                  </a:lnTo>
                  <a:lnTo>
                    <a:pt x="5958" y="606"/>
                  </a:lnTo>
                  <a:lnTo>
                    <a:pt x="5950" y="594"/>
                  </a:lnTo>
                  <a:lnTo>
                    <a:pt x="5945" y="588"/>
                  </a:lnTo>
                  <a:lnTo>
                    <a:pt x="5939" y="583"/>
                  </a:lnTo>
                  <a:lnTo>
                    <a:pt x="5914" y="583"/>
                  </a:lnTo>
                  <a:lnTo>
                    <a:pt x="5897" y="583"/>
                  </a:lnTo>
                  <a:lnTo>
                    <a:pt x="5878" y="583"/>
                  </a:lnTo>
                  <a:lnTo>
                    <a:pt x="5873" y="570"/>
                  </a:lnTo>
                  <a:lnTo>
                    <a:pt x="5873" y="564"/>
                  </a:lnTo>
                  <a:lnTo>
                    <a:pt x="5873" y="558"/>
                  </a:lnTo>
                  <a:lnTo>
                    <a:pt x="5867" y="547"/>
                  </a:lnTo>
                  <a:lnTo>
                    <a:pt x="5861" y="539"/>
                  </a:lnTo>
                  <a:lnTo>
                    <a:pt x="5861" y="528"/>
                  </a:lnTo>
                  <a:lnTo>
                    <a:pt x="5867" y="528"/>
                  </a:lnTo>
                  <a:lnTo>
                    <a:pt x="5873" y="528"/>
                  </a:lnTo>
                  <a:lnTo>
                    <a:pt x="5873" y="522"/>
                  </a:lnTo>
                  <a:close/>
                  <a:moveTo>
                    <a:pt x="12556" y="276"/>
                  </a:moveTo>
                  <a:lnTo>
                    <a:pt x="12562" y="276"/>
                  </a:lnTo>
                  <a:lnTo>
                    <a:pt x="12568" y="282"/>
                  </a:lnTo>
                  <a:lnTo>
                    <a:pt x="12562" y="295"/>
                  </a:lnTo>
                  <a:lnTo>
                    <a:pt x="12545" y="318"/>
                  </a:lnTo>
                  <a:lnTo>
                    <a:pt x="12538" y="312"/>
                  </a:lnTo>
                  <a:lnTo>
                    <a:pt x="12538" y="306"/>
                  </a:lnTo>
                  <a:lnTo>
                    <a:pt x="12538" y="295"/>
                  </a:lnTo>
                  <a:lnTo>
                    <a:pt x="12545" y="282"/>
                  </a:lnTo>
                  <a:lnTo>
                    <a:pt x="12550" y="282"/>
                  </a:lnTo>
                  <a:lnTo>
                    <a:pt x="12556" y="276"/>
                  </a:lnTo>
                  <a:close/>
                  <a:moveTo>
                    <a:pt x="11296" y="270"/>
                  </a:moveTo>
                  <a:lnTo>
                    <a:pt x="11302" y="270"/>
                  </a:lnTo>
                  <a:lnTo>
                    <a:pt x="11308" y="276"/>
                  </a:lnTo>
                  <a:lnTo>
                    <a:pt x="11314" y="282"/>
                  </a:lnTo>
                  <a:lnTo>
                    <a:pt x="11321" y="300"/>
                  </a:lnTo>
                  <a:lnTo>
                    <a:pt x="11321" y="312"/>
                  </a:lnTo>
                  <a:lnTo>
                    <a:pt x="11321" y="348"/>
                  </a:lnTo>
                  <a:lnTo>
                    <a:pt x="11321" y="372"/>
                  </a:lnTo>
                  <a:lnTo>
                    <a:pt x="11321" y="390"/>
                  </a:lnTo>
                  <a:lnTo>
                    <a:pt x="11327" y="403"/>
                  </a:lnTo>
                  <a:lnTo>
                    <a:pt x="11321" y="408"/>
                  </a:lnTo>
                  <a:lnTo>
                    <a:pt x="11321" y="420"/>
                  </a:lnTo>
                  <a:lnTo>
                    <a:pt x="11314" y="420"/>
                  </a:lnTo>
                  <a:lnTo>
                    <a:pt x="11308" y="426"/>
                  </a:lnTo>
                  <a:lnTo>
                    <a:pt x="11296" y="432"/>
                  </a:lnTo>
                  <a:lnTo>
                    <a:pt x="11296" y="444"/>
                  </a:lnTo>
                  <a:lnTo>
                    <a:pt x="11296" y="450"/>
                  </a:lnTo>
                  <a:lnTo>
                    <a:pt x="11296" y="462"/>
                  </a:lnTo>
                  <a:lnTo>
                    <a:pt x="11302" y="475"/>
                  </a:lnTo>
                  <a:lnTo>
                    <a:pt x="11308" y="486"/>
                  </a:lnTo>
                  <a:lnTo>
                    <a:pt x="11308" y="503"/>
                  </a:lnTo>
                  <a:lnTo>
                    <a:pt x="11302" y="516"/>
                  </a:lnTo>
                  <a:lnTo>
                    <a:pt x="11296" y="528"/>
                  </a:lnTo>
                  <a:lnTo>
                    <a:pt x="11291" y="528"/>
                  </a:lnTo>
                  <a:lnTo>
                    <a:pt x="11285" y="528"/>
                  </a:lnTo>
                  <a:lnTo>
                    <a:pt x="11272" y="528"/>
                  </a:lnTo>
                  <a:lnTo>
                    <a:pt x="11255" y="528"/>
                  </a:lnTo>
                  <a:lnTo>
                    <a:pt x="11249" y="528"/>
                  </a:lnTo>
                  <a:lnTo>
                    <a:pt x="11236" y="522"/>
                  </a:lnTo>
                  <a:lnTo>
                    <a:pt x="11230" y="503"/>
                  </a:lnTo>
                  <a:lnTo>
                    <a:pt x="11213" y="467"/>
                  </a:lnTo>
                  <a:lnTo>
                    <a:pt x="11188" y="408"/>
                  </a:lnTo>
                  <a:lnTo>
                    <a:pt x="11183" y="403"/>
                  </a:lnTo>
                  <a:lnTo>
                    <a:pt x="11188" y="396"/>
                  </a:lnTo>
                  <a:lnTo>
                    <a:pt x="11194" y="390"/>
                  </a:lnTo>
                  <a:lnTo>
                    <a:pt x="11200" y="384"/>
                  </a:lnTo>
                  <a:lnTo>
                    <a:pt x="11200" y="372"/>
                  </a:lnTo>
                  <a:lnTo>
                    <a:pt x="11200" y="354"/>
                  </a:lnTo>
                  <a:lnTo>
                    <a:pt x="11206" y="342"/>
                  </a:lnTo>
                  <a:lnTo>
                    <a:pt x="11230" y="318"/>
                  </a:lnTo>
                  <a:lnTo>
                    <a:pt x="11236" y="306"/>
                  </a:lnTo>
                  <a:lnTo>
                    <a:pt x="11249" y="300"/>
                  </a:lnTo>
                  <a:lnTo>
                    <a:pt x="11255" y="300"/>
                  </a:lnTo>
                  <a:lnTo>
                    <a:pt x="11260" y="306"/>
                  </a:lnTo>
                  <a:lnTo>
                    <a:pt x="11266" y="306"/>
                  </a:lnTo>
                  <a:lnTo>
                    <a:pt x="11272" y="306"/>
                  </a:lnTo>
                  <a:lnTo>
                    <a:pt x="11278" y="295"/>
                  </a:lnTo>
                  <a:lnTo>
                    <a:pt x="11285" y="282"/>
                  </a:lnTo>
                  <a:lnTo>
                    <a:pt x="11291" y="276"/>
                  </a:lnTo>
                  <a:lnTo>
                    <a:pt x="11296" y="270"/>
                  </a:lnTo>
                  <a:close/>
                  <a:moveTo>
                    <a:pt x="12365" y="18"/>
                  </a:moveTo>
                  <a:lnTo>
                    <a:pt x="12376" y="24"/>
                  </a:lnTo>
                  <a:lnTo>
                    <a:pt x="12382" y="24"/>
                  </a:lnTo>
                  <a:lnTo>
                    <a:pt x="12388" y="30"/>
                  </a:lnTo>
                  <a:lnTo>
                    <a:pt x="12388" y="43"/>
                  </a:lnTo>
                  <a:lnTo>
                    <a:pt x="12388" y="66"/>
                  </a:lnTo>
                  <a:lnTo>
                    <a:pt x="12382" y="85"/>
                  </a:lnTo>
                  <a:lnTo>
                    <a:pt x="12388" y="96"/>
                  </a:lnTo>
                  <a:lnTo>
                    <a:pt x="12388" y="102"/>
                  </a:lnTo>
                  <a:lnTo>
                    <a:pt x="12394" y="102"/>
                  </a:lnTo>
                  <a:lnTo>
                    <a:pt x="12406" y="102"/>
                  </a:lnTo>
                  <a:lnTo>
                    <a:pt x="12424" y="108"/>
                  </a:lnTo>
                  <a:lnTo>
                    <a:pt x="12430" y="115"/>
                  </a:lnTo>
                  <a:lnTo>
                    <a:pt x="12437" y="115"/>
                  </a:lnTo>
                  <a:lnTo>
                    <a:pt x="12437" y="121"/>
                  </a:lnTo>
                  <a:lnTo>
                    <a:pt x="12437" y="126"/>
                  </a:lnTo>
                  <a:lnTo>
                    <a:pt x="12430" y="132"/>
                  </a:lnTo>
                  <a:lnTo>
                    <a:pt x="12430" y="138"/>
                  </a:lnTo>
                  <a:lnTo>
                    <a:pt x="12424" y="138"/>
                  </a:lnTo>
                  <a:lnTo>
                    <a:pt x="12394" y="151"/>
                  </a:lnTo>
                  <a:lnTo>
                    <a:pt x="12401" y="151"/>
                  </a:lnTo>
                  <a:lnTo>
                    <a:pt x="12394" y="156"/>
                  </a:lnTo>
                  <a:lnTo>
                    <a:pt x="12388" y="156"/>
                  </a:lnTo>
                  <a:lnTo>
                    <a:pt x="12388" y="162"/>
                  </a:lnTo>
                  <a:lnTo>
                    <a:pt x="12388" y="168"/>
                  </a:lnTo>
                  <a:lnTo>
                    <a:pt x="12394" y="174"/>
                  </a:lnTo>
                  <a:lnTo>
                    <a:pt x="12406" y="174"/>
                  </a:lnTo>
                  <a:lnTo>
                    <a:pt x="12418" y="174"/>
                  </a:lnTo>
                  <a:lnTo>
                    <a:pt x="12418" y="168"/>
                  </a:lnTo>
                  <a:lnTo>
                    <a:pt x="12424" y="162"/>
                  </a:lnTo>
                  <a:lnTo>
                    <a:pt x="12424" y="156"/>
                  </a:lnTo>
                  <a:lnTo>
                    <a:pt x="12424" y="151"/>
                  </a:lnTo>
                  <a:lnTo>
                    <a:pt x="12437" y="151"/>
                  </a:lnTo>
                  <a:lnTo>
                    <a:pt x="12442" y="151"/>
                  </a:lnTo>
                  <a:lnTo>
                    <a:pt x="12448" y="156"/>
                  </a:lnTo>
                  <a:lnTo>
                    <a:pt x="12442" y="162"/>
                  </a:lnTo>
                  <a:lnTo>
                    <a:pt x="12442" y="168"/>
                  </a:lnTo>
                  <a:lnTo>
                    <a:pt x="12442" y="180"/>
                  </a:lnTo>
                  <a:lnTo>
                    <a:pt x="12442" y="198"/>
                  </a:lnTo>
                  <a:lnTo>
                    <a:pt x="12437" y="210"/>
                  </a:lnTo>
                  <a:lnTo>
                    <a:pt x="12430" y="223"/>
                  </a:lnTo>
                  <a:lnTo>
                    <a:pt x="12424" y="234"/>
                  </a:lnTo>
                  <a:lnTo>
                    <a:pt x="12401" y="246"/>
                  </a:lnTo>
                  <a:lnTo>
                    <a:pt x="12388" y="252"/>
                  </a:lnTo>
                  <a:lnTo>
                    <a:pt x="12388" y="270"/>
                  </a:lnTo>
                  <a:lnTo>
                    <a:pt x="12388" y="276"/>
                  </a:lnTo>
                  <a:lnTo>
                    <a:pt x="12401" y="276"/>
                  </a:lnTo>
                  <a:lnTo>
                    <a:pt x="12401" y="270"/>
                  </a:lnTo>
                  <a:lnTo>
                    <a:pt x="12406" y="270"/>
                  </a:lnTo>
                  <a:lnTo>
                    <a:pt x="12406" y="259"/>
                  </a:lnTo>
                  <a:lnTo>
                    <a:pt x="12418" y="252"/>
                  </a:lnTo>
                  <a:lnTo>
                    <a:pt x="12424" y="252"/>
                  </a:lnTo>
                  <a:lnTo>
                    <a:pt x="12437" y="259"/>
                  </a:lnTo>
                  <a:lnTo>
                    <a:pt x="12442" y="252"/>
                  </a:lnTo>
                  <a:lnTo>
                    <a:pt x="12442" y="246"/>
                  </a:lnTo>
                  <a:lnTo>
                    <a:pt x="12460" y="246"/>
                  </a:lnTo>
                  <a:lnTo>
                    <a:pt x="12460" y="252"/>
                  </a:lnTo>
                  <a:lnTo>
                    <a:pt x="12460" y="270"/>
                  </a:lnTo>
                  <a:lnTo>
                    <a:pt x="12460" y="276"/>
                  </a:lnTo>
                  <a:lnTo>
                    <a:pt x="12460" y="282"/>
                  </a:lnTo>
                  <a:lnTo>
                    <a:pt x="12466" y="282"/>
                  </a:lnTo>
                  <a:lnTo>
                    <a:pt x="12473" y="282"/>
                  </a:lnTo>
                  <a:lnTo>
                    <a:pt x="12478" y="270"/>
                  </a:lnTo>
                  <a:lnTo>
                    <a:pt x="12484" y="270"/>
                  </a:lnTo>
                  <a:lnTo>
                    <a:pt x="12496" y="252"/>
                  </a:lnTo>
                  <a:lnTo>
                    <a:pt x="12502" y="252"/>
                  </a:lnTo>
                  <a:lnTo>
                    <a:pt x="12514" y="252"/>
                  </a:lnTo>
                  <a:lnTo>
                    <a:pt x="12520" y="264"/>
                  </a:lnTo>
                  <a:lnTo>
                    <a:pt x="12526" y="276"/>
                  </a:lnTo>
                  <a:lnTo>
                    <a:pt x="12526" y="295"/>
                  </a:lnTo>
                  <a:lnTo>
                    <a:pt x="12526" y="318"/>
                  </a:lnTo>
                  <a:lnTo>
                    <a:pt x="12526" y="331"/>
                  </a:lnTo>
                  <a:lnTo>
                    <a:pt x="12532" y="336"/>
                  </a:lnTo>
                  <a:lnTo>
                    <a:pt x="12538" y="336"/>
                  </a:lnTo>
                  <a:lnTo>
                    <a:pt x="12545" y="331"/>
                  </a:lnTo>
                  <a:lnTo>
                    <a:pt x="12550" y="331"/>
                  </a:lnTo>
                  <a:lnTo>
                    <a:pt x="12556" y="331"/>
                  </a:lnTo>
                  <a:lnTo>
                    <a:pt x="12568" y="331"/>
                  </a:lnTo>
                  <a:lnTo>
                    <a:pt x="12574" y="336"/>
                  </a:lnTo>
                  <a:lnTo>
                    <a:pt x="12581" y="336"/>
                  </a:lnTo>
                  <a:lnTo>
                    <a:pt x="12581" y="331"/>
                  </a:lnTo>
                  <a:lnTo>
                    <a:pt x="12586" y="331"/>
                  </a:lnTo>
                  <a:lnTo>
                    <a:pt x="12592" y="312"/>
                  </a:lnTo>
                  <a:lnTo>
                    <a:pt x="12598" y="306"/>
                  </a:lnTo>
                  <a:lnTo>
                    <a:pt x="12604" y="300"/>
                  </a:lnTo>
                  <a:lnTo>
                    <a:pt x="12617" y="300"/>
                  </a:lnTo>
                  <a:lnTo>
                    <a:pt x="12622" y="306"/>
                  </a:lnTo>
                  <a:lnTo>
                    <a:pt x="12622" y="312"/>
                  </a:lnTo>
                  <a:lnTo>
                    <a:pt x="12622" y="324"/>
                  </a:lnTo>
                  <a:lnTo>
                    <a:pt x="12617" y="336"/>
                  </a:lnTo>
                  <a:lnTo>
                    <a:pt x="12604" y="348"/>
                  </a:lnTo>
                  <a:lnTo>
                    <a:pt x="12598" y="348"/>
                  </a:lnTo>
                  <a:lnTo>
                    <a:pt x="12598" y="354"/>
                  </a:lnTo>
                  <a:lnTo>
                    <a:pt x="12604" y="354"/>
                  </a:lnTo>
                  <a:lnTo>
                    <a:pt x="12609" y="354"/>
                  </a:lnTo>
                  <a:lnTo>
                    <a:pt x="12617" y="354"/>
                  </a:lnTo>
                  <a:lnTo>
                    <a:pt x="12622" y="348"/>
                  </a:lnTo>
                  <a:lnTo>
                    <a:pt x="12622" y="354"/>
                  </a:lnTo>
                  <a:lnTo>
                    <a:pt x="12634" y="360"/>
                  </a:lnTo>
                  <a:lnTo>
                    <a:pt x="12634" y="372"/>
                  </a:lnTo>
                  <a:lnTo>
                    <a:pt x="12628" y="378"/>
                  </a:lnTo>
                  <a:lnTo>
                    <a:pt x="12622" y="390"/>
                  </a:lnTo>
                  <a:lnTo>
                    <a:pt x="12617" y="390"/>
                  </a:lnTo>
                  <a:lnTo>
                    <a:pt x="12609" y="390"/>
                  </a:lnTo>
                  <a:lnTo>
                    <a:pt x="12604" y="384"/>
                  </a:lnTo>
                  <a:lnTo>
                    <a:pt x="12598" y="378"/>
                  </a:lnTo>
                  <a:lnTo>
                    <a:pt x="12586" y="378"/>
                  </a:lnTo>
                  <a:lnTo>
                    <a:pt x="12581" y="384"/>
                  </a:lnTo>
                  <a:lnTo>
                    <a:pt x="12581" y="390"/>
                  </a:lnTo>
                  <a:lnTo>
                    <a:pt x="12592" y="396"/>
                  </a:lnTo>
                  <a:lnTo>
                    <a:pt x="12598" y="403"/>
                  </a:lnTo>
                  <a:lnTo>
                    <a:pt x="12598" y="420"/>
                  </a:lnTo>
                  <a:lnTo>
                    <a:pt x="12598" y="426"/>
                  </a:lnTo>
                  <a:lnTo>
                    <a:pt x="12592" y="432"/>
                  </a:lnTo>
                  <a:lnTo>
                    <a:pt x="12586" y="432"/>
                  </a:lnTo>
                  <a:lnTo>
                    <a:pt x="12581" y="444"/>
                  </a:lnTo>
                  <a:lnTo>
                    <a:pt x="12581" y="450"/>
                  </a:lnTo>
                  <a:lnTo>
                    <a:pt x="12562" y="450"/>
                  </a:lnTo>
                  <a:lnTo>
                    <a:pt x="12538" y="450"/>
                  </a:lnTo>
                  <a:lnTo>
                    <a:pt x="12532" y="456"/>
                  </a:lnTo>
                  <a:lnTo>
                    <a:pt x="12526" y="467"/>
                  </a:lnTo>
                  <a:lnTo>
                    <a:pt x="12514" y="486"/>
                  </a:lnTo>
                  <a:lnTo>
                    <a:pt x="12502" y="492"/>
                  </a:lnTo>
                  <a:lnTo>
                    <a:pt x="12490" y="498"/>
                  </a:lnTo>
                  <a:lnTo>
                    <a:pt x="12490" y="503"/>
                  </a:lnTo>
                  <a:lnTo>
                    <a:pt x="12490" y="511"/>
                  </a:lnTo>
                  <a:lnTo>
                    <a:pt x="12496" y="516"/>
                  </a:lnTo>
                  <a:lnTo>
                    <a:pt x="12496" y="528"/>
                  </a:lnTo>
                  <a:lnTo>
                    <a:pt x="12490" y="528"/>
                  </a:lnTo>
                  <a:lnTo>
                    <a:pt x="12484" y="528"/>
                  </a:lnTo>
                  <a:lnTo>
                    <a:pt x="12473" y="528"/>
                  </a:lnTo>
                  <a:lnTo>
                    <a:pt x="12466" y="528"/>
                  </a:lnTo>
                  <a:lnTo>
                    <a:pt x="12460" y="528"/>
                  </a:lnTo>
                  <a:lnTo>
                    <a:pt x="12442" y="539"/>
                  </a:lnTo>
                  <a:lnTo>
                    <a:pt x="12442" y="547"/>
                  </a:lnTo>
                  <a:lnTo>
                    <a:pt x="12430" y="547"/>
                  </a:lnTo>
                  <a:lnTo>
                    <a:pt x="12424" y="547"/>
                  </a:lnTo>
                  <a:lnTo>
                    <a:pt x="12418" y="534"/>
                  </a:lnTo>
                  <a:lnTo>
                    <a:pt x="12406" y="528"/>
                  </a:lnTo>
                  <a:lnTo>
                    <a:pt x="12401" y="528"/>
                  </a:lnTo>
                  <a:lnTo>
                    <a:pt x="12388" y="528"/>
                  </a:lnTo>
                  <a:lnTo>
                    <a:pt x="12382" y="528"/>
                  </a:lnTo>
                  <a:lnTo>
                    <a:pt x="12370" y="528"/>
                  </a:lnTo>
                  <a:lnTo>
                    <a:pt x="12365" y="528"/>
                  </a:lnTo>
                  <a:lnTo>
                    <a:pt x="12358" y="528"/>
                  </a:lnTo>
                  <a:lnTo>
                    <a:pt x="12346" y="528"/>
                  </a:lnTo>
                  <a:lnTo>
                    <a:pt x="12346" y="539"/>
                  </a:lnTo>
                  <a:lnTo>
                    <a:pt x="12329" y="564"/>
                  </a:lnTo>
                  <a:lnTo>
                    <a:pt x="12316" y="575"/>
                  </a:lnTo>
                  <a:lnTo>
                    <a:pt x="12304" y="588"/>
                  </a:lnTo>
                  <a:lnTo>
                    <a:pt x="12304" y="600"/>
                  </a:lnTo>
                  <a:lnTo>
                    <a:pt x="12304" y="606"/>
                  </a:lnTo>
                  <a:lnTo>
                    <a:pt x="12304" y="619"/>
                  </a:lnTo>
                  <a:lnTo>
                    <a:pt x="12304" y="630"/>
                  </a:lnTo>
                  <a:lnTo>
                    <a:pt x="12299" y="655"/>
                  </a:lnTo>
                  <a:lnTo>
                    <a:pt x="12293" y="666"/>
                  </a:lnTo>
                  <a:lnTo>
                    <a:pt x="12286" y="691"/>
                  </a:lnTo>
                  <a:lnTo>
                    <a:pt x="12274" y="702"/>
                  </a:lnTo>
                  <a:lnTo>
                    <a:pt x="12274" y="708"/>
                  </a:lnTo>
                  <a:lnTo>
                    <a:pt x="12268" y="708"/>
                  </a:lnTo>
                  <a:lnTo>
                    <a:pt x="12263" y="702"/>
                  </a:lnTo>
                  <a:lnTo>
                    <a:pt x="12257" y="696"/>
                  </a:lnTo>
                  <a:lnTo>
                    <a:pt x="12250" y="696"/>
                  </a:lnTo>
                  <a:lnTo>
                    <a:pt x="12244" y="696"/>
                  </a:lnTo>
                  <a:lnTo>
                    <a:pt x="12238" y="696"/>
                  </a:lnTo>
                  <a:lnTo>
                    <a:pt x="12232" y="702"/>
                  </a:lnTo>
                  <a:lnTo>
                    <a:pt x="12221" y="714"/>
                  </a:lnTo>
                  <a:lnTo>
                    <a:pt x="12208" y="714"/>
                  </a:lnTo>
                  <a:lnTo>
                    <a:pt x="12202" y="714"/>
                  </a:lnTo>
                  <a:lnTo>
                    <a:pt x="12191" y="702"/>
                  </a:lnTo>
                  <a:lnTo>
                    <a:pt x="12178" y="702"/>
                  </a:lnTo>
                  <a:lnTo>
                    <a:pt x="12178" y="696"/>
                  </a:lnTo>
                  <a:lnTo>
                    <a:pt x="12178" y="691"/>
                  </a:lnTo>
                  <a:lnTo>
                    <a:pt x="12172" y="691"/>
                  </a:lnTo>
                  <a:lnTo>
                    <a:pt x="12172" y="678"/>
                  </a:lnTo>
                  <a:lnTo>
                    <a:pt x="12166" y="666"/>
                  </a:lnTo>
                  <a:lnTo>
                    <a:pt x="12155" y="660"/>
                  </a:lnTo>
                  <a:lnTo>
                    <a:pt x="12149" y="655"/>
                  </a:lnTo>
                  <a:lnTo>
                    <a:pt x="12136" y="647"/>
                  </a:lnTo>
                  <a:lnTo>
                    <a:pt x="12130" y="647"/>
                  </a:lnTo>
                  <a:lnTo>
                    <a:pt x="12130" y="655"/>
                  </a:lnTo>
                  <a:lnTo>
                    <a:pt x="12130" y="660"/>
                  </a:lnTo>
                  <a:lnTo>
                    <a:pt x="12142" y="666"/>
                  </a:lnTo>
                  <a:lnTo>
                    <a:pt x="12155" y="678"/>
                  </a:lnTo>
                  <a:lnTo>
                    <a:pt x="12155" y="683"/>
                  </a:lnTo>
                  <a:lnTo>
                    <a:pt x="12149" y="691"/>
                  </a:lnTo>
                  <a:lnTo>
                    <a:pt x="12136" y="691"/>
                  </a:lnTo>
                  <a:lnTo>
                    <a:pt x="12124" y="691"/>
                  </a:lnTo>
                  <a:lnTo>
                    <a:pt x="12119" y="696"/>
                  </a:lnTo>
                  <a:lnTo>
                    <a:pt x="12119" y="702"/>
                  </a:lnTo>
                  <a:lnTo>
                    <a:pt x="12119" y="714"/>
                  </a:lnTo>
                  <a:lnTo>
                    <a:pt x="12113" y="714"/>
                  </a:lnTo>
                  <a:lnTo>
                    <a:pt x="12106" y="719"/>
                  </a:lnTo>
                  <a:lnTo>
                    <a:pt x="12106" y="727"/>
                  </a:lnTo>
                  <a:lnTo>
                    <a:pt x="12124" y="719"/>
                  </a:lnTo>
                  <a:lnTo>
                    <a:pt x="12130" y="714"/>
                  </a:lnTo>
                  <a:lnTo>
                    <a:pt x="12142" y="714"/>
                  </a:lnTo>
                  <a:lnTo>
                    <a:pt x="12149" y="714"/>
                  </a:lnTo>
                  <a:lnTo>
                    <a:pt x="12149" y="719"/>
                  </a:lnTo>
                  <a:lnTo>
                    <a:pt x="12155" y="727"/>
                  </a:lnTo>
                  <a:lnTo>
                    <a:pt x="12149" y="738"/>
                  </a:lnTo>
                  <a:lnTo>
                    <a:pt x="12142" y="744"/>
                  </a:lnTo>
                  <a:lnTo>
                    <a:pt x="12136" y="750"/>
                  </a:lnTo>
                  <a:lnTo>
                    <a:pt x="12136" y="755"/>
                  </a:lnTo>
                  <a:lnTo>
                    <a:pt x="12136" y="763"/>
                  </a:lnTo>
                  <a:lnTo>
                    <a:pt x="12142" y="768"/>
                  </a:lnTo>
                  <a:lnTo>
                    <a:pt x="12155" y="774"/>
                  </a:lnTo>
                  <a:lnTo>
                    <a:pt x="12178" y="774"/>
                  </a:lnTo>
                  <a:lnTo>
                    <a:pt x="12202" y="774"/>
                  </a:lnTo>
                  <a:lnTo>
                    <a:pt x="12208" y="774"/>
                  </a:lnTo>
                  <a:lnTo>
                    <a:pt x="12208" y="768"/>
                  </a:lnTo>
                  <a:lnTo>
                    <a:pt x="12214" y="763"/>
                  </a:lnTo>
                  <a:lnTo>
                    <a:pt x="12221" y="763"/>
                  </a:lnTo>
                  <a:lnTo>
                    <a:pt x="12232" y="755"/>
                  </a:lnTo>
                  <a:lnTo>
                    <a:pt x="12244" y="763"/>
                  </a:lnTo>
                  <a:lnTo>
                    <a:pt x="12250" y="763"/>
                  </a:lnTo>
                  <a:lnTo>
                    <a:pt x="12257" y="774"/>
                  </a:lnTo>
                  <a:lnTo>
                    <a:pt x="12257" y="786"/>
                  </a:lnTo>
                  <a:lnTo>
                    <a:pt x="12250" y="791"/>
                  </a:lnTo>
                  <a:lnTo>
                    <a:pt x="12250" y="804"/>
                  </a:lnTo>
                  <a:lnTo>
                    <a:pt x="12250" y="816"/>
                  </a:lnTo>
                  <a:lnTo>
                    <a:pt x="12244" y="822"/>
                  </a:lnTo>
                  <a:lnTo>
                    <a:pt x="12250" y="835"/>
                  </a:lnTo>
                  <a:lnTo>
                    <a:pt x="12263" y="835"/>
                  </a:lnTo>
                  <a:lnTo>
                    <a:pt x="12268" y="835"/>
                  </a:lnTo>
                  <a:lnTo>
                    <a:pt x="12268" y="822"/>
                  </a:lnTo>
                  <a:lnTo>
                    <a:pt x="12268" y="810"/>
                  </a:lnTo>
                  <a:lnTo>
                    <a:pt x="12268" y="799"/>
                  </a:lnTo>
                  <a:lnTo>
                    <a:pt x="12268" y="791"/>
                  </a:lnTo>
                  <a:lnTo>
                    <a:pt x="12286" y="786"/>
                  </a:lnTo>
                  <a:lnTo>
                    <a:pt x="12293" y="791"/>
                  </a:lnTo>
                  <a:lnTo>
                    <a:pt x="12304" y="791"/>
                  </a:lnTo>
                  <a:lnTo>
                    <a:pt x="12304" y="810"/>
                  </a:lnTo>
                  <a:lnTo>
                    <a:pt x="12304" y="816"/>
                  </a:lnTo>
                  <a:lnTo>
                    <a:pt x="12304" y="827"/>
                  </a:lnTo>
                  <a:lnTo>
                    <a:pt x="12304" y="840"/>
                  </a:lnTo>
                  <a:lnTo>
                    <a:pt x="12304" y="852"/>
                  </a:lnTo>
                  <a:lnTo>
                    <a:pt x="12322" y="863"/>
                  </a:lnTo>
                  <a:lnTo>
                    <a:pt x="12329" y="876"/>
                  </a:lnTo>
                  <a:lnTo>
                    <a:pt x="12334" y="894"/>
                  </a:lnTo>
                  <a:lnTo>
                    <a:pt x="12346" y="930"/>
                  </a:lnTo>
                  <a:lnTo>
                    <a:pt x="12346" y="954"/>
                  </a:lnTo>
                  <a:lnTo>
                    <a:pt x="12346" y="971"/>
                  </a:lnTo>
                  <a:lnTo>
                    <a:pt x="12334" y="1002"/>
                  </a:lnTo>
                  <a:lnTo>
                    <a:pt x="12329" y="1015"/>
                  </a:lnTo>
                  <a:lnTo>
                    <a:pt x="12322" y="1026"/>
                  </a:lnTo>
                  <a:lnTo>
                    <a:pt x="12304" y="1043"/>
                  </a:lnTo>
                  <a:lnTo>
                    <a:pt x="12286" y="1051"/>
                  </a:lnTo>
                  <a:lnTo>
                    <a:pt x="12274" y="1051"/>
                  </a:lnTo>
                  <a:lnTo>
                    <a:pt x="12268" y="1051"/>
                  </a:lnTo>
                  <a:lnTo>
                    <a:pt x="12268" y="1043"/>
                  </a:lnTo>
                  <a:lnTo>
                    <a:pt x="12263" y="1043"/>
                  </a:lnTo>
                  <a:lnTo>
                    <a:pt x="12263" y="1038"/>
                  </a:lnTo>
                  <a:lnTo>
                    <a:pt x="12250" y="1043"/>
                  </a:lnTo>
                  <a:lnTo>
                    <a:pt x="12244" y="1056"/>
                  </a:lnTo>
                  <a:lnTo>
                    <a:pt x="12238" y="1056"/>
                  </a:lnTo>
                  <a:lnTo>
                    <a:pt x="12232" y="1062"/>
                  </a:lnTo>
                  <a:lnTo>
                    <a:pt x="12221" y="1068"/>
                  </a:lnTo>
                  <a:lnTo>
                    <a:pt x="12214" y="1068"/>
                  </a:lnTo>
                  <a:lnTo>
                    <a:pt x="12208" y="1074"/>
                  </a:lnTo>
                  <a:lnTo>
                    <a:pt x="12208" y="1087"/>
                  </a:lnTo>
                  <a:lnTo>
                    <a:pt x="12208" y="1098"/>
                  </a:lnTo>
                  <a:lnTo>
                    <a:pt x="12214" y="1098"/>
                  </a:lnTo>
                  <a:lnTo>
                    <a:pt x="12221" y="1098"/>
                  </a:lnTo>
                  <a:lnTo>
                    <a:pt x="12227" y="1092"/>
                  </a:lnTo>
                  <a:lnTo>
                    <a:pt x="12227" y="1087"/>
                  </a:lnTo>
                  <a:lnTo>
                    <a:pt x="12227" y="1079"/>
                  </a:lnTo>
                  <a:lnTo>
                    <a:pt x="12227" y="1074"/>
                  </a:lnTo>
                  <a:lnTo>
                    <a:pt x="12238" y="1068"/>
                  </a:lnTo>
                  <a:lnTo>
                    <a:pt x="12250" y="1068"/>
                  </a:lnTo>
                  <a:lnTo>
                    <a:pt x="12263" y="1068"/>
                  </a:lnTo>
                  <a:lnTo>
                    <a:pt x="12268" y="1068"/>
                  </a:lnTo>
                  <a:lnTo>
                    <a:pt x="12268" y="1074"/>
                  </a:lnTo>
                  <a:lnTo>
                    <a:pt x="12263" y="1092"/>
                  </a:lnTo>
                  <a:lnTo>
                    <a:pt x="12250" y="1104"/>
                  </a:lnTo>
                  <a:lnTo>
                    <a:pt x="12244" y="1115"/>
                  </a:lnTo>
                  <a:lnTo>
                    <a:pt x="12227" y="1128"/>
                  </a:lnTo>
                  <a:lnTo>
                    <a:pt x="12221" y="1134"/>
                  </a:lnTo>
                  <a:lnTo>
                    <a:pt x="12214" y="1140"/>
                  </a:lnTo>
                  <a:lnTo>
                    <a:pt x="12221" y="1140"/>
                  </a:lnTo>
                  <a:lnTo>
                    <a:pt x="12232" y="1140"/>
                  </a:lnTo>
                  <a:lnTo>
                    <a:pt x="12250" y="1140"/>
                  </a:lnTo>
                  <a:lnTo>
                    <a:pt x="12257" y="1146"/>
                  </a:lnTo>
                  <a:lnTo>
                    <a:pt x="12263" y="1146"/>
                  </a:lnTo>
                  <a:lnTo>
                    <a:pt x="12263" y="1151"/>
                  </a:lnTo>
                  <a:lnTo>
                    <a:pt x="12268" y="1151"/>
                  </a:lnTo>
                  <a:lnTo>
                    <a:pt x="12268" y="1146"/>
                  </a:lnTo>
                  <a:lnTo>
                    <a:pt x="12268" y="1140"/>
                  </a:lnTo>
                  <a:lnTo>
                    <a:pt x="12274" y="1134"/>
                  </a:lnTo>
                  <a:lnTo>
                    <a:pt x="12274" y="1128"/>
                  </a:lnTo>
                  <a:lnTo>
                    <a:pt x="12286" y="1128"/>
                  </a:lnTo>
                  <a:lnTo>
                    <a:pt x="12293" y="1128"/>
                  </a:lnTo>
                  <a:lnTo>
                    <a:pt x="12293" y="1123"/>
                  </a:lnTo>
                  <a:lnTo>
                    <a:pt x="12293" y="1115"/>
                  </a:lnTo>
                  <a:lnTo>
                    <a:pt x="12286" y="1104"/>
                  </a:lnTo>
                  <a:lnTo>
                    <a:pt x="12286" y="1092"/>
                  </a:lnTo>
                  <a:lnTo>
                    <a:pt x="12286" y="1079"/>
                  </a:lnTo>
                  <a:lnTo>
                    <a:pt x="12293" y="1074"/>
                  </a:lnTo>
                  <a:lnTo>
                    <a:pt x="12299" y="1074"/>
                  </a:lnTo>
                  <a:lnTo>
                    <a:pt x="12310" y="1074"/>
                  </a:lnTo>
                  <a:lnTo>
                    <a:pt x="12316" y="1074"/>
                  </a:lnTo>
                  <a:lnTo>
                    <a:pt x="12329" y="1079"/>
                  </a:lnTo>
                  <a:lnTo>
                    <a:pt x="12334" y="1087"/>
                  </a:lnTo>
                  <a:lnTo>
                    <a:pt x="12346" y="1092"/>
                  </a:lnTo>
                  <a:lnTo>
                    <a:pt x="12346" y="1087"/>
                  </a:lnTo>
                  <a:lnTo>
                    <a:pt x="12358" y="1079"/>
                  </a:lnTo>
                  <a:lnTo>
                    <a:pt x="12376" y="1074"/>
                  </a:lnTo>
                  <a:lnTo>
                    <a:pt x="12388" y="1068"/>
                  </a:lnTo>
                  <a:lnTo>
                    <a:pt x="12394" y="1056"/>
                  </a:lnTo>
                  <a:lnTo>
                    <a:pt x="12401" y="1051"/>
                  </a:lnTo>
                  <a:lnTo>
                    <a:pt x="12401" y="1043"/>
                  </a:lnTo>
                  <a:lnTo>
                    <a:pt x="12388" y="1032"/>
                  </a:lnTo>
                  <a:lnTo>
                    <a:pt x="12388" y="1026"/>
                  </a:lnTo>
                  <a:lnTo>
                    <a:pt x="12388" y="1020"/>
                  </a:lnTo>
                  <a:lnTo>
                    <a:pt x="12401" y="1015"/>
                  </a:lnTo>
                  <a:lnTo>
                    <a:pt x="12412" y="1015"/>
                  </a:lnTo>
                  <a:lnTo>
                    <a:pt x="12424" y="1020"/>
                  </a:lnTo>
                  <a:lnTo>
                    <a:pt x="12430" y="1020"/>
                  </a:lnTo>
                  <a:lnTo>
                    <a:pt x="12437" y="1026"/>
                  </a:lnTo>
                  <a:lnTo>
                    <a:pt x="12437" y="1032"/>
                  </a:lnTo>
                  <a:lnTo>
                    <a:pt x="12442" y="1043"/>
                  </a:lnTo>
                  <a:lnTo>
                    <a:pt x="12448" y="1043"/>
                  </a:lnTo>
                  <a:lnTo>
                    <a:pt x="12460" y="1032"/>
                  </a:lnTo>
                  <a:lnTo>
                    <a:pt x="12466" y="1026"/>
                  </a:lnTo>
                  <a:lnTo>
                    <a:pt x="12473" y="1026"/>
                  </a:lnTo>
                  <a:lnTo>
                    <a:pt x="12484" y="1026"/>
                  </a:lnTo>
                  <a:lnTo>
                    <a:pt x="12496" y="1032"/>
                  </a:lnTo>
                  <a:lnTo>
                    <a:pt x="12502" y="1032"/>
                  </a:lnTo>
                  <a:lnTo>
                    <a:pt x="12514" y="1038"/>
                  </a:lnTo>
                  <a:lnTo>
                    <a:pt x="12514" y="1051"/>
                  </a:lnTo>
                  <a:lnTo>
                    <a:pt x="12514" y="1068"/>
                  </a:lnTo>
                  <a:lnTo>
                    <a:pt x="12514" y="1074"/>
                  </a:lnTo>
                  <a:lnTo>
                    <a:pt x="12514" y="1079"/>
                  </a:lnTo>
                  <a:lnTo>
                    <a:pt x="12526" y="1087"/>
                  </a:lnTo>
                  <a:lnTo>
                    <a:pt x="12526" y="1079"/>
                  </a:lnTo>
                  <a:lnTo>
                    <a:pt x="12526" y="1074"/>
                  </a:lnTo>
                  <a:lnTo>
                    <a:pt x="12532" y="1062"/>
                  </a:lnTo>
                  <a:lnTo>
                    <a:pt x="12532" y="1056"/>
                  </a:lnTo>
                  <a:lnTo>
                    <a:pt x="12538" y="1051"/>
                  </a:lnTo>
                  <a:lnTo>
                    <a:pt x="12538" y="1056"/>
                  </a:lnTo>
                  <a:lnTo>
                    <a:pt x="12545" y="1062"/>
                  </a:lnTo>
                  <a:lnTo>
                    <a:pt x="12550" y="1068"/>
                  </a:lnTo>
                  <a:lnTo>
                    <a:pt x="12556" y="1068"/>
                  </a:lnTo>
                  <a:lnTo>
                    <a:pt x="12562" y="1068"/>
                  </a:lnTo>
                  <a:lnTo>
                    <a:pt x="12556" y="1056"/>
                  </a:lnTo>
                  <a:lnTo>
                    <a:pt x="12556" y="1051"/>
                  </a:lnTo>
                  <a:lnTo>
                    <a:pt x="12562" y="1051"/>
                  </a:lnTo>
                  <a:lnTo>
                    <a:pt x="12568" y="1051"/>
                  </a:lnTo>
                  <a:lnTo>
                    <a:pt x="12581" y="1051"/>
                  </a:lnTo>
                  <a:lnTo>
                    <a:pt x="12581" y="1043"/>
                  </a:lnTo>
                  <a:lnTo>
                    <a:pt x="12586" y="1043"/>
                  </a:lnTo>
                  <a:lnTo>
                    <a:pt x="12598" y="1038"/>
                  </a:lnTo>
                  <a:lnTo>
                    <a:pt x="12598" y="1032"/>
                  </a:lnTo>
                  <a:lnTo>
                    <a:pt x="12609" y="1032"/>
                  </a:lnTo>
                  <a:lnTo>
                    <a:pt x="12628" y="1032"/>
                  </a:lnTo>
                  <a:lnTo>
                    <a:pt x="12634" y="1032"/>
                  </a:lnTo>
                  <a:lnTo>
                    <a:pt x="12634" y="1043"/>
                  </a:lnTo>
                  <a:lnTo>
                    <a:pt x="12634" y="1051"/>
                  </a:lnTo>
                  <a:lnTo>
                    <a:pt x="12634" y="1056"/>
                  </a:lnTo>
                  <a:lnTo>
                    <a:pt x="12640" y="1062"/>
                  </a:lnTo>
                  <a:lnTo>
                    <a:pt x="12653" y="1062"/>
                  </a:lnTo>
                  <a:lnTo>
                    <a:pt x="12658" y="1056"/>
                  </a:lnTo>
                  <a:lnTo>
                    <a:pt x="12670" y="1051"/>
                  </a:lnTo>
                  <a:lnTo>
                    <a:pt x="12676" y="1043"/>
                  </a:lnTo>
                  <a:lnTo>
                    <a:pt x="12681" y="1032"/>
                  </a:lnTo>
                  <a:lnTo>
                    <a:pt x="12694" y="1032"/>
                  </a:lnTo>
                  <a:lnTo>
                    <a:pt x="12700" y="1032"/>
                  </a:lnTo>
                  <a:lnTo>
                    <a:pt x="12706" y="1038"/>
                  </a:lnTo>
                  <a:lnTo>
                    <a:pt x="12717" y="1043"/>
                  </a:lnTo>
                  <a:lnTo>
                    <a:pt x="12725" y="1062"/>
                  </a:lnTo>
                  <a:lnTo>
                    <a:pt x="12730" y="1068"/>
                  </a:lnTo>
                  <a:lnTo>
                    <a:pt x="12736" y="1074"/>
                  </a:lnTo>
                  <a:lnTo>
                    <a:pt x="12742" y="1074"/>
                  </a:lnTo>
                  <a:lnTo>
                    <a:pt x="12742" y="1087"/>
                  </a:lnTo>
                  <a:lnTo>
                    <a:pt x="12736" y="1092"/>
                  </a:lnTo>
                  <a:lnTo>
                    <a:pt x="12736" y="1098"/>
                  </a:lnTo>
                  <a:lnTo>
                    <a:pt x="12748" y="1098"/>
                  </a:lnTo>
                  <a:lnTo>
                    <a:pt x="12753" y="1098"/>
                  </a:lnTo>
                  <a:lnTo>
                    <a:pt x="12761" y="1098"/>
                  </a:lnTo>
                  <a:lnTo>
                    <a:pt x="12766" y="1104"/>
                  </a:lnTo>
                  <a:lnTo>
                    <a:pt x="12766" y="1110"/>
                  </a:lnTo>
                  <a:lnTo>
                    <a:pt x="12766" y="1115"/>
                  </a:lnTo>
                  <a:lnTo>
                    <a:pt x="12761" y="1128"/>
                  </a:lnTo>
                  <a:lnTo>
                    <a:pt x="12748" y="1128"/>
                  </a:lnTo>
                  <a:lnTo>
                    <a:pt x="12736" y="1134"/>
                  </a:lnTo>
                  <a:lnTo>
                    <a:pt x="12730" y="1140"/>
                  </a:lnTo>
                  <a:lnTo>
                    <a:pt x="12717" y="1151"/>
                  </a:lnTo>
                  <a:lnTo>
                    <a:pt x="12689" y="1176"/>
                  </a:lnTo>
                  <a:lnTo>
                    <a:pt x="12681" y="1182"/>
                  </a:lnTo>
                  <a:lnTo>
                    <a:pt x="12676" y="1187"/>
                  </a:lnTo>
                  <a:lnTo>
                    <a:pt x="12676" y="1195"/>
                  </a:lnTo>
                  <a:lnTo>
                    <a:pt x="12676" y="1200"/>
                  </a:lnTo>
                  <a:lnTo>
                    <a:pt x="12664" y="1206"/>
                  </a:lnTo>
                  <a:lnTo>
                    <a:pt x="12658" y="1206"/>
                  </a:lnTo>
                  <a:lnTo>
                    <a:pt x="12658" y="1212"/>
                  </a:lnTo>
                  <a:lnTo>
                    <a:pt x="12664" y="1218"/>
                  </a:lnTo>
                  <a:lnTo>
                    <a:pt x="12658" y="1223"/>
                  </a:lnTo>
                  <a:lnTo>
                    <a:pt x="12653" y="1231"/>
                  </a:lnTo>
                  <a:lnTo>
                    <a:pt x="12640" y="1223"/>
                  </a:lnTo>
                  <a:lnTo>
                    <a:pt x="12634" y="1218"/>
                  </a:lnTo>
                  <a:lnTo>
                    <a:pt x="12622" y="1212"/>
                  </a:lnTo>
                  <a:lnTo>
                    <a:pt x="12622" y="1206"/>
                  </a:lnTo>
                  <a:lnTo>
                    <a:pt x="12617" y="1206"/>
                  </a:lnTo>
                  <a:lnTo>
                    <a:pt x="12609" y="1206"/>
                  </a:lnTo>
                  <a:lnTo>
                    <a:pt x="12609" y="1212"/>
                  </a:lnTo>
                  <a:lnTo>
                    <a:pt x="12617" y="1218"/>
                  </a:lnTo>
                  <a:lnTo>
                    <a:pt x="12622" y="1223"/>
                  </a:lnTo>
                  <a:lnTo>
                    <a:pt x="12622" y="1231"/>
                  </a:lnTo>
                  <a:lnTo>
                    <a:pt x="12617" y="1236"/>
                  </a:lnTo>
                  <a:lnTo>
                    <a:pt x="12609" y="1236"/>
                  </a:lnTo>
                  <a:lnTo>
                    <a:pt x="12609" y="1242"/>
                  </a:lnTo>
                  <a:lnTo>
                    <a:pt x="12609" y="1248"/>
                  </a:lnTo>
                  <a:lnTo>
                    <a:pt x="12617" y="1254"/>
                  </a:lnTo>
                  <a:lnTo>
                    <a:pt x="12622" y="1254"/>
                  </a:lnTo>
                  <a:lnTo>
                    <a:pt x="12628" y="1254"/>
                  </a:lnTo>
                  <a:lnTo>
                    <a:pt x="12634" y="1248"/>
                  </a:lnTo>
                  <a:lnTo>
                    <a:pt x="12640" y="1248"/>
                  </a:lnTo>
                  <a:lnTo>
                    <a:pt x="12653" y="1248"/>
                  </a:lnTo>
                  <a:lnTo>
                    <a:pt x="12658" y="1248"/>
                  </a:lnTo>
                  <a:lnTo>
                    <a:pt x="12658" y="1259"/>
                  </a:lnTo>
                  <a:lnTo>
                    <a:pt x="12658" y="1267"/>
                  </a:lnTo>
                  <a:lnTo>
                    <a:pt x="12653" y="1278"/>
                  </a:lnTo>
                  <a:lnTo>
                    <a:pt x="12645" y="1284"/>
                  </a:lnTo>
                  <a:lnTo>
                    <a:pt x="12640" y="1284"/>
                  </a:lnTo>
                  <a:lnTo>
                    <a:pt x="12640" y="1290"/>
                  </a:lnTo>
                  <a:lnTo>
                    <a:pt x="12645" y="1303"/>
                  </a:lnTo>
                  <a:lnTo>
                    <a:pt x="12653" y="1308"/>
                  </a:lnTo>
                  <a:lnTo>
                    <a:pt x="12658" y="1308"/>
                  </a:lnTo>
                  <a:lnTo>
                    <a:pt x="12658" y="1326"/>
                  </a:lnTo>
                  <a:lnTo>
                    <a:pt x="12658" y="1331"/>
                  </a:lnTo>
                  <a:lnTo>
                    <a:pt x="12664" y="1350"/>
                  </a:lnTo>
                  <a:lnTo>
                    <a:pt x="12664" y="1375"/>
                  </a:lnTo>
                  <a:lnTo>
                    <a:pt x="12670" y="1403"/>
                  </a:lnTo>
                  <a:lnTo>
                    <a:pt x="12664" y="1416"/>
                  </a:lnTo>
                  <a:lnTo>
                    <a:pt x="12664" y="1422"/>
                  </a:lnTo>
                  <a:lnTo>
                    <a:pt x="12653" y="1428"/>
                  </a:lnTo>
                  <a:lnTo>
                    <a:pt x="12653" y="1434"/>
                  </a:lnTo>
                  <a:lnTo>
                    <a:pt x="12658" y="1434"/>
                  </a:lnTo>
                  <a:lnTo>
                    <a:pt x="12664" y="1447"/>
                  </a:lnTo>
                  <a:lnTo>
                    <a:pt x="12670" y="1447"/>
                  </a:lnTo>
                  <a:lnTo>
                    <a:pt x="12676" y="1447"/>
                  </a:lnTo>
                  <a:lnTo>
                    <a:pt x="12676" y="1458"/>
                  </a:lnTo>
                  <a:lnTo>
                    <a:pt x="12676" y="1464"/>
                  </a:lnTo>
                  <a:lnTo>
                    <a:pt x="12676" y="1475"/>
                  </a:lnTo>
                  <a:lnTo>
                    <a:pt x="12664" y="1488"/>
                  </a:lnTo>
                  <a:lnTo>
                    <a:pt x="12664" y="1494"/>
                  </a:lnTo>
                  <a:lnTo>
                    <a:pt x="12676" y="1500"/>
                  </a:lnTo>
                  <a:lnTo>
                    <a:pt x="12681" y="1500"/>
                  </a:lnTo>
                  <a:lnTo>
                    <a:pt x="12676" y="1524"/>
                  </a:lnTo>
                  <a:lnTo>
                    <a:pt x="12670" y="1536"/>
                  </a:lnTo>
                  <a:lnTo>
                    <a:pt x="12670" y="1542"/>
                  </a:lnTo>
                  <a:lnTo>
                    <a:pt x="12676" y="1555"/>
                  </a:lnTo>
                  <a:lnTo>
                    <a:pt x="12676" y="1560"/>
                  </a:lnTo>
                  <a:lnTo>
                    <a:pt x="12676" y="1572"/>
                  </a:lnTo>
                  <a:lnTo>
                    <a:pt x="12676" y="1578"/>
                  </a:lnTo>
                  <a:lnTo>
                    <a:pt x="12664" y="1583"/>
                  </a:lnTo>
                  <a:lnTo>
                    <a:pt x="12658" y="1596"/>
                  </a:lnTo>
                  <a:lnTo>
                    <a:pt x="12664" y="1602"/>
                  </a:lnTo>
                  <a:lnTo>
                    <a:pt x="12676" y="1608"/>
                  </a:lnTo>
                  <a:lnTo>
                    <a:pt x="12681" y="1619"/>
                  </a:lnTo>
                  <a:lnTo>
                    <a:pt x="12689" y="1627"/>
                  </a:lnTo>
                  <a:lnTo>
                    <a:pt x="12694" y="1644"/>
                  </a:lnTo>
                  <a:lnTo>
                    <a:pt x="12689" y="1650"/>
                  </a:lnTo>
                  <a:lnTo>
                    <a:pt x="12681" y="1655"/>
                  </a:lnTo>
                  <a:lnTo>
                    <a:pt x="12681" y="1663"/>
                  </a:lnTo>
                  <a:lnTo>
                    <a:pt x="12676" y="1668"/>
                  </a:lnTo>
                  <a:lnTo>
                    <a:pt x="12676" y="1674"/>
                  </a:lnTo>
                  <a:lnTo>
                    <a:pt x="12676" y="1680"/>
                  </a:lnTo>
                  <a:lnTo>
                    <a:pt x="12681" y="1674"/>
                  </a:lnTo>
                  <a:lnTo>
                    <a:pt x="12694" y="1674"/>
                  </a:lnTo>
                  <a:lnTo>
                    <a:pt x="12700" y="1674"/>
                  </a:lnTo>
                  <a:lnTo>
                    <a:pt x="12700" y="1680"/>
                  </a:lnTo>
                  <a:lnTo>
                    <a:pt x="12706" y="1691"/>
                  </a:lnTo>
                  <a:lnTo>
                    <a:pt x="12706" y="1704"/>
                  </a:lnTo>
                  <a:lnTo>
                    <a:pt x="12700" y="1716"/>
                  </a:lnTo>
                  <a:lnTo>
                    <a:pt x="12700" y="1735"/>
                  </a:lnTo>
                  <a:lnTo>
                    <a:pt x="12700" y="1740"/>
                  </a:lnTo>
                  <a:lnTo>
                    <a:pt x="12706" y="1746"/>
                  </a:lnTo>
                  <a:lnTo>
                    <a:pt x="12717" y="1746"/>
                  </a:lnTo>
                  <a:lnTo>
                    <a:pt x="12725" y="1752"/>
                  </a:lnTo>
                  <a:lnTo>
                    <a:pt x="12725" y="1758"/>
                  </a:lnTo>
                  <a:lnTo>
                    <a:pt x="12717" y="1758"/>
                  </a:lnTo>
                  <a:lnTo>
                    <a:pt x="12717" y="1763"/>
                  </a:lnTo>
                  <a:lnTo>
                    <a:pt x="12717" y="1771"/>
                  </a:lnTo>
                  <a:lnTo>
                    <a:pt x="12725" y="1771"/>
                  </a:lnTo>
                  <a:lnTo>
                    <a:pt x="12730" y="1776"/>
                  </a:lnTo>
                  <a:lnTo>
                    <a:pt x="12736" y="1776"/>
                  </a:lnTo>
                  <a:lnTo>
                    <a:pt x="12730" y="1782"/>
                  </a:lnTo>
                  <a:lnTo>
                    <a:pt x="12730" y="1799"/>
                  </a:lnTo>
                  <a:lnTo>
                    <a:pt x="12725" y="1812"/>
                  </a:lnTo>
                  <a:lnTo>
                    <a:pt x="12725" y="1818"/>
                  </a:lnTo>
                  <a:lnTo>
                    <a:pt x="12725" y="1824"/>
                  </a:lnTo>
                  <a:lnTo>
                    <a:pt x="12730" y="1830"/>
                  </a:lnTo>
                  <a:lnTo>
                    <a:pt x="12736" y="1835"/>
                  </a:lnTo>
                  <a:lnTo>
                    <a:pt x="12748" y="1848"/>
                  </a:lnTo>
                  <a:lnTo>
                    <a:pt x="12748" y="1860"/>
                  </a:lnTo>
                  <a:lnTo>
                    <a:pt x="12748" y="1879"/>
                  </a:lnTo>
                  <a:lnTo>
                    <a:pt x="12748" y="1890"/>
                  </a:lnTo>
                  <a:lnTo>
                    <a:pt x="12742" y="1920"/>
                  </a:lnTo>
                  <a:lnTo>
                    <a:pt x="12742" y="1926"/>
                  </a:lnTo>
                  <a:lnTo>
                    <a:pt x="12748" y="1926"/>
                  </a:lnTo>
                  <a:lnTo>
                    <a:pt x="12748" y="1932"/>
                  </a:lnTo>
                  <a:lnTo>
                    <a:pt x="12748" y="1938"/>
                  </a:lnTo>
                  <a:lnTo>
                    <a:pt x="12748" y="1943"/>
                  </a:lnTo>
                  <a:lnTo>
                    <a:pt x="12753" y="1943"/>
                  </a:lnTo>
                  <a:lnTo>
                    <a:pt x="12761" y="1943"/>
                  </a:lnTo>
                  <a:lnTo>
                    <a:pt x="12778" y="1974"/>
                  </a:lnTo>
                  <a:lnTo>
                    <a:pt x="12797" y="1992"/>
                  </a:lnTo>
                  <a:lnTo>
                    <a:pt x="12808" y="2004"/>
                  </a:lnTo>
                  <a:lnTo>
                    <a:pt x="12814" y="2010"/>
                  </a:lnTo>
                  <a:lnTo>
                    <a:pt x="12814" y="2015"/>
                  </a:lnTo>
                  <a:lnTo>
                    <a:pt x="12808" y="2022"/>
                  </a:lnTo>
                  <a:lnTo>
                    <a:pt x="12797" y="2028"/>
                  </a:lnTo>
                  <a:lnTo>
                    <a:pt x="12778" y="2034"/>
                  </a:lnTo>
                  <a:lnTo>
                    <a:pt x="12761" y="2034"/>
                  </a:lnTo>
                  <a:lnTo>
                    <a:pt x="12736" y="2028"/>
                  </a:lnTo>
                  <a:lnTo>
                    <a:pt x="12717" y="2028"/>
                  </a:lnTo>
                  <a:lnTo>
                    <a:pt x="12700" y="2028"/>
                  </a:lnTo>
                  <a:lnTo>
                    <a:pt x="12681" y="2034"/>
                  </a:lnTo>
                  <a:lnTo>
                    <a:pt x="12670" y="2034"/>
                  </a:lnTo>
                  <a:lnTo>
                    <a:pt x="12664" y="2034"/>
                  </a:lnTo>
                  <a:lnTo>
                    <a:pt x="12658" y="2034"/>
                  </a:lnTo>
                  <a:lnTo>
                    <a:pt x="12653" y="2040"/>
                  </a:lnTo>
                  <a:lnTo>
                    <a:pt x="12653" y="2046"/>
                  </a:lnTo>
                  <a:lnTo>
                    <a:pt x="12653" y="2064"/>
                  </a:lnTo>
                  <a:lnTo>
                    <a:pt x="12645" y="2070"/>
                  </a:lnTo>
                  <a:lnTo>
                    <a:pt x="12634" y="2087"/>
                  </a:lnTo>
                  <a:lnTo>
                    <a:pt x="12622" y="2100"/>
                  </a:lnTo>
                  <a:lnTo>
                    <a:pt x="12617" y="2112"/>
                  </a:lnTo>
                  <a:lnTo>
                    <a:pt x="12609" y="2130"/>
                  </a:lnTo>
                  <a:lnTo>
                    <a:pt x="12604" y="2154"/>
                  </a:lnTo>
                  <a:lnTo>
                    <a:pt x="12604" y="2172"/>
                  </a:lnTo>
                  <a:lnTo>
                    <a:pt x="12604" y="2208"/>
                  </a:lnTo>
                  <a:lnTo>
                    <a:pt x="12604" y="2214"/>
                  </a:lnTo>
                  <a:lnTo>
                    <a:pt x="12598" y="2220"/>
                  </a:lnTo>
                  <a:lnTo>
                    <a:pt x="12598" y="2225"/>
                  </a:lnTo>
                  <a:lnTo>
                    <a:pt x="12598" y="2261"/>
                  </a:lnTo>
                  <a:lnTo>
                    <a:pt x="12609" y="2292"/>
                  </a:lnTo>
                  <a:lnTo>
                    <a:pt x="12622" y="2310"/>
                  </a:lnTo>
                  <a:lnTo>
                    <a:pt x="12628" y="2333"/>
                  </a:lnTo>
                  <a:lnTo>
                    <a:pt x="12634" y="2352"/>
                  </a:lnTo>
                  <a:lnTo>
                    <a:pt x="12628" y="2358"/>
                  </a:lnTo>
                  <a:lnTo>
                    <a:pt x="12622" y="2364"/>
                  </a:lnTo>
                  <a:lnTo>
                    <a:pt x="12617" y="2358"/>
                  </a:lnTo>
                  <a:lnTo>
                    <a:pt x="12604" y="2352"/>
                  </a:lnTo>
                  <a:lnTo>
                    <a:pt x="12592" y="2328"/>
                  </a:lnTo>
                  <a:lnTo>
                    <a:pt x="12574" y="2316"/>
                  </a:lnTo>
                  <a:lnTo>
                    <a:pt x="12562" y="2303"/>
                  </a:lnTo>
                  <a:lnTo>
                    <a:pt x="12550" y="2292"/>
                  </a:lnTo>
                  <a:lnTo>
                    <a:pt x="12538" y="2286"/>
                  </a:lnTo>
                  <a:lnTo>
                    <a:pt x="12532" y="2286"/>
                  </a:lnTo>
                  <a:lnTo>
                    <a:pt x="12532" y="2292"/>
                  </a:lnTo>
                  <a:lnTo>
                    <a:pt x="12526" y="2310"/>
                  </a:lnTo>
                  <a:lnTo>
                    <a:pt x="12532" y="2339"/>
                  </a:lnTo>
                  <a:lnTo>
                    <a:pt x="12532" y="2369"/>
                  </a:lnTo>
                  <a:lnTo>
                    <a:pt x="12526" y="2388"/>
                  </a:lnTo>
                  <a:lnTo>
                    <a:pt x="12526" y="2405"/>
                  </a:lnTo>
                  <a:lnTo>
                    <a:pt x="12532" y="2418"/>
                  </a:lnTo>
                  <a:lnTo>
                    <a:pt x="12538" y="2418"/>
                  </a:lnTo>
                  <a:lnTo>
                    <a:pt x="12545" y="2411"/>
                  </a:lnTo>
                  <a:lnTo>
                    <a:pt x="12550" y="2418"/>
                  </a:lnTo>
                  <a:lnTo>
                    <a:pt x="12562" y="2424"/>
                  </a:lnTo>
                  <a:lnTo>
                    <a:pt x="12568" y="2436"/>
                  </a:lnTo>
                  <a:lnTo>
                    <a:pt x="12568" y="2460"/>
                  </a:lnTo>
                  <a:lnTo>
                    <a:pt x="12562" y="2472"/>
                  </a:lnTo>
                  <a:lnTo>
                    <a:pt x="12562" y="2477"/>
                  </a:lnTo>
                  <a:lnTo>
                    <a:pt x="12556" y="2477"/>
                  </a:lnTo>
                  <a:lnTo>
                    <a:pt x="12550" y="2477"/>
                  </a:lnTo>
                  <a:lnTo>
                    <a:pt x="12538" y="2472"/>
                  </a:lnTo>
                  <a:lnTo>
                    <a:pt x="12532" y="2460"/>
                  </a:lnTo>
                  <a:lnTo>
                    <a:pt x="12520" y="2460"/>
                  </a:lnTo>
                  <a:lnTo>
                    <a:pt x="12509" y="2454"/>
                  </a:lnTo>
                  <a:lnTo>
                    <a:pt x="12502" y="2460"/>
                  </a:lnTo>
                  <a:lnTo>
                    <a:pt x="12496" y="2460"/>
                  </a:lnTo>
                  <a:lnTo>
                    <a:pt x="12490" y="2460"/>
                  </a:lnTo>
                  <a:lnTo>
                    <a:pt x="12490" y="2466"/>
                  </a:lnTo>
                  <a:lnTo>
                    <a:pt x="12496" y="2477"/>
                  </a:lnTo>
                  <a:lnTo>
                    <a:pt x="12502" y="2490"/>
                  </a:lnTo>
                  <a:lnTo>
                    <a:pt x="12502" y="2496"/>
                  </a:lnTo>
                  <a:lnTo>
                    <a:pt x="12496" y="2496"/>
                  </a:lnTo>
                  <a:lnTo>
                    <a:pt x="12490" y="2502"/>
                  </a:lnTo>
                  <a:lnTo>
                    <a:pt x="12478" y="2508"/>
                  </a:lnTo>
                  <a:lnTo>
                    <a:pt x="12466" y="2513"/>
                  </a:lnTo>
                  <a:lnTo>
                    <a:pt x="12466" y="2519"/>
                  </a:lnTo>
                  <a:lnTo>
                    <a:pt x="12473" y="2526"/>
                  </a:lnTo>
                  <a:lnTo>
                    <a:pt x="12478" y="2538"/>
                  </a:lnTo>
                  <a:lnTo>
                    <a:pt x="12484" y="2544"/>
                  </a:lnTo>
                  <a:lnTo>
                    <a:pt x="12484" y="2549"/>
                  </a:lnTo>
                  <a:lnTo>
                    <a:pt x="12478" y="2555"/>
                  </a:lnTo>
                  <a:lnTo>
                    <a:pt x="12478" y="2568"/>
                  </a:lnTo>
                  <a:lnTo>
                    <a:pt x="12478" y="2574"/>
                  </a:lnTo>
                  <a:lnTo>
                    <a:pt x="12484" y="2585"/>
                  </a:lnTo>
                  <a:lnTo>
                    <a:pt x="12496" y="2585"/>
                  </a:lnTo>
                  <a:lnTo>
                    <a:pt x="12502" y="2591"/>
                  </a:lnTo>
                  <a:lnTo>
                    <a:pt x="12509" y="2598"/>
                  </a:lnTo>
                  <a:lnTo>
                    <a:pt x="12514" y="2610"/>
                  </a:lnTo>
                  <a:lnTo>
                    <a:pt x="12514" y="2621"/>
                  </a:lnTo>
                  <a:lnTo>
                    <a:pt x="12514" y="2627"/>
                  </a:lnTo>
                  <a:lnTo>
                    <a:pt x="12520" y="2634"/>
                  </a:lnTo>
                  <a:lnTo>
                    <a:pt x="12532" y="2627"/>
                  </a:lnTo>
                  <a:lnTo>
                    <a:pt x="12538" y="2627"/>
                  </a:lnTo>
                  <a:lnTo>
                    <a:pt x="12545" y="2627"/>
                  </a:lnTo>
                  <a:lnTo>
                    <a:pt x="12550" y="2634"/>
                  </a:lnTo>
                  <a:lnTo>
                    <a:pt x="12556" y="2634"/>
                  </a:lnTo>
                  <a:lnTo>
                    <a:pt x="12556" y="2640"/>
                  </a:lnTo>
                  <a:lnTo>
                    <a:pt x="12556" y="2652"/>
                  </a:lnTo>
                  <a:lnTo>
                    <a:pt x="12550" y="2657"/>
                  </a:lnTo>
                  <a:lnTo>
                    <a:pt x="12556" y="2657"/>
                  </a:lnTo>
                  <a:lnTo>
                    <a:pt x="12574" y="2657"/>
                  </a:lnTo>
                  <a:lnTo>
                    <a:pt x="12581" y="2657"/>
                  </a:lnTo>
                  <a:lnTo>
                    <a:pt x="12581" y="2663"/>
                  </a:lnTo>
                  <a:lnTo>
                    <a:pt x="12581" y="2670"/>
                  </a:lnTo>
                  <a:lnTo>
                    <a:pt x="12568" y="2676"/>
                  </a:lnTo>
                  <a:lnTo>
                    <a:pt x="12562" y="2682"/>
                  </a:lnTo>
                  <a:lnTo>
                    <a:pt x="12562" y="2688"/>
                  </a:lnTo>
                  <a:lnTo>
                    <a:pt x="12581" y="2688"/>
                  </a:lnTo>
                  <a:lnTo>
                    <a:pt x="12592" y="2693"/>
                  </a:lnTo>
                  <a:lnTo>
                    <a:pt x="12586" y="2699"/>
                  </a:lnTo>
                  <a:lnTo>
                    <a:pt x="12581" y="2712"/>
                  </a:lnTo>
                  <a:lnTo>
                    <a:pt x="12581" y="2718"/>
                  </a:lnTo>
                  <a:lnTo>
                    <a:pt x="12581" y="2724"/>
                  </a:lnTo>
                  <a:lnTo>
                    <a:pt x="12586" y="2729"/>
                  </a:lnTo>
                  <a:lnTo>
                    <a:pt x="12592" y="2729"/>
                  </a:lnTo>
                  <a:lnTo>
                    <a:pt x="12598" y="2729"/>
                  </a:lnTo>
                  <a:lnTo>
                    <a:pt x="12598" y="2735"/>
                  </a:lnTo>
                  <a:lnTo>
                    <a:pt x="12598" y="2742"/>
                  </a:lnTo>
                  <a:lnTo>
                    <a:pt x="12598" y="2748"/>
                  </a:lnTo>
                  <a:lnTo>
                    <a:pt x="12598" y="2765"/>
                  </a:lnTo>
                  <a:lnTo>
                    <a:pt x="12598" y="2771"/>
                  </a:lnTo>
                  <a:lnTo>
                    <a:pt x="12604" y="2784"/>
                  </a:lnTo>
                  <a:lnTo>
                    <a:pt x="12609" y="2796"/>
                  </a:lnTo>
                  <a:lnTo>
                    <a:pt x="12617" y="2820"/>
                  </a:lnTo>
                  <a:lnTo>
                    <a:pt x="12628" y="2856"/>
                  </a:lnTo>
                  <a:lnTo>
                    <a:pt x="12640" y="2873"/>
                  </a:lnTo>
                  <a:lnTo>
                    <a:pt x="12658" y="2892"/>
                  </a:lnTo>
                  <a:lnTo>
                    <a:pt x="12664" y="2892"/>
                  </a:lnTo>
                  <a:lnTo>
                    <a:pt x="12676" y="2892"/>
                  </a:lnTo>
                  <a:lnTo>
                    <a:pt x="12681" y="2892"/>
                  </a:lnTo>
                  <a:lnTo>
                    <a:pt x="12694" y="2892"/>
                  </a:lnTo>
                  <a:lnTo>
                    <a:pt x="12712" y="2892"/>
                  </a:lnTo>
                  <a:lnTo>
                    <a:pt x="12730" y="2892"/>
                  </a:lnTo>
                  <a:lnTo>
                    <a:pt x="12742" y="2892"/>
                  </a:lnTo>
                  <a:lnTo>
                    <a:pt x="12748" y="2892"/>
                  </a:lnTo>
                  <a:lnTo>
                    <a:pt x="12748" y="2886"/>
                  </a:lnTo>
                  <a:lnTo>
                    <a:pt x="12736" y="2873"/>
                  </a:lnTo>
                  <a:lnTo>
                    <a:pt x="12725" y="2868"/>
                  </a:lnTo>
                  <a:lnTo>
                    <a:pt x="12717" y="2862"/>
                  </a:lnTo>
                  <a:lnTo>
                    <a:pt x="12712" y="2850"/>
                  </a:lnTo>
                  <a:lnTo>
                    <a:pt x="12712" y="2843"/>
                  </a:lnTo>
                  <a:lnTo>
                    <a:pt x="12717" y="2837"/>
                  </a:lnTo>
                  <a:lnTo>
                    <a:pt x="12730" y="2826"/>
                  </a:lnTo>
                  <a:lnTo>
                    <a:pt x="12748" y="2820"/>
                  </a:lnTo>
                  <a:lnTo>
                    <a:pt x="12753" y="2814"/>
                  </a:lnTo>
                  <a:lnTo>
                    <a:pt x="12761" y="2814"/>
                  </a:lnTo>
                  <a:lnTo>
                    <a:pt x="12761" y="2801"/>
                  </a:lnTo>
                  <a:lnTo>
                    <a:pt x="12766" y="2796"/>
                  </a:lnTo>
                  <a:lnTo>
                    <a:pt x="12772" y="2796"/>
                  </a:lnTo>
                  <a:lnTo>
                    <a:pt x="12778" y="2801"/>
                  </a:lnTo>
                  <a:lnTo>
                    <a:pt x="12789" y="2807"/>
                  </a:lnTo>
                  <a:lnTo>
                    <a:pt x="12802" y="2820"/>
                  </a:lnTo>
                  <a:lnTo>
                    <a:pt x="12808" y="2826"/>
                  </a:lnTo>
                  <a:lnTo>
                    <a:pt x="12814" y="2850"/>
                  </a:lnTo>
                  <a:lnTo>
                    <a:pt x="12814" y="2873"/>
                  </a:lnTo>
                  <a:lnTo>
                    <a:pt x="12814" y="2892"/>
                  </a:lnTo>
                  <a:lnTo>
                    <a:pt x="12820" y="2904"/>
                  </a:lnTo>
                  <a:lnTo>
                    <a:pt x="12820" y="2909"/>
                  </a:lnTo>
                  <a:lnTo>
                    <a:pt x="12869" y="2928"/>
                  </a:lnTo>
                  <a:lnTo>
                    <a:pt x="12874" y="2934"/>
                  </a:lnTo>
                  <a:lnTo>
                    <a:pt x="12880" y="2940"/>
                  </a:lnTo>
                  <a:lnTo>
                    <a:pt x="12886" y="2945"/>
                  </a:lnTo>
                  <a:lnTo>
                    <a:pt x="12892" y="2945"/>
                  </a:lnTo>
                  <a:lnTo>
                    <a:pt x="12910" y="2958"/>
                  </a:lnTo>
                  <a:lnTo>
                    <a:pt x="12916" y="2958"/>
                  </a:lnTo>
                  <a:lnTo>
                    <a:pt x="12928" y="2945"/>
                  </a:lnTo>
                  <a:lnTo>
                    <a:pt x="12928" y="2940"/>
                  </a:lnTo>
                  <a:lnTo>
                    <a:pt x="12928" y="2934"/>
                  </a:lnTo>
                  <a:lnTo>
                    <a:pt x="12933" y="2928"/>
                  </a:lnTo>
                  <a:lnTo>
                    <a:pt x="12941" y="2928"/>
                  </a:lnTo>
                  <a:lnTo>
                    <a:pt x="12946" y="2928"/>
                  </a:lnTo>
                  <a:lnTo>
                    <a:pt x="12958" y="2934"/>
                  </a:lnTo>
                  <a:lnTo>
                    <a:pt x="12964" y="2940"/>
                  </a:lnTo>
                  <a:lnTo>
                    <a:pt x="12969" y="2945"/>
                  </a:lnTo>
                  <a:lnTo>
                    <a:pt x="12977" y="2945"/>
                  </a:lnTo>
                  <a:lnTo>
                    <a:pt x="12988" y="2945"/>
                  </a:lnTo>
                  <a:lnTo>
                    <a:pt x="13005" y="2958"/>
                  </a:lnTo>
                  <a:lnTo>
                    <a:pt x="13013" y="2958"/>
                  </a:lnTo>
                  <a:lnTo>
                    <a:pt x="13018" y="2964"/>
                  </a:lnTo>
                  <a:lnTo>
                    <a:pt x="13024" y="2976"/>
                  </a:lnTo>
                  <a:lnTo>
                    <a:pt x="13024" y="2987"/>
                  </a:lnTo>
                  <a:lnTo>
                    <a:pt x="13024" y="3012"/>
                  </a:lnTo>
                  <a:lnTo>
                    <a:pt x="13018" y="3023"/>
                  </a:lnTo>
                  <a:lnTo>
                    <a:pt x="13013" y="3036"/>
                  </a:lnTo>
                  <a:lnTo>
                    <a:pt x="13000" y="3036"/>
                  </a:lnTo>
                  <a:lnTo>
                    <a:pt x="12988" y="3030"/>
                  </a:lnTo>
                  <a:lnTo>
                    <a:pt x="12982" y="3030"/>
                  </a:lnTo>
                  <a:lnTo>
                    <a:pt x="12977" y="3023"/>
                  </a:lnTo>
                  <a:lnTo>
                    <a:pt x="12964" y="3000"/>
                  </a:lnTo>
                  <a:lnTo>
                    <a:pt x="12958" y="2976"/>
                  </a:lnTo>
                  <a:lnTo>
                    <a:pt x="12958" y="2970"/>
                  </a:lnTo>
                  <a:lnTo>
                    <a:pt x="12952" y="2964"/>
                  </a:lnTo>
                  <a:lnTo>
                    <a:pt x="12946" y="2970"/>
                  </a:lnTo>
                  <a:lnTo>
                    <a:pt x="12946" y="2976"/>
                  </a:lnTo>
                  <a:lnTo>
                    <a:pt x="12946" y="2987"/>
                  </a:lnTo>
                  <a:lnTo>
                    <a:pt x="12946" y="3000"/>
                  </a:lnTo>
                  <a:lnTo>
                    <a:pt x="12941" y="3012"/>
                  </a:lnTo>
                  <a:lnTo>
                    <a:pt x="12933" y="3012"/>
                  </a:lnTo>
                  <a:lnTo>
                    <a:pt x="12933" y="3017"/>
                  </a:lnTo>
                  <a:lnTo>
                    <a:pt x="12941" y="3023"/>
                  </a:lnTo>
                  <a:lnTo>
                    <a:pt x="12946" y="3030"/>
                  </a:lnTo>
                  <a:lnTo>
                    <a:pt x="12952" y="3036"/>
                  </a:lnTo>
                  <a:lnTo>
                    <a:pt x="12958" y="3036"/>
                  </a:lnTo>
                  <a:lnTo>
                    <a:pt x="12958" y="3042"/>
                  </a:lnTo>
                  <a:lnTo>
                    <a:pt x="12964" y="3053"/>
                  </a:lnTo>
                  <a:lnTo>
                    <a:pt x="12958" y="3072"/>
                  </a:lnTo>
                  <a:lnTo>
                    <a:pt x="12958" y="3084"/>
                  </a:lnTo>
                  <a:lnTo>
                    <a:pt x="12964" y="3102"/>
                  </a:lnTo>
                  <a:lnTo>
                    <a:pt x="12969" y="3120"/>
                  </a:lnTo>
                  <a:lnTo>
                    <a:pt x="12977" y="3131"/>
                  </a:lnTo>
                  <a:lnTo>
                    <a:pt x="12988" y="3144"/>
                  </a:lnTo>
                  <a:lnTo>
                    <a:pt x="12994" y="3156"/>
                  </a:lnTo>
                  <a:lnTo>
                    <a:pt x="13000" y="3161"/>
                  </a:lnTo>
                  <a:lnTo>
                    <a:pt x="13005" y="3174"/>
                  </a:lnTo>
                  <a:lnTo>
                    <a:pt x="13013" y="3186"/>
                  </a:lnTo>
                  <a:lnTo>
                    <a:pt x="13030" y="3197"/>
                  </a:lnTo>
                  <a:lnTo>
                    <a:pt x="13049" y="3210"/>
                  </a:lnTo>
                  <a:lnTo>
                    <a:pt x="13066" y="3216"/>
                  </a:lnTo>
                  <a:lnTo>
                    <a:pt x="13085" y="3222"/>
                  </a:lnTo>
                  <a:lnTo>
                    <a:pt x="13126" y="3228"/>
                  </a:lnTo>
                  <a:lnTo>
                    <a:pt x="13138" y="3233"/>
                  </a:lnTo>
                  <a:lnTo>
                    <a:pt x="13149" y="3239"/>
                  </a:lnTo>
                  <a:lnTo>
                    <a:pt x="13157" y="3252"/>
                  </a:lnTo>
                  <a:lnTo>
                    <a:pt x="13162" y="3264"/>
                  </a:lnTo>
                  <a:lnTo>
                    <a:pt x="13162" y="3300"/>
                  </a:lnTo>
                  <a:lnTo>
                    <a:pt x="13157" y="3324"/>
                  </a:lnTo>
                  <a:lnTo>
                    <a:pt x="13149" y="3336"/>
                  </a:lnTo>
                  <a:lnTo>
                    <a:pt x="13144" y="3341"/>
                  </a:lnTo>
                  <a:lnTo>
                    <a:pt x="13132" y="3354"/>
                  </a:lnTo>
                  <a:lnTo>
                    <a:pt x="13121" y="3354"/>
                  </a:lnTo>
                  <a:lnTo>
                    <a:pt x="13113" y="3366"/>
                  </a:lnTo>
                  <a:lnTo>
                    <a:pt x="13108" y="3372"/>
                  </a:lnTo>
                  <a:lnTo>
                    <a:pt x="13108" y="3377"/>
                  </a:lnTo>
                  <a:lnTo>
                    <a:pt x="13108" y="3390"/>
                  </a:lnTo>
                  <a:lnTo>
                    <a:pt x="13108" y="3402"/>
                  </a:lnTo>
                  <a:lnTo>
                    <a:pt x="13113" y="3426"/>
                  </a:lnTo>
                  <a:lnTo>
                    <a:pt x="13108" y="3462"/>
                  </a:lnTo>
                  <a:lnTo>
                    <a:pt x="13108" y="3485"/>
                  </a:lnTo>
                  <a:lnTo>
                    <a:pt x="13113" y="3498"/>
                  </a:lnTo>
                  <a:lnTo>
                    <a:pt x="13121" y="3510"/>
                  </a:lnTo>
                  <a:lnTo>
                    <a:pt x="13126" y="3516"/>
                  </a:lnTo>
                  <a:lnTo>
                    <a:pt x="13138" y="3534"/>
                  </a:lnTo>
                  <a:lnTo>
                    <a:pt x="13157" y="3557"/>
                  </a:lnTo>
                  <a:lnTo>
                    <a:pt x="13168" y="3563"/>
                  </a:lnTo>
                  <a:lnTo>
                    <a:pt x="13174" y="3570"/>
                  </a:lnTo>
                  <a:lnTo>
                    <a:pt x="13180" y="3570"/>
                  </a:lnTo>
                  <a:lnTo>
                    <a:pt x="13185" y="3563"/>
                  </a:lnTo>
                  <a:lnTo>
                    <a:pt x="13193" y="3557"/>
                  </a:lnTo>
                  <a:lnTo>
                    <a:pt x="13198" y="3557"/>
                  </a:lnTo>
                  <a:lnTo>
                    <a:pt x="13204" y="3557"/>
                  </a:lnTo>
                  <a:lnTo>
                    <a:pt x="13210" y="3557"/>
                  </a:lnTo>
                  <a:lnTo>
                    <a:pt x="13216" y="3570"/>
                  </a:lnTo>
                  <a:lnTo>
                    <a:pt x="13221" y="3582"/>
                  </a:lnTo>
                  <a:lnTo>
                    <a:pt x="13229" y="3588"/>
                  </a:lnTo>
                  <a:lnTo>
                    <a:pt x="13234" y="3593"/>
                  </a:lnTo>
                  <a:lnTo>
                    <a:pt x="13246" y="3599"/>
                  </a:lnTo>
                  <a:lnTo>
                    <a:pt x="13265" y="3599"/>
                  </a:lnTo>
                  <a:lnTo>
                    <a:pt x="13265" y="3606"/>
                  </a:lnTo>
                  <a:lnTo>
                    <a:pt x="13270" y="3606"/>
                  </a:lnTo>
                  <a:lnTo>
                    <a:pt x="13276" y="3612"/>
                  </a:lnTo>
                  <a:lnTo>
                    <a:pt x="13265" y="3624"/>
                  </a:lnTo>
                  <a:lnTo>
                    <a:pt x="13252" y="3629"/>
                  </a:lnTo>
                  <a:lnTo>
                    <a:pt x="13240" y="3629"/>
                  </a:lnTo>
                  <a:lnTo>
                    <a:pt x="13229" y="3624"/>
                  </a:lnTo>
                  <a:lnTo>
                    <a:pt x="13221" y="3629"/>
                  </a:lnTo>
                  <a:lnTo>
                    <a:pt x="13210" y="3635"/>
                  </a:lnTo>
                  <a:lnTo>
                    <a:pt x="13204" y="3642"/>
                  </a:lnTo>
                  <a:lnTo>
                    <a:pt x="13204" y="3654"/>
                  </a:lnTo>
                  <a:lnTo>
                    <a:pt x="13204" y="3678"/>
                  </a:lnTo>
                  <a:lnTo>
                    <a:pt x="13204" y="3701"/>
                  </a:lnTo>
                  <a:lnTo>
                    <a:pt x="13198" y="3714"/>
                  </a:lnTo>
                  <a:lnTo>
                    <a:pt x="13204" y="3732"/>
                  </a:lnTo>
                  <a:lnTo>
                    <a:pt x="13204" y="3737"/>
                  </a:lnTo>
                  <a:lnTo>
                    <a:pt x="13198" y="3743"/>
                  </a:lnTo>
                  <a:lnTo>
                    <a:pt x="13193" y="3743"/>
                  </a:lnTo>
                  <a:lnTo>
                    <a:pt x="13185" y="3743"/>
                  </a:lnTo>
                  <a:lnTo>
                    <a:pt x="13174" y="3743"/>
                  </a:lnTo>
                  <a:lnTo>
                    <a:pt x="13168" y="3743"/>
                  </a:lnTo>
                  <a:lnTo>
                    <a:pt x="13162" y="3750"/>
                  </a:lnTo>
                  <a:lnTo>
                    <a:pt x="13162" y="3756"/>
                  </a:lnTo>
                  <a:lnTo>
                    <a:pt x="13168" y="3762"/>
                  </a:lnTo>
                  <a:lnTo>
                    <a:pt x="13168" y="3768"/>
                  </a:lnTo>
                  <a:lnTo>
                    <a:pt x="13168" y="3773"/>
                  </a:lnTo>
                  <a:lnTo>
                    <a:pt x="13174" y="3773"/>
                  </a:lnTo>
                  <a:lnTo>
                    <a:pt x="13180" y="3773"/>
                  </a:lnTo>
                  <a:lnTo>
                    <a:pt x="13185" y="3768"/>
                  </a:lnTo>
                  <a:lnTo>
                    <a:pt x="13185" y="3762"/>
                  </a:lnTo>
                  <a:lnTo>
                    <a:pt x="13198" y="3762"/>
                  </a:lnTo>
                  <a:lnTo>
                    <a:pt x="13204" y="3768"/>
                  </a:lnTo>
                  <a:lnTo>
                    <a:pt x="13204" y="3786"/>
                  </a:lnTo>
                  <a:lnTo>
                    <a:pt x="13216" y="3792"/>
                  </a:lnTo>
                  <a:lnTo>
                    <a:pt x="13221" y="3798"/>
                  </a:lnTo>
                  <a:lnTo>
                    <a:pt x="13229" y="3815"/>
                  </a:lnTo>
                  <a:lnTo>
                    <a:pt x="13229" y="3822"/>
                  </a:lnTo>
                  <a:lnTo>
                    <a:pt x="13234" y="3822"/>
                  </a:lnTo>
                  <a:lnTo>
                    <a:pt x="13246" y="3828"/>
                  </a:lnTo>
                  <a:lnTo>
                    <a:pt x="13257" y="3828"/>
                  </a:lnTo>
                  <a:lnTo>
                    <a:pt x="13265" y="3834"/>
                  </a:lnTo>
                  <a:lnTo>
                    <a:pt x="13265" y="3840"/>
                  </a:lnTo>
                  <a:lnTo>
                    <a:pt x="13265" y="3845"/>
                  </a:lnTo>
                  <a:lnTo>
                    <a:pt x="13265" y="3858"/>
                  </a:lnTo>
                  <a:lnTo>
                    <a:pt x="13270" y="3870"/>
                  </a:lnTo>
                  <a:lnTo>
                    <a:pt x="13276" y="3876"/>
                  </a:lnTo>
                  <a:lnTo>
                    <a:pt x="13293" y="3894"/>
                  </a:lnTo>
                  <a:lnTo>
                    <a:pt x="13306" y="3912"/>
                  </a:lnTo>
                  <a:lnTo>
                    <a:pt x="13306" y="3930"/>
                  </a:lnTo>
                  <a:lnTo>
                    <a:pt x="13306" y="3942"/>
                  </a:lnTo>
                  <a:lnTo>
                    <a:pt x="13306" y="3947"/>
                  </a:lnTo>
                  <a:lnTo>
                    <a:pt x="13312" y="3966"/>
                  </a:lnTo>
                  <a:lnTo>
                    <a:pt x="13318" y="3972"/>
                  </a:lnTo>
                  <a:lnTo>
                    <a:pt x="13318" y="3983"/>
                  </a:lnTo>
                  <a:lnTo>
                    <a:pt x="13318" y="3995"/>
                  </a:lnTo>
                  <a:lnTo>
                    <a:pt x="13318" y="4002"/>
                  </a:lnTo>
                  <a:lnTo>
                    <a:pt x="13318" y="4014"/>
                  </a:lnTo>
                  <a:lnTo>
                    <a:pt x="13318" y="4019"/>
                  </a:lnTo>
                  <a:lnTo>
                    <a:pt x="13318" y="4031"/>
                  </a:lnTo>
                  <a:lnTo>
                    <a:pt x="13324" y="4038"/>
                  </a:lnTo>
                  <a:lnTo>
                    <a:pt x="13329" y="4044"/>
                  </a:lnTo>
                  <a:lnTo>
                    <a:pt x="13329" y="4050"/>
                  </a:lnTo>
                  <a:lnTo>
                    <a:pt x="13329" y="4133"/>
                  </a:lnTo>
                  <a:lnTo>
                    <a:pt x="13329" y="4163"/>
                  </a:lnTo>
                  <a:lnTo>
                    <a:pt x="13329" y="4175"/>
                  </a:lnTo>
                  <a:lnTo>
                    <a:pt x="13324" y="4175"/>
                  </a:lnTo>
                  <a:lnTo>
                    <a:pt x="13318" y="4169"/>
                  </a:lnTo>
                  <a:lnTo>
                    <a:pt x="13306" y="4158"/>
                  </a:lnTo>
                  <a:lnTo>
                    <a:pt x="13301" y="4152"/>
                  </a:lnTo>
                  <a:lnTo>
                    <a:pt x="13288" y="4152"/>
                  </a:lnTo>
                  <a:lnTo>
                    <a:pt x="13282" y="4146"/>
                  </a:lnTo>
                  <a:lnTo>
                    <a:pt x="13276" y="4152"/>
                  </a:lnTo>
                  <a:lnTo>
                    <a:pt x="13265" y="4152"/>
                  </a:lnTo>
                  <a:lnTo>
                    <a:pt x="13257" y="4152"/>
                  </a:lnTo>
                  <a:lnTo>
                    <a:pt x="13246" y="4139"/>
                  </a:lnTo>
                  <a:lnTo>
                    <a:pt x="13234" y="4133"/>
                  </a:lnTo>
                  <a:lnTo>
                    <a:pt x="13210" y="4110"/>
                  </a:lnTo>
                  <a:lnTo>
                    <a:pt x="13180" y="4074"/>
                  </a:lnTo>
                  <a:lnTo>
                    <a:pt x="13162" y="4061"/>
                  </a:lnTo>
                  <a:lnTo>
                    <a:pt x="13144" y="4044"/>
                  </a:lnTo>
                  <a:lnTo>
                    <a:pt x="13113" y="4025"/>
                  </a:lnTo>
                  <a:lnTo>
                    <a:pt x="13096" y="4019"/>
                  </a:lnTo>
                  <a:lnTo>
                    <a:pt x="13085" y="4014"/>
                  </a:lnTo>
                  <a:lnTo>
                    <a:pt x="13085" y="4002"/>
                  </a:lnTo>
                  <a:lnTo>
                    <a:pt x="13085" y="3995"/>
                  </a:lnTo>
                  <a:lnTo>
                    <a:pt x="13072" y="3989"/>
                  </a:lnTo>
                  <a:lnTo>
                    <a:pt x="13066" y="3995"/>
                  </a:lnTo>
                  <a:lnTo>
                    <a:pt x="13060" y="3995"/>
                  </a:lnTo>
                  <a:lnTo>
                    <a:pt x="13054" y="4002"/>
                  </a:lnTo>
                  <a:lnTo>
                    <a:pt x="13049" y="4008"/>
                  </a:lnTo>
                  <a:lnTo>
                    <a:pt x="13036" y="4002"/>
                  </a:lnTo>
                  <a:lnTo>
                    <a:pt x="13030" y="4002"/>
                  </a:lnTo>
                  <a:lnTo>
                    <a:pt x="13024" y="3989"/>
                  </a:lnTo>
                  <a:lnTo>
                    <a:pt x="12977" y="3947"/>
                  </a:lnTo>
                  <a:lnTo>
                    <a:pt x="12892" y="3894"/>
                  </a:lnTo>
                  <a:lnTo>
                    <a:pt x="12820" y="3840"/>
                  </a:lnTo>
                  <a:lnTo>
                    <a:pt x="12753" y="3798"/>
                  </a:lnTo>
                  <a:lnTo>
                    <a:pt x="12712" y="3768"/>
                  </a:lnTo>
                  <a:lnTo>
                    <a:pt x="12676" y="3750"/>
                  </a:lnTo>
                  <a:lnTo>
                    <a:pt x="12653" y="3732"/>
                  </a:lnTo>
                  <a:lnTo>
                    <a:pt x="12634" y="3720"/>
                  </a:lnTo>
                  <a:lnTo>
                    <a:pt x="12604" y="3684"/>
                  </a:lnTo>
                  <a:lnTo>
                    <a:pt x="12568" y="3654"/>
                  </a:lnTo>
                  <a:lnTo>
                    <a:pt x="12562" y="3648"/>
                  </a:lnTo>
                  <a:lnTo>
                    <a:pt x="12556" y="3642"/>
                  </a:lnTo>
                  <a:lnTo>
                    <a:pt x="12545" y="3618"/>
                  </a:lnTo>
                  <a:lnTo>
                    <a:pt x="12532" y="3606"/>
                  </a:lnTo>
                  <a:lnTo>
                    <a:pt x="12526" y="3588"/>
                  </a:lnTo>
                  <a:lnTo>
                    <a:pt x="12520" y="3570"/>
                  </a:lnTo>
                  <a:lnTo>
                    <a:pt x="12514" y="3563"/>
                  </a:lnTo>
                  <a:lnTo>
                    <a:pt x="12502" y="3557"/>
                  </a:lnTo>
                  <a:lnTo>
                    <a:pt x="12496" y="3540"/>
                  </a:lnTo>
                  <a:lnTo>
                    <a:pt x="12484" y="3516"/>
                  </a:lnTo>
                  <a:lnTo>
                    <a:pt x="12484" y="3504"/>
                  </a:lnTo>
                  <a:lnTo>
                    <a:pt x="12484" y="3485"/>
                  </a:lnTo>
                  <a:lnTo>
                    <a:pt x="12484" y="3468"/>
                  </a:lnTo>
                  <a:lnTo>
                    <a:pt x="12473" y="3455"/>
                  </a:lnTo>
                  <a:lnTo>
                    <a:pt x="12473" y="3444"/>
                  </a:lnTo>
                  <a:lnTo>
                    <a:pt x="12466" y="3438"/>
                  </a:lnTo>
                  <a:lnTo>
                    <a:pt x="12460" y="3426"/>
                  </a:lnTo>
                  <a:lnTo>
                    <a:pt x="12460" y="3413"/>
                  </a:lnTo>
                  <a:lnTo>
                    <a:pt x="12473" y="3413"/>
                  </a:lnTo>
                  <a:lnTo>
                    <a:pt x="12478" y="3408"/>
                  </a:lnTo>
                  <a:lnTo>
                    <a:pt x="12484" y="3408"/>
                  </a:lnTo>
                  <a:lnTo>
                    <a:pt x="12478" y="3402"/>
                  </a:lnTo>
                  <a:lnTo>
                    <a:pt x="12473" y="3402"/>
                  </a:lnTo>
                  <a:lnTo>
                    <a:pt x="12466" y="3402"/>
                  </a:lnTo>
                  <a:lnTo>
                    <a:pt x="12460" y="3396"/>
                  </a:lnTo>
                  <a:lnTo>
                    <a:pt x="12460" y="3390"/>
                  </a:lnTo>
                  <a:lnTo>
                    <a:pt x="12460" y="3377"/>
                  </a:lnTo>
                  <a:lnTo>
                    <a:pt x="12460" y="3372"/>
                  </a:lnTo>
                  <a:lnTo>
                    <a:pt x="12448" y="3360"/>
                  </a:lnTo>
                  <a:lnTo>
                    <a:pt x="12442" y="3347"/>
                  </a:lnTo>
                  <a:lnTo>
                    <a:pt x="12430" y="3336"/>
                  </a:lnTo>
                  <a:lnTo>
                    <a:pt x="12418" y="3330"/>
                  </a:lnTo>
                  <a:lnTo>
                    <a:pt x="12406" y="3324"/>
                  </a:lnTo>
                  <a:lnTo>
                    <a:pt x="12388" y="3318"/>
                  </a:lnTo>
                  <a:lnTo>
                    <a:pt x="12382" y="3318"/>
                  </a:lnTo>
                  <a:lnTo>
                    <a:pt x="12382" y="3305"/>
                  </a:lnTo>
                  <a:lnTo>
                    <a:pt x="12382" y="3300"/>
                  </a:lnTo>
                  <a:lnTo>
                    <a:pt x="12382" y="3294"/>
                  </a:lnTo>
                  <a:lnTo>
                    <a:pt x="12388" y="3282"/>
                  </a:lnTo>
                  <a:lnTo>
                    <a:pt x="12406" y="3275"/>
                  </a:lnTo>
                  <a:lnTo>
                    <a:pt x="12412" y="3264"/>
                  </a:lnTo>
                  <a:lnTo>
                    <a:pt x="12418" y="3264"/>
                  </a:lnTo>
                  <a:lnTo>
                    <a:pt x="12418" y="3252"/>
                  </a:lnTo>
                  <a:lnTo>
                    <a:pt x="12418" y="3246"/>
                  </a:lnTo>
                  <a:lnTo>
                    <a:pt x="12412" y="3233"/>
                  </a:lnTo>
                  <a:lnTo>
                    <a:pt x="12406" y="3228"/>
                  </a:lnTo>
                  <a:lnTo>
                    <a:pt x="12406" y="3216"/>
                  </a:lnTo>
                  <a:lnTo>
                    <a:pt x="12406" y="3210"/>
                  </a:lnTo>
                  <a:lnTo>
                    <a:pt x="12418" y="3197"/>
                  </a:lnTo>
                  <a:lnTo>
                    <a:pt x="12424" y="3192"/>
                  </a:lnTo>
                  <a:lnTo>
                    <a:pt x="12437" y="3180"/>
                  </a:lnTo>
                  <a:lnTo>
                    <a:pt x="12442" y="3180"/>
                  </a:lnTo>
                  <a:lnTo>
                    <a:pt x="12442" y="3167"/>
                  </a:lnTo>
                  <a:lnTo>
                    <a:pt x="12437" y="3156"/>
                  </a:lnTo>
                  <a:lnTo>
                    <a:pt x="12430" y="3138"/>
                  </a:lnTo>
                  <a:lnTo>
                    <a:pt x="12424" y="3120"/>
                  </a:lnTo>
                  <a:lnTo>
                    <a:pt x="12424" y="3095"/>
                  </a:lnTo>
                  <a:lnTo>
                    <a:pt x="12424" y="3078"/>
                  </a:lnTo>
                  <a:lnTo>
                    <a:pt x="12430" y="3059"/>
                  </a:lnTo>
                  <a:lnTo>
                    <a:pt x="12430" y="3030"/>
                  </a:lnTo>
                  <a:lnTo>
                    <a:pt x="12430" y="3012"/>
                  </a:lnTo>
                  <a:lnTo>
                    <a:pt x="12424" y="3006"/>
                  </a:lnTo>
                  <a:lnTo>
                    <a:pt x="12424" y="2987"/>
                  </a:lnTo>
                  <a:lnTo>
                    <a:pt x="12418" y="2976"/>
                  </a:lnTo>
                  <a:lnTo>
                    <a:pt x="12406" y="2964"/>
                  </a:lnTo>
                  <a:lnTo>
                    <a:pt x="12388" y="2945"/>
                  </a:lnTo>
                  <a:lnTo>
                    <a:pt x="12382" y="2940"/>
                  </a:lnTo>
                  <a:lnTo>
                    <a:pt x="12382" y="2934"/>
                  </a:lnTo>
                  <a:lnTo>
                    <a:pt x="12382" y="2928"/>
                  </a:lnTo>
                  <a:lnTo>
                    <a:pt x="12382" y="2909"/>
                  </a:lnTo>
                  <a:lnTo>
                    <a:pt x="12388" y="2904"/>
                  </a:lnTo>
                  <a:lnTo>
                    <a:pt x="12376" y="2862"/>
                  </a:lnTo>
                  <a:lnTo>
                    <a:pt x="12365" y="2843"/>
                  </a:lnTo>
                  <a:lnTo>
                    <a:pt x="12358" y="2814"/>
                  </a:lnTo>
                  <a:lnTo>
                    <a:pt x="12358" y="2796"/>
                  </a:lnTo>
                  <a:lnTo>
                    <a:pt x="12358" y="2778"/>
                  </a:lnTo>
                  <a:lnTo>
                    <a:pt x="12358" y="2754"/>
                  </a:lnTo>
                  <a:lnTo>
                    <a:pt x="12358" y="2742"/>
                  </a:lnTo>
                  <a:lnTo>
                    <a:pt x="12352" y="2735"/>
                  </a:lnTo>
                  <a:lnTo>
                    <a:pt x="12346" y="2724"/>
                  </a:lnTo>
                  <a:lnTo>
                    <a:pt x="12340" y="2712"/>
                  </a:lnTo>
                  <a:lnTo>
                    <a:pt x="12334" y="2693"/>
                  </a:lnTo>
                  <a:lnTo>
                    <a:pt x="12334" y="2670"/>
                  </a:lnTo>
                  <a:lnTo>
                    <a:pt x="12334" y="2657"/>
                  </a:lnTo>
                  <a:lnTo>
                    <a:pt x="12334" y="2652"/>
                  </a:lnTo>
                  <a:lnTo>
                    <a:pt x="12310" y="2627"/>
                  </a:lnTo>
                  <a:lnTo>
                    <a:pt x="12304" y="2616"/>
                  </a:lnTo>
                  <a:lnTo>
                    <a:pt x="12304" y="2598"/>
                  </a:lnTo>
                  <a:lnTo>
                    <a:pt x="12304" y="2580"/>
                  </a:lnTo>
                  <a:lnTo>
                    <a:pt x="12310" y="2513"/>
                  </a:lnTo>
                  <a:lnTo>
                    <a:pt x="12316" y="2496"/>
                  </a:lnTo>
                  <a:lnTo>
                    <a:pt x="12329" y="2472"/>
                  </a:lnTo>
                  <a:lnTo>
                    <a:pt x="12334" y="2466"/>
                  </a:lnTo>
                  <a:lnTo>
                    <a:pt x="12334" y="2454"/>
                  </a:lnTo>
                  <a:lnTo>
                    <a:pt x="12334" y="2441"/>
                  </a:lnTo>
                  <a:lnTo>
                    <a:pt x="12334" y="2436"/>
                  </a:lnTo>
                  <a:lnTo>
                    <a:pt x="12329" y="2430"/>
                  </a:lnTo>
                  <a:lnTo>
                    <a:pt x="12316" y="2430"/>
                  </a:lnTo>
                  <a:lnTo>
                    <a:pt x="12310" y="2430"/>
                  </a:lnTo>
                  <a:lnTo>
                    <a:pt x="12304" y="2430"/>
                  </a:lnTo>
                  <a:lnTo>
                    <a:pt x="12299" y="2430"/>
                  </a:lnTo>
                  <a:lnTo>
                    <a:pt x="12293" y="2418"/>
                  </a:lnTo>
                  <a:lnTo>
                    <a:pt x="12293" y="2405"/>
                  </a:lnTo>
                  <a:lnTo>
                    <a:pt x="12293" y="2382"/>
                  </a:lnTo>
                  <a:lnTo>
                    <a:pt x="12286" y="2364"/>
                  </a:lnTo>
                  <a:lnTo>
                    <a:pt x="12280" y="2364"/>
                  </a:lnTo>
                  <a:lnTo>
                    <a:pt x="12274" y="2364"/>
                  </a:lnTo>
                  <a:lnTo>
                    <a:pt x="12263" y="2364"/>
                  </a:lnTo>
                  <a:lnTo>
                    <a:pt x="12250" y="2364"/>
                  </a:lnTo>
                  <a:lnTo>
                    <a:pt x="12244" y="2364"/>
                  </a:lnTo>
                  <a:lnTo>
                    <a:pt x="12238" y="2358"/>
                  </a:lnTo>
                  <a:lnTo>
                    <a:pt x="12232" y="2339"/>
                  </a:lnTo>
                  <a:lnTo>
                    <a:pt x="12227" y="2328"/>
                  </a:lnTo>
                  <a:lnTo>
                    <a:pt x="12221" y="2322"/>
                  </a:lnTo>
                  <a:lnTo>
                    <a:pt x="12196" y="2303"/>
                  </a:lnTo>
                  <a:lnTo>
                    <a:pt x="12172" y="2292"/>
                  </a:lnTo>
                  <a:lnTo>
                    <a:pt x="12155" y="2267"/>
                  </a:lnTo>
                  <a:lnTo>
                    <a:pt x="12149" y="2256"/>
                  </a:lnTo>
                  <a:lnTo>
                    <a:pt x="12142" y="2238"/>
                  </a:lnTo>
                  <a:lnTo>
                    <a:pt x="12142" y="2220"/>
                  </a:lnTo>
                  <a:lnTo>
                    <a:pt x="12142" y="2202"/>
                  </a:lnTo>
                  <a:lnTo>
                    <a:pt x="12149" y="2195"/>
                  </a:lnTo>
                  <a:lnTo>
                    <a:pt x="12155" y="2184"/>
                  </a:lnTo>
                  <a:lnTo>
                    <a:pt x="12166" y="2178"/>
                  </a:lnTo>
                  <a:lnTo>
                    <a:pt x="12172" y="2166"/>
                  </a:lnTo>
                  <a:lnTo>
                    <a:pt x="12172" y="2154"/>
                  </a:lnTo>
                  <a:lnTo>
                    <a:pt x="12172" y="2148"/>
                  </a:lnTo>
                  <a:lnTo>
                    <a:pt x="12172" y="2142"/>
                  </a:lnTo>
                  <a:lnTo>
                    <a:pt x="12166" y="2142"/>
                  </a:lnTo>
                  <a:lnTo>
                    <a:pt x="12155" y="2148"/>
                  </a:lnTo>
                  <a:lnTo>
                    <a:pt x="12136" y="2166"/>
                  </a:lnTo>
                  <a:lnTo>
                    <a:pt x="12113" y="2172"/>
                  </a:lnTo>
                  <a:lnTo>
                    <a:pt x="12106" y="2178"/>
                  </a:lnTo>
                  <a:lnTo>
                    <a:pt x="12100" y="2184"/>
                  </a:lnTo>
                  <a:lnTo>
                    <a:pt x="12094" y="2195"/>
                  </a:lnTo>
                  <a:lnTo>
                    <a:pt x="12094" y="2208"/>
                  </a:lnTo>
                  <a:lnTo>
                    <a:pt x="12088" y="2220"/>
                  </a:lnTo>
                  <a:lnTo>
                    <a:pt x="12088" y="2231"/>
                  </a:lnTo>
                  <a:lnTo>
                    <a:pt x="12088" y="2238"/>
                  </a:lnTo>
                  <a:lnTo>
                    <a:pt x="12083" y="2244"/>
                  </a:lnTo>
                  <a:lnTo>
                    <a:pt x="12077" y="2244"/>
                  </a:lnTo>
                  <a:lnTo>
                    <a:pt x="12077" y="2250"/>
                  </a:lnTo>
                  <a:lnTo>
                    <a:pt x="12070" y="2261"/>
                  </a:lnTo>
                  <a:lnTo>
                    <a:pt x="12070" y="2280"/>
                  </a:lnTo>
                  <a:lnTo>
                    <a:pt x="12070" y="2292"/>
                  </a:lnTo>
                  <a:lnTo>
                    <a:pt x="12077" y="2303"/>
                  </a:lnTo>
                  <a:lnTo>
                    <a:pt x="12083" y="2303"/>
                  </a:lnTo>
                  <a:lnTo>
                    <a:pt x="12088" y="2297"/>
                  </a:lnTo>
                  <a:lnTo>
                    <a:pt x="12100" y="2303"/>
                  </a:lnTo>
                  <a:lnTo>
                    <a:pt x="12100" y="2310"/>
                  </a:lnTo>
                  <a:lnTo>
                    <a:pt x="12100" y="2322"/>
                  </a:lnTo>
                  <a:lnTo>
                    <a:pt x="12106" y="2322"/>
                  </a:lnTo>
                  <a:lnTo>
                    <a:pt x="12124" y="2339"/>
                  </a:lnTo>
                  <a:lnTo>
                    <a:pt x="12142" y="2352"/>
                  </a:lnTo>
                  <a:lnTo>
                    <a:pt x="12149" y="2358"/>
                  </a:lnTo>
                  <a:lnTo>
                    <a:pt x="12149" y="2364"/>
                  </a:lnTo>
                  <a:lnTo>
                    <a:pt x="12149" y="2375"/>
                  </a:lnTo>
                  <a:lnTo>
                    <a:pt x="12155" y="2375"/>
                  </a:lnTo>
                  <a:lnTo>
                    <a:pt x="12166" y="2375"/>
                  </a:lnTo>
                  <a:lnTo>
                    <a:pt x="12172" y="2375"/>
                  </a:lnTo>
                  <a:lnTo>
                    <a:pt x="12185" y="2375"/>
                  </a:lnTo>
                  <a:lnTo>
                    <a:pt x="12196" y="2375"/>
                  </a:lnTo>
                  <a:lnTo>
                    <a:pt x="12202" y="2382"/>
                  </a:lnTo>
                  <a:lnTo>
                    <a:pt x="12208" y="2382"/>
                  </a:lnTo>
                  <a:lnTo>
                    <a:pt x="12208" y="2400"/>
                  </a:lnTo>
                  <a:lnTo>
                    <a:pt x="12208" y="2405"/>
                  </a:lnTo>
                  <a:lnTo>
                    <a:pt x="12196" y="2405"/>
                  </a:lnTo>
                  <a:lnTo>
                    <a:pt x="12191" y="2411"/>
                  </a:lnTo>
                  <a:lnTo>
                    <a:pt x="12172" y="2411"/>
                  </a:lnTo>
                  <a:lnTo>
                    <a:pt x="12166" y="2411"/>
                  </a:lnTo>
                  <a:lnTo>
                    <a:pt x="12166" y="2418"/>
                  </a:lnTo>
                  <a:lnTo>
                    <a:pt x="12166" y="2424"/>
                  </a:lnTo>
                  <a:lnTo>
                    <a:pt x="12160" y="2430"/>
                  </a:lnTo>
                  <a:lnTo>
                    <a:pt x="12155" y="2430"/>
                  </a:lnTo>
                  <a:lnTo>
                    <a:pt x="12166" y="2460"/>
                  </a:lnTo>
                  <a:lnTo>
                    <a:pt x="12172" y="2513"/>
                  </a:lnTo>
                  <a:lnTo>
                    <a:pt x="12178" y="2598"/>
                  </a:lnTo>
                  <a:lnTo>
                    <a:pt x="12178" y="2616"/>
                  </a:lnTo>
                  <a:lnTo>
                    <a:pt x="12191" y="2634"/>
                  </a:lnTo>
                  <a:lnTo>
                    <a:pt x="12196" y="2652"/>
                  </a:lnTo>
                  <a:lnTo>
                    <a:pt x="12196" y="2663"/>
                  </a:lnTo>
                  <a:lnTo>
                    <a:pt x="12196" y="2670"/>
                  </a:lnTo>
                  <a:lnTo>
                    <a:pt x="12191" y="2670"/>
                  </a:lnTo>
                  <a:lnTo>
                    <a:pt x="12185" y="2676"/>
                  </a:lnTo>
                  <a:lnTo>
                    <a:pt x="12185" y="2706"/>
                  </a:lnTo>
                  <a:lnTo>
                    <a:pt x="12185" y="2718"/>
                  </a:lnTo>
                  <a:lnTo>
                    <a:pt x="12185" y="2724"/>
                  </a:lnTo>
                  <a:lnTo>
                    <a:pt x="12178" y="2724"/>
                  </a:lnTo>
                  <a:lnTo>
                    <a:pt x="12172" y="2724"/>
                  </a:lnTo>
                  <a:lnTo>
                    <a:pt x="12172" y="2718"/>
                  </a:lnTo>
                  <a:lnTo>
                    <a:pt x="12149" y="2693"/>
                  </a:lnTo>
                  <a:lnTo>
                    <a:pt x="12149" y="2682"/>
                  </a:lnTo>
                  <a:lnTo>
                    <a:pt x="12149" y="2670"/>
                  </a:lnTo>
                  <a:lnTo>
                    <a:pt x="12136" y="2657"/>
                  </a:lnTo>
                  <a:lnTo>
                    <a:pt x="12130" y="2657"/>
                  </a:lnTo>
                  <a:lnTo>
                    <a:pt x="12124" y="2670"/>
                  </a:lnTo>
                  <a:lnTo>
                    <a:pt x="12124" y="2688"/>
                  </a:lnTo>
                  <a:lnTo>
                    <a:pt x="12119" y="2706"/>
                  </a:lnTo>
                  <a:lnTo>
                    <a:pt x="12119" y="2712"/>
                  </a:lnTo>
                  <a:lnTo>
                    <a:pt x="12113" y="2712"/>
                  </a:lnTo>
                  <a:lnTo>
                    <a:pt x="12106" y="2706"/>
                  </a:lnTo>
                  <a:lnTo>
                    <a:pt x="12106" y="2693"/>
                  </a:lnTo>
                  <a:lnTo>
                    <a:pt x="12106" y="2682"/>
                  </a:lnTo>
                  <a:lnTo>
                    <a:pt x="12100" y="2676"/>
                  </a:lnTo>
                  <a:lnTo>
                    <a:pt x="12088" y="2670"/>
                  </a:lnTo>
                  <a:lnTo>
                    <a:pt x="12083" y="2670"/>
                  </a:lnTo>
                  <a:lnTo>
                    <a:pt x="12077" y="2670"/>
                  </a:lnTo>
                  <a:lnTo>
                    <a:pt x="12070" y="2657"/>
                  </a:lnTo>
                  <a:lnTo>
                    <a:pt x="12058" y="2646"/>
                  </a:lnTo>
                  <a:lnTo>
                    <a:pt x="12041" y="2610"/>
                  </a:lnTo>
                  <a:lnTo>
                    <a:pt x="12028" y="2580"/>
                  </a:lnTo>
                  <a:lnTo>
                    <a:pt x="12028" y="2568"/>
                  </a:lnTo>
                  <a:lnTo>
                    <a:pt x="12016" y="2555"/>
                  </a:lnTo>
                  <a:lnTo>
                    <a:pt x="12011" y="2555"/>
                  </a:lnTo>
                  <a:lnTo>
                    <a:pt x="11998" y="2555"/>
                  </a:lnTo>
                  <a:lnTo>
                    <a:pt x="11998" y="2562"/>
                  </a:lnTo>
                  <a:lnTo>
                    <a:pt x="11998" y="2574"/>
                  </a:lnTo>
                  <a:lnTo>
                    <a:pt x="11998" y="2604"/>
                  </a:lnTo>
                  <a:lnTo>
                    <a:pt x="11998" y="2634"/>
                  </a:lnTo>
                  <a:lnTo>
                    <a:pt x="11998" y="2646"/>
                  </a:lnTo>
                  <a:lnTo>
                    <a:pt x="11992" y="2652"/>
                  </a:lnTo>
                  <a:lnTo>
                    <a:pt x="11986" y="2646"/>
                  </a:lnTo>
                  <a:lnTo>
                    <a:pt x="11969" y="2634"/>
                  </a:lnTo>
                  <a:lnTo>
                    <a:pt x="11962" y="2627"/>
                  </a:lnTo>
                  <a:lnTo>
                    <a:pt x="11956" y="2627"/>
                  </a:lnTo>
                  <a:lnTo>
                    <a:pt x="11939" y="2634"/>
                  </a:lnTo>
                  <a:lnTo>
                    <a:pt x="11939" y="2640"/>
                  </a:lnTo>
                  <a:lnTo>
                    <a:pt x="11933" y="2640"/>
                  </a:lnTo>
                  <a:lnTo>
                    <a:pt x="11933" y="2652"/>
                  </a:lnTo>
                  <a:lnTo>
                    <a:pt x="11933" y="2657"/>
                  </a:lnTo>
                  <a:lnTo>
                    <a:pt x="11933" y="2663"/>
                  </a:lnTo>
                  <a:lnTo>
                    <a:pt x="11933" y="2670"/>
                  </a:lnTo>
                  <a:lnTo>
                    <a:pt x="11933" y="2676"/>
                  </a:lnTo>
                  <a:lnTo>
                    <a:pt x="11926" y="2688"/>
                  </a:lnTo>
                  <a:lnTo>
                    <a:pt x="11914" y="2693"/>
                  </a:lnTo>
                  <a:lnTo>
                    <a:pt x="11908" y="2706"/>
                  </a:lnTo>
                  <a:lnTo>
                    <a:pt x="11903" y="2712"/>
                  </a:lnTo>
                  <a:lnTo>
                    <a:pt x="11903" y="2724"/>
                  </a:lnTo>
                  <a:lnTo>
                    <a:pt x="11903" y="2729"/>
                  </a:lnTo>
                  <a:lnTo>
                    <a:pt x="11890" y="2735"/>
                  </a:lnTo>
                  <a:lnTo>
                    <a:pt x="11884" y="2742"/>
                  </a:lnTo>
                  <a:lnTo>
                    <a:pt x="11878" y="2748"/>
                  </a:lnTo>
                  <a:lnTo>
                    <a:pt x="11872" y="2754"/>
                  </a:lnTo>
                  <a:lnTo>
                    <a:pt x="11872" y="2765"/>
                  </a:lnTo>
                  <a:lnTo>
                    <a:pt x="11867" y="2784"/>
                  </a:lnTo>
                  <a:lnTo>
                    <a:pt x="11867" y="2807"/>
                  </a:lnTo>
                  <a:lnTo>
                    <a:pt x="11861" y="2820"/>
                  </a:lnTo>
                  <a:lnTo>
                    <a:pt x="11861" y="2843"/>
                  </a:lnTo>
                  <a:lnTo>
                    <a:pt x="11861" y="2862"/>
                  </a:lnTo>
                  <a:lnTo>
                    <a:pt x="11867" y="2868"/>
                  </a:lnTo>
                  <a:lnTo>
                    <a:pt x="11872" y="2873"/>
                  </a:lnTo>
                  <a:lnTo>
                    <a:pt x="11884" y="2886"/>
                  </a:lnTo>
                  <a:lnTo>
                    <a:pt x="11884" y="2898"/>
                  </a:lnTo>
                  <a:lnTo>
                    <a:pt x="11884" y="2909"/>
                  </a:lnTo>
                  <a:lnTo>
                    <a:pt x="11884" y="2928"/>
                  </a:lnTo>
                  <a:lnTo>
                    <a:pt x="11884" y="2945"/>
                  </a:lnTo>
                  <a:lnTo>
                    <a:pt x="11884" y="2951"/>
                  </a:lnTo>
                  <a:lnTo>
                    <a:pt x="11884" y="2958"/>
                  </a:lnTo>
                  <a:lnTo>
                    <a:pt x="11897" y="2976"/>
                  </a:lnTo>
                  <a:lnTo>
                    <a:pt x="11903" y="2994"/>
                  </a:lnTo>
                  <a:lnTo>
                    <a:pt x="11908" y="3012"/>
                  </a:lnTo>
                  <a:lnTo>
                    <a:pt x="11914" y="3017"/>
                  </a:lnTo>
                  <a:lnTo>
                    <a:pt x="11914" y="3059"/>
                  </a:lnTo>
                  <a:lnTo>
                    <a:pt x="11914" y="3095"/>
                  </a:lnTo>
                  <a:lnTo>
                    <a:pt x="11914" y="3114"/>
                  </a:lnTo>
                  <a:lnTo>
                    <a:pt x="11914" y="3144"/>
                  </a:lnTo>
                  <a:lnTo>
                    <a:pt x="11914" y="3174"/>
                  </a:lnTo>
                  <a:lnTo>
                    <a:pt x="11914" y="3186"/>
                  </a:lnTo>
                  <a:lnTo>
                    <a:pt x="11914" y="3197"/>
                  </a:lnTo>
                  <a:lnTo>
                    <a:pt x="11920" y="3197"/>
                  </a:lnTo>
                  <a:lnTo>
                    <a:pt x="11926" y="3197"/>
                  </a:lnTo>
                  <a:lnTo>
                    <a:pt x="11933" y="3197"/>
                  </a:lnTo>
                  <a:lnTo>
                    <a:pt x="11933" y="3210"/>
                  </a:lnTo>
                  <a:lnTo>
                    <a:pt x="11933" y="3216"/>
                  </a:lnTo>
                  <a:lnTo>
                    <a:pt x="11933" y="3222"/>
                  </a:lnTo>
                  <a:lnTo>
                    <a:pt x="11933" y="3228"/>
                  </a:lnTo>
                  <a:lnTo>
                    <a:pt x="11939" y="3233"/>
                  </a:lnTo>
                  <a:lnTo>
                    <a:pt x="11944" y="3239"/>
                  </a:lnTo>
                  <a:lnTo>
                    <a:pt x="11950" y="3252"/>
                  </a:lnTo>
                  <a:lnTo>
                    <a:pt x="11956" y="3258"/>
                  </a:lnTo>
                  <a:lnTo>
                    <a:pt x="11962" y="3264"/>
                  </a:lnTo>
                  <a:lnTo>
                    <a:pt x="11962" y="3275"/>
                  </a:lnTo>
                  <a:lnTo>
                    <a:pt x="11962" y="3282"/>
                  </a:lnTo>
                  <a:lnTo>
                    <a:pt x="11969" y="3294"/>
                  </a:lnTo>
                  <a:lnTo>
                    <a:pt x="11986" y="3294"/>
                  </a:lnTo>
                  <a:lnTo>
                    <a:pt x="11986" y="3288"/>
                  </a:lnTo>
                  <a:lnTo>
                    <a:pt x="11992" y="3275"/>
                  </a:lnTo>
                  <a:lnTo>
                    <a:pt x="11992" y="3264"/>
                  </a:lnTo>
                  <a:lnTo>
                    <a:pt x="11998" y="3252"/>
                  </a:lnTo>
                  <a:lnTo>
                    <a:pt x="12011" y="3246"/>
                  </a:lnTo>
                  <a:lnTo>
                    <a:pt x="12022" y="3239"/>
                  </a:lnTo>
                  <a:lnTo>
                    <a:pt x="12034" y="3228"/>
                  </a:lnTo>
                  <a:lnTo>
                    <a:pt x="12041" y="3222"/>
                  </a:lnTo>
                  <a:lnTo>
                    <a:pt x="12052" y="3228"/>
                  </a:lnTo>
                  <a:lnTo>
                    <a:pt x="12070" y="3228"/>
                  </a:lnTo>
                  <a:lnTo>
                    <a:pt x="12077" y="3233"/>
                  </a:lnTo>
                  <a:lnTo>
                    <a:pt x="12077" y="3239"/>
                  </a:lnTo>
                  <a:lnTo>
                    <a:pt x="12083" y="3258"/>
                  </a:lnTo>
                  <a:lnTo>
                    <a:pt x="12083" y="3269"/>
                  </a:lnTo>
                  <a:lnTo>
                    <a:pt x="12077" y="3282"/>
                  </a:lnTo>
                  <a:lnTo>
                    <a:pt x="12070" y="3288"/>
                  </a:lnTo>
                  <a:lnTo>
                    <a:pt x="12052" y="3300"/>
                  </a:lnTo>
                  <a:lnTo>
                    <a:pt x="12041" y="3305"/>
                  </a:lnTo>
                  <a:lnTo>
                    <a:pt x="12034" y="3318"/>
                  </a:lnTo>
                  <a:lnTo>
                    <a:pt x="12034" y="3336"/>
                  </a:lnTo>
                  <a:lnTo>
                    <a:pt x="12034" y="3347"/>
                  </a:lnTo>
                  <a:lnTo>
                    <a:pt x="12028" y="3354"/>
                  </a:lnTo>
                  <a:lnTo>
                    <a:pt x="12028" y="3360"/>
                  </a:lnTo>
                  <a:lnTo>
                    <a:pt x="12016" y="3366"/>
                  </a:lnTo>
                  <a:lnTo>
                    <a:pt x="12011" y="3360"/>
                  </a:lnTo>
                  <a:lnTo>
                    <a:pt x="11998" y="3354"/>
                  </a:lnTo>
                  <a:lnTo>
                    <a:pt x="11992" y="3354"/>
                  </a:lnTo>
                  <a:lnTo>
                    <a:pt x="11986" y="3354"/>
                  </a:lnTo>
                  <a:lnTo>
                    <a:pt x="11969" y="3372"/>
                  </a:lnTo>
                  <a:lnTo>
                    <a:pt x="11969" y="3377"/>
                  </a:lnTo>
                  <a:lnTo>
                    <a:pt x="11969" y="3390"/>
                  </a:lnTo>
                  <a:lnTo>
                    <a:pt x="11969" y="3402"/>
                  </a:lnTo>
                  <a:lnTo>
                    <a:pt x="11969" y="3413"/>
                  </a:lnTo>
                  <a:lnTo>
                    <a:pt x="11962" y="3419"/>
                  </a:lnTo>
                  <a:lnTo>
                    <a:pt x="11962" y="3426"/>
                  </a:lnTo>
                  <a:lnTo>
                    <a:pt x="11962" y="3432"/>
                  </a:lnTo>
                  <a:lnTo>
                    <a:pt x="11969" y="3438"/>
                  </a:lnTo>
                  <a:lnTo>
                    <a:pt x="11969" y="3444"/>
                  </a:lnTo>
                  <a:lnTo>
                    <a:pt x="11969" y="3455"/>
                  </a:lnTo>
                  <a:lnTo>
                    <a:pt x="11962" y="3462"/>
                  </a:lnTo>
                  <a:lnTo>
                    <a:pt x="11962" y="3468"/>
                  </a:lnTo>
                  <a:lnTo>
                    <a:pt x="11956" y="3468"/>
                  </a:lnTo>
                  <a:lnTo>
                    <a:pt x="11944" y="3468"/>
                  </a:lnTo>
                  <a:lnTo>
                    <a:pt x="11933" y="3468"/>
                  </a:lnTo>
                  <a:lnTo>
                    <a:pt x="11926" y="3468"/>
                  </a:lnTo>
                  <a:lnTo>
                    <a:pt x="11920" y="3474"/>
                  </a:lnTo>
                  <a:lnTo>
                    <a:pt x="11920" y="3480"/>
                  </a:lnTo>
                  <a:lnTo>
                    <a:pt x="11920" y="3491"/>
                  </a:lnTo>
                  <a:lnTo>
                    <a:pt x="11920" y="3510"/>
                  </a:lnTo>
                  <a:lnTo>
                    <a:pt x="11920" y="3516"/>
                  </a:lnTo>
                  <a:lnTo>
                    <a:pt x="11914" y="3516"/>
                  </a:lnTo>
                  <a:lnTo>
                    <a:pt x="11884" y="3552"/>
                  </a:lnTo>
                  <a:lnTo>
                    <a:pt x="11872" y="3557"/>
                  </a:lnTo>
                  <a:lnTo>
                    <a:pt x="11861" y="3557"/>
                  </a:lnTo>
                  <a:lnTo>
                    <a:pt x="11848" y="3557"/>
                  </a:lnTo>
                  <a:lnTo>
                    <a:pt x="11831" y="3552"/>
                  </a:lnTo>
                  <a:lnTo>
                    <a:pt x="11831" y="3546"/>
                  </a:lnTo>
                  <a:lnTo>
                    <a:pt x="11825" y="3540"/>
                  </a:lnTo>
                  <a:lnTo>
                    <a:pt x="11825" y="3527"/>
                  </a:lnTo>
                  <a:lnTo>
                    <a:pt x="11831" y="3516"/>
                  </a:lnTo>
                  <a:lnTo>
                    <a:pt x="11836" y="3516"/>
                  </a:lnTo>
                  <a:lnTo>
                    <a:pt x="11848" y="3504"/>
                  </a:lnTo>
                  <a:lnTo>
                    <a:pt x="11878" y="3485"/>
                  </a:lnTo>
                  <a:lnTo>
                    <a:pt x="11884" y="3474"/>
                  </a:lnTo>
                  <a:lnTo>
                    <a:pt x="11884" y="3462"/>
                  </a:lnTo>
                  <a:lnTo>
                    <a:pt x="11897" y="3455"/>
                  </a:lnTo>
                  <a:lnTo>
                    <a:pt x="11897" y="3444"/>
                  </a:lnTo>
                  <a:lnTo>
                    <a:pt x="11890" y="3444"/>
                  </a:lnTo>
                  <a:lnTo>
                    <a:pt x="11884" y="3444"/>
                  </a:lnTo>
                  <a:lnTo>
                    <a:pt x="11872" y="3455"/>
                  </a:lnTo>
                  <a:lnTo>
                    <a:pt x="11861" y="3455"/>
                  </a:lnTo>
                  <a:lnTo>
                    <a:pt x="11848" y="3468"/>
                  </a:lnTo>
                  <a:lnTo>
                    <a:pt x="11836" y="3468"/>
                  </a:lnTo>
                  <a:lnTo>
                    <a:pt x="11825" y="3462"/>
                  </a:lnTo>
                  <a:lnTo>
                    <a:pt x="11800" y="3455"/>
                  </a:lnTo>
                  <a:lnTo>
                    <a:pt x="11782" y="3462"/>
                  </a:lnTo>
                  <a:lnTo>
                    <a:pt x="11764" y="3474"/>
                  </a:lnTo>
                  <a:lnTo>
                    <a:pt x="11764" y="3480"/>
                  </a:lnTo>
                  <a:lnTo>
                    <a:pt x="11764" y="3491"/>
                  </a:lnTo>
                  <a:lnTo>
                    <a:pt x="11764" y="3510"/>
                  </a:lnTo>
                  <a:lnTo>
                    <a:pt x="11764" y="3516"/>
                  </a:lnTo>
                  <a:lnTo>
                    <a:pt x="11753" y="3516"/>
                  </a:lnTo>
                  <a:lnTo>
                    <a:pt x="11740" y="3516"/>
                  </a:lnTo>
                  <a:lnTo>
                    <a:pt x="11728" y="3516"/>
                  </a:lnTo>
                  <a:lnTo>
                    <a:pt x="11723" y="3516"/>
                  </a:lnTo>
                  <a:lnTo>
                    <a:pt x="11681" y="3534"/>
                  </a:lnTo>
                  <a:lnTo>
                    <a:pt x="11656" y="3540"/>
                  </a:lnTo>
                  <a:lnTo>
                    <a:pt x="11645" y="3546"/>
                  </a:lnTo>
                  <a:lnTo>
                    <a:pt x="11632" y="3552"/>
                  </a:lnTo>
                  <a:lnTo>
                    <a:pt x="11626" y="3557"/>
                  </a:lnTo>
                  <a:lnTo>
                    <a:pt x="11626" y="3570"/>
                  </a:lnTo>
                  <a:lnTo>
                    <a:pt x="11615" y="3588"/>
                  </a:lnTo>
                  <a:lnTo>
                    <a:pt x="11620" y="3593"/>
                  </a:lnTo>
                  <a:lnTo>
                    <a:pt x="11626" y="3599"/>
                  </a:lnTo>
                  <a:lnTo>
                    <a:pt x="11638" y="3606"/>
                  </a:lnTo>
                  <a:lnTo>
                    <a:pt x="11638" y="3612"/>
                  </a:lnTo>
                  <a:lnTo>
                    <a:pt x="11638" y="3624"/>
                  </a:lnTo>
                  <a:lnTo>
                    <a:pt x="11626" y="3629"/>
                  </a:lnTo>
                  <a:lnTo>
                    <a:pt x="11609" y="3648"/>
                  </a:lnTo>
                  <a:lnTo>
                    <a:pt x="11615" y="3648"/>
                  </a:lnTo>
                  <a:lnTo>
                    <a:pt x="11626" y="3648"/>
                  </a:lnTo>
                  <a:lnTo>
                    <a:pt x="11645" y="3648"/>
                  </a:lnTo>
                  <a:lnTo>
                    <a:pt x="11651" y="3648"/>
                  </a:lnTo>
                  <a:lnTo>
                    <a:pt x="11651" y="3654"/>
                  </a:lnTo>
                  <a:lnTo>
                    <a:pt x="11656" y="3660"/>
                  </a:lnTo>
                  <a:lnTo>
                    <a:pt x="11656" y="3665"/>
                  </a:lnTo>
                  <a:lnTo>
                    <a:pt x="11651" y="3678"/>
                  </a:lnTo>
                  <a:lnTo>
                    <a:pt x="11645" y="3678"/>
                  </a:lnTo>
                  <a:lnTo>
                    <a:pt x="11638" y="3684"/>
                  </a:lnTo>
                  <a:lnTo>
                    <a:pt x="11626" y="3690"/>
                  </a:lnTo>
                  <a:lnTo>
                    <a:pt x="11615" y="3696"/>
                  </a:lnTo>
                  <a:lnTo>
                    <a:pt x="11609" y="3690"/>
                  </a:lnTo>
                  <a:lnTo>
                    <a:pt x="11596" y="3684"/>
                  </a:lnTo>
                  <a:lnTo>
                    <a:pt x="11584" y="3690"/>
                  </a:lnTo>
                  <a:lnTo>
                    <a:pt x="11584" y="3696"/>
                  </a:lnTo>
                  <a:lnTo>
                    <a:pt x="11566" y="3720"/>
                  </a:lnTo>
                  <a:lnTo>
                    <a:pt x="11566" y="3726"/>
                  </a:lnTo>
                  <a:lnTo>
                    <a:pt x="11566" y="3732"/>
                  </a:lnTo>
                  <a:lnTo>
                    <a:pt x="11566" y="3743"/>
                  </a:lnTo>
                  <a:lnTo>
                    <a:pt x="11560" y="3750"/>
                  </a:lnTo>
                  <a:lnTo>
                    <a:pt x="11554" y="3750"/>
                  </a:lnTo>
                  <a:lnTo>
                    <a:pt x="11548" y="3756"/>
                  </a:lnTo>
                  <a:lnTo>
                    <a:pt x="11530" y="3756"/>
                  </a:lnTo>
                  <a:lnTo>
                    <a:pt x="11524" y="3762"/>
                  </a:lnTo>
                  <a:lnTo>
                    <a:pt x="11512" y="3762"/>
                  </a:lnTo>
                  <a:lnTo>
                    <a:pt x="11507" y="3773"/>
                  </a:lnTo>
                  <a:lnTo>
                    <a:pt x="11501" y="3779"/>
                  </a:lnTo>
                  <a:lnTo>
                    <a:pt x="11488" y="3786"/>
                  </a:lnTo>
                  <a:lnTo>
                    <a:pt x="11476" y="3786"/>
                  </a:lnTo>
                  <a:lnTo>
                    <a:pt x="11471" y="3792"/>
                  </a:lnTo>
                  <a:lnTo>
                    <a:pt x="11458" y="3798"/>
                  </a:lnTo>
                  <a:lnTo>
                    <a:pt x="11452" y="3804"/>
                  </a:lnTo>
                  <a:lnTo>
                    <a:pt x="11458" y="3809"/>
                  </a:lnTo>
                  <a:lnTo>
                    <a:pt x="11465" y="3815"/>
                  </a:lnTo>
                  <a:lnTo>
                    <a:pt x="11471" y="3822"/>
                  </a:lnTo>
                  <a:lnTo>
                    <a:pt x="11476" y="3828"/>
                  </a:lnTo>
                  <a:lnTo>
                    <a:pt x="11471" y="3834"/>
                  </a:lnTo>
                  <a:lnTo>
                    <a:pt x="11471" y="3845"/>
                  </a:lnTo>
                  <a:lnTo>
                    <a:pt x="11458" y="3858"/>
                  </a:lnTo>
                  <a:lnTo>
                    <a:pt x="11458" y="3864"/>
                  </a:lnTo>
                  <a:lnTo>
                    <a:pt x="11452" y="3864"/>
                  </a:lnTo>
                  <a:lnTo>
                    <a:pt x="11446" y="3864"/>
                  </a:lnTo>
                  <a:lnTo>
                    <a:pt x="11440" y="3858"/>
                  </a:lnTo>
                  <a:lnTo>
                    <a:pt x="11435" y="3845"/>
                  </a:lnTo>
                  <a:lnTo>
                    <a:pt x="11429" y="3840"/>
                  </a:lnTo>
                  <a:lnTo>
                    <a:pt x="11416" y="3834"/>
                  </a:lnTo>
                  <a:lnTo>
                    <a:pt x="11410" y="3834"/>
                  </a:lnTo>
                  <a:lnTo>
                    <a:pt x="11404" y="3840"/>
                  </a:lnTo>
                  <a:lnTo>
                    <a:pt x="11386" y="3858"/>
                  </a:lnTo>
                  <a:lnTo>
                    <a:pt x="11374" y="3870"/>
                  </a:lnTo>
                  <a:lnTo>
                    <a:pt x="11332" y="3906"/>
                  </a:lnTo>
                  <a:lnTo>
                    <a:pt x="11308" y="3923"/>
                  </a:lnTo>
                  <a:lnTo>
                    <a:pt x="11278" y="3947"/>
                  </a:lnTo>
                  <a:lnTo>
                    <a:pt x="11266" y="3966"/>
                  </a:lnTo>
                  <a:lnTo>
                    <a:pt x="11255" y="3978"/>
                  </a:lnTo>
                  <a:lnTo>
                    <a:pt x="11249" y="3983"/>
                  </a:lnTo>
                  <a:lnTo>
                    <a:pt x="11230" y="3995"/>
                  </a:lnTo>
                  <a:lnTo>
                    <a:pt x="11219" y="3995"/>
                  </a:lnTo>
                  <a:lnTo>
                    <a:pt x="11213" y="4014"/>
                  </a:lnTo>
                  <a:lnTo>
                    <a:pt x="11206" y="4025"/>
                  </a:lnTo>
                  <a:lnTo>
                    <a:pt x="11200" y="4050"/>
                  </a:lnTo>
                  <a:lnTo>
                    <a:pt x="11188" y="4067"/>
                  </a:lnTo>
                  <a:lnTo>
                    <a:pt x="11183" y="4086"/>
                  </a:lnTo>
                  <a:lnTo>
                    <a:pt x="11183" y="4097"/>
                  </a:lnTo>
                  <a:lnTo>
                    <a:pt x="11183" y="4116"/>
                  </a:lnTo>
                  <a:lnTo>
                    <a:pt x="11194" y="4175"/>
                  </a:lnTo>
                  <a:lnTo>
                    <a:pt x="11194" y="4194"/>
                  </a:lnTo>
                  <a:lnTo>
                    <a:pt x="11194" y="4211"/>
                  </a:lnTo>
                  <a:lnTo>
                    <a:pt x="11194" y="4224"/>
                  </a:lnTo>
                  <a:lnTo>
                    <a:pt x="11183" y="4235"/>
                  </a:lnTo>
                  <a:lnTo>
                    <a:pt x="11170" y="4247"/>
                  </a:lnTo>
                  <a:lnTo>
                    <a:pt x="11158" y="4277"/>
                  </a:lnTo>
                  <a:lnTo>
                    <a:pt x="11158" y="4296"/>
                  </a:lnTo>
                  <a:lnTo>
                    <a:pt x="11164" y="4307"/>
                  </a:lnTo>
                  <a:lnTo>
                    <a:pt x="11170" y="4326"/>
                  </a:lnTo>
                  <a:lnTo>
                    <a:pt x="11170" y="4332"/>
                  </a:lnTo>
                  <a:lnTo>
                    <a:pt x="11177" y="4343"/>
                  </a:lnTo>
                  <a:lnTo>
                    <a:pt x="11177" y="4349"/>
                  </a:lnTo>
                  <a:lnTo>
                    <a:pt x="11177" y="4362"/>
                  </a:lnTo>
                  <a:lnTo>
                    <a:pt x="11183" y="4374"/>
                  </a:lnTo>
                  <a:lnTo>
                    <a:pt x="11183" y="4385"/>
                  </a:lnTo>
                  <a:lnTo>
                    <a:pt x="11183" y="4391"/>
                  </a:lnTo>
                  <a:lnTo>
                    <a:pt x="11183" y="4404"/>
                  </a:lnTo>
                  <a:lnTo>
                    <a:pt x="11170" y="4415"/>
                  </a:lnTo>
                  <a:lnTo>
                    <a:pt x="11164" y="4427"/>
                  </a:lnTo>
                  <a:lnTo>
                    <a:pt x="11158" y="4434"/>
                  </a:lnTo>
                  <a:lnTo>
                    <a:pt x="11158" y="4451"/>
                  </a:lnTo>
                  <a:lnTo>
                    <a:pt x="11164" y="4470"/>
                  </a:lnTo>
                  <a:lnTo>
                    <a:pt x="11158" y="4476"/>
                  </a:lnTo>
                  <a:lnTo>
                    <a:pt x="11158" y="4482"/>
                  </a:lnTo>
                  <a:lnTo>
                    <a:pt x="11158" y="4487"/>
                  </a:lnTo>
                  <a:lnTo>
                    <a:pt x="11152" y="4487"/>
                  </a:lnTo>
                  <a:lnTo>
                    <a:pt x="11152" y="4506"/>
                  </a:lnTo>
                  <a:lnTo>
                    <a:pt x="11152" y="4518"/>
                  </a:lnTo>
                  <a:lnTo>
                    <a:pt x="11141" y="4542"/>
                  </a:lnTo>
                  <a:lnTo>
                    <a:pt x="11134" y="4559"/>
                  </a:lnTo>
                  <a:lnTo>
                    <a:pt x="11134" y="4565"/>
                  </a:lnTo>
                  <a:lnTo>
                    <a:pt x="11141" y="4578"/>
                  </a:lnTo>
                  <a:lnTo>
                    <a:pt x="11141" y="4584"/>
                  </a:lnTo>
                  <a:lnTo>
                    <a:pt x="11141" y="4595"/>
                  </a:lnTo>
                  <a:lnTo>
                    <a:pt x="11134" y="4595"/>
                  </a:lnTo>
                  <a:lnTo>
                    <a:pt x="11134" y="4607"/>
                  </a:lnTo>
                  <a:lnTo>
                    <a:pt x="11122" y="4607"/>
                  </a:lnTo>
                  <a:lnTo>
                    <a:pt x="11122" y="4614"/>
                  </a:lnTo>
                  <a:lnTo>
                    <a:pt x="11122" y="4637"/>
                  </a:lnTo>
                  <a:lnTo>
                    <a:pt x="11122" y="4656"/>
                  </a:lnTo>
                  <a:lnTo>
                    <a:pt x="11116" y="4686"/>
                  </a:lnTo>
                  <a:lnTo>
                    <a:pt x="11116" y="4709"/>
                  </a:lnTo>
                  <a:lnTo>
                    <a:pt x="11116" y="4715"/>
                  </a:lnTo>
                  <a:lnTo>
                    <a:pt x="11134" y="4722"/>
                  </a:lnTo>
                  <a:lnTo>
                    <a:pt x="11141" y="4722"/>
                  </a:lnTo>
                  <a:lnTo>
                    <a:pt x="11141" y="4734"/>
                  </a:lnTo>
                  <a:lnTo>
                    <a:pt x="11141" y="4739"/>
                  </a:lnTo>
                  <a:lnTo>
                    <a:pt x="11134" y="4745"/>
                  </a:lnTo>
                  <a:lnTo>
                    <a:pt x="11128" y="4751"/>
                  </a:lnTo>
                  <a:lnTo>
                    <a:pt x="11122" y="4758"/>
                  </a:lnTo>
                  <a:lnTo>
                    <a:pt x="11122" y="4764"/>
                  </a:lnTo>
                  <a:lnTo>
                    <a:pt x="11128" y="4775"/>
                  </a:lnTo>
                  <a:lnTo>
                    <a:pt x="11128" y="4781"/>
                  </a:lnTo>
                  <a:lnTo>
                    <a:pt x="11128" y="4794"/>
                  </a:lnTo>
                  <a:lnTo>
                    <a:pt x="11122" y="4800"/>
                  </a:lnTo>
                  <a:lnTo>
                    <a:pt x="11116" y="4806"/>
                  </a:lnTo>
                  <a:lnTo>
                    <a:pt x="11116" y="4823"/>
                  </a:lnTo>
                  <a:lnTo>
                    <a:pt x="11111" y="4847"/>
                  </a:lnTo>
                  <a:lnTo>
                    <a:pt x="11105" y="4859"/>
                  </a:lnTo>
                  <a:lnTo>
                    <a:pt x="11092" y="4878"/>
                  </a:lnTo>
                  <a:lnTo>
                    <a:pt x="11092" y="4883"/>
                  </a:lnTo>
                  <a:lnTo>
                    <a:pt x="11092" y="4889"/>
                  </a:lnTo>
                  <a:lnTo>
                    <a:pt x="11098" y="4895"/>
                  </a:lnTo>
                  <a:lnTo>
                    <a:pt x="11092" y="4919"/>
                  </a:lnTo>
                  <a:lnTo>
                    <a:pt x="11086" y="4938"/>
                  </a:lnTo>
                  <a:lnTo>
                    <a:pt x="11075" y="4950"/>
                  </a:lnTo>
                  <a:lnTo>
                    <a:pt x="11069" y="4961"/>
                  </a:lnTo>
                  <a:lnTo>
                    <a:pt x="11069" y="4974"/>
                  </a:lnTo>
                  <a:lnTo>
                    <a:pt x="11069" y="4986"/>
                  </a:lnTo>
                  <a:lnTo>
                    <a:pt x="11069" y="4997"/>
                  </a:lnTo>
                  <a:lnTo>
                    <a:pt x="11075" y="5010"/>
                  </a:lnTo>
                  <a:lnTo>
                    <a:pt x="11075" y="5022"/>
                  </a:lnTo>
                  <a:lnTo>
                    <a:pt x="11069" y="5046"/>
                  </a:lnTo>
                  <a:lnTo>
                    <a:pt x="11056" y="5063"/>
                  </a:lnTo>
                  <a:lnTo>
                    <a:pt x="11020" y="5118"/>
                  </a:lnTo>
                  <a:lnTo>
                    <a:pt x="11014" y="5130"/>
                  </a:lnTo>
                  <a:lnTo>
                    <a:pt x="11008" y="5141"/>
                  </a:lnTo>
                  <a:lnTo>
                    <a:pt x="11014" y="5147"/>
                  </a:lnTo>
                  <a:lnTo>
                    <a:pt x="11026" y="5154"/>
                  </a:lnTo>
                  <a:lnTo>
                    <a:pt x="11026" y="5160"/>
                  </a:lnTo>
                  <a:lnTo>
                    <a:pt x="11044" y="5166"/>
                  </a:lnTo>
                  <a:lnTo>
                    <a:pt x="11080" y="5171"/>
                  </a:lnTo>
                  <a:lnTo>
                    <a:pt x="11105" y="5171"/>
                  </a:lnTo>
                  <a:lnTo>
                    <a:pt x="11111" y="5166"/>
                  </a:lnTo>
                  <a:lnTo>
                    <a:pt x="11122" y="5154"/>
                  </a:lnTo>
                  <a:lnTo>
                    <a:pt x="11158" y="5124"/>
                  </a:lnTo>
                  <a:lnTo>
                    <a:pt x="11170" y="5111"/>
                  </a:lnTo>
                  <a:lnTo>
                    <a:pt x="11177" y="5099"/>
                  </a:lnTo>
                  <a:lnTo>
                    <a:pt x="11183" y="5099"/>
                  </a:lnTo>
                  <a:lnTo>
                    <a:pt x="11194" y="5099"/>
                  </a:lnTo>
                  <a:lnTo>
                    <a:pt x="11200" y="5099"/>
                  </a:lnTo>
                  <a:lnTo>
                    <a:pt x="11206" y="5111"/>
                  </a:lnTo>
                  <a:lnTo>
                    <a:pt x="11213" y="5141"/>
                  </a:lnTo>
                  <a:lnTo>
                    <a:pt x="11219" y="5147"/>
                  </a:lnTo>
                  <a:lnTo>
                    <a:pt x="11224" y="5154"/>
                  </a:lnTo>
                  <a:lnTo>
                    <a:pt x="11230" y="5166"/>
                  </a:lnTo>
                  <a:lnTo>
                    <a:pt x="11236" y="5171"/>
                  </a:lnTo>
                  <a:lnTo>
                    <a:pt x="11236" y="5183"/>
                  </a:lnTo>
                  <a:lnTo>
                    <a:pt x="11236" y="5196"/>
                  </a:lnTo>
                  <a:lnTo>
                    <a:pt x="11242" y="5213"/>
                  </a:lnTo>
                  <a:lnTo>
                    <a:pt x="11242" y="5219"/>
                  </a:lnTo>
                  <a:lnTo>
                    <a:pt x="11249" y="5226"/>
                  </a:lnTo>
                  <a:lnTo>
                    <a:pt x="11255" y="5226"/>
                  </a:lnTo>
                  <a:lnTo>
                    <a:pt x="11260" y="5232"/>
                  </a:lnTo>
                  <a:lnTo>
                    <a:pt x="11266" y="5238"/>
                  </a:lnTo>
                  <a:lnTo>
                    <a:pt x="11272" y="5232"/>
                  </a:lnTo>
                  <a:lnTo>
                    <a:pt x="11272" y="5226"/>
                  </a:lnTo>
                  <a:lnTo>
                    <a:pt x="11272" y="5219"/>
                  </a:lnTo>
                  <a:lnTo>
                    <a:pt x="11278" y="5207"/>
                  </a:lnTo>
                  <a:lnTo>
                    <a:pt x="11296" y="5202"/>
                  </a:lnTo>
                  <a:lnTo>
                    <a:pt x="11296" y="5190"/>
                  </a:lnTo>
                  <a:lnTo>
                    <a:pt x="11296" y="5183"/>
                  </a:lnTo>
                  <a:lnTo>
                    <a:pt x="11296" y="5177"/>
                  </a:lnTo>
                  <a:lnTo>
                    <a:pt x="11291" y="5177"/>
                  </a:lnTo>
                  <a:lnTo>
                    <a:pt x="11278" y="5171"/>
                  </a:lnTo>
                  <a:lnTo>
                    <a:pt x="11260" y="5166"/>
                  </a:lnTo>
                  <a:lnTo>
                    <a:pt x="11260" y="5160"/>
                  </a:lnTo>
                  <a:lnTo>
                    <a:pt x="11260" y="5154"/>
                  </a:lnTo>
                  <a:lnTo>
                    <a:pt x="11260" y="5141"/>
                  </a:lnTo>
                  <a:lnTo>
                    <a:pt x="11278" y="5111"/>
                  </a:lnTo>
                  <a:lnTo>
                    <a:pt x="11296" y="5099"/>
                  </a:lnTo>
                  <a:lnTo>
                    <a:pt x="11302" y="5099"/>
                  </a:lnTo>
                  <a:lnTo>
                    <a:pt x="11308" y="5099"/>
                  </a:lnTo>
                  <a:lnTo>
                    <a:pt x="11308" y="5111"/>
                  </a:lnTo>
                  <a:lnTo>
                    <a:pt x="11302" y="5130"/>
                  </a:lnTo>
                  <a:lnTo>
                    <a:pt x="11291" y="5147"/>
                  </a:lnTo>
                  <a:lnTo>
                    <a:pt x="11291" y="5154"/>
                  </a:lnTo>
                  <a:lnTo>
                    <a:pt x="11291" y="5160"/>
                  </a:lnTo>
                  <a:lnTo>
                    <a:pt x="11302" y="5154"/>
                  </a:lnTo>
                  <a:lnTo>
                    <a:pt x="11321" y="5147"/>
                  </a:lnTo>
                  <a:lnTo>
                    <a:pt x="11338" y="5141"/>
                  </a:lnTo>
                  <a:lnTo>
                    <a:pt x="11350" y="5141"/>
                  </a:lnTo>
                  <a:lnTo>
                    <a:pt x="11350" y="5147"/>
                  </a:lnTo>
                  <a:lnTo>
                    <a:pt x="11350" y="5160"/>
                  </a:lnTo>
                  <a:lnTo>
                    <a:pt x="11344" y="5177"/>
                  </a:lnTo>
                  <a:lnTo>
                    <a:pt x="11344" y="5190"/>
                  </a:lnTo>
                  <a:lnTo>
                    <a:pt x="11344" y="5196"/>
                  </a:lnTo>
                  <a:lnTo>
                    <a:pt x="11344" y="5207"/>
                  </a:lnTo>
                  <a:lnTo>
                    <a:pt x="11332" y="5226"/>
                  </a:lnTo>
                  <a:lnTo>
                    <a:pt x="11332" y="5238"/>
                  </a:lnTo>
                  <a:lnTo>
                    <a:pt x="11332" y="5243"/>
                  </a:lnTo>
                  <a:lnTo>
                    <a:pt x="11338" y="5243"/>
                  </a:lnTo>
                  <a:lnTo>
                    <a:pt x="11350" y="5238"/>
                  </a:lnTo>
                  <a:lnTo>
                    <a:pt x="11368" y="5232"/>
                  </a:lnTo>
                  <a:lnTo>
                    <a:pt x="11380" y="5226"/>
                  </a:lnTo>
                  <a:lnTo>
                    <a:pt x="11386" y="5207"/>
                  </a:lnTo>
                  <a:lnTo>
                    <a:pt x="11393" y="5190"/>
                  </a:lnTo>
                  <a:lnTo>
                    <a:pt x="11404" y="5171"/>
                  </a:lnTo>
                  <a:lnTo>
                    <a:pt x="11404" y="5154"/>
                  </a:lnTo>
                  <a:lnTo>
                    <a:pt x="11404" y="5130"/>
                  </a:lnTo>
                  <a:lnTo>
                    <a:pt x="11404" y="5111"/>
                  </a:lnTo>
                  <a:lnTo>
                    <a:pt x="11404" y="5099"/>
                  </a:lnTo>
                  <a:lnTo>
                    <a:pt x="11410" y="5099"/>
                  </a:lnTo>
                  <a:lnTo>
                    <a:pt x="11416" y="5105"/>
                  </a:lnTo>
                  <a:lnTo>
                    <a:pt x="11422" y="5111"/>
                  </a:lnTo>
                  <a:lnTo>
                    <a:pt x="11429" y="5124"/>
                  </a:lnTo>
                  <a:lnTo>
                    <a:pt x="11435" y="5135"/>
                  </a:lnTo>
                  <a:lnTo>
                    <a:pt x="11435" y="5141"/>
                  </a:lnTo>
                  <a:lnTo>
                    <a:pt x="11435" y="5166"/>
                  </a:lnTo>
                  <a:lnTo>
                    <a:pt x="11429" y="5177"/>
                  </a:lnTo>
                  <a:lnTo>
                    <a:pt x="11435" y="5183"/>
                  </a:lnTo>
                  <a:lnTo>
                    <a:pt x="11440" y="5190"/>
                  </a:lnTo>
                  <a:lnTo>
                    <a:pt x="11446" y="5183"/>
                  </a:lnTo>
                  <a:lnTo>
                    <a:pt x="11452" y="5177"/>
                  </a:lnTo>
                  <a:lnTo>
                    <a:pt x="11452" y="5171"/>
                  </a:lnTo>
                  <a:lnTo>
                    <a:pt x="11452" y="5154"/>
                  </a:lnTo>
                  <a:lnTo>
                    <a:pt x="11446" y="5124"/>
                  </a:lnTo>
                  <a:lnTo>
                    <a:pt x="11446" y="5111"/>
                  </a:lnTo>
                  <a:lnTo>
                    <a:pt x="11435" y="5099"/>
                  </a:lnTo>
                  <a:lnTo>
                    <a:pt x="11429" y="5088"/>
                  </a:lnTo>
                  <a:lnTo>
                    <a:pt x="11410" y="5063"/>
                  </a:lnTo>
                  <a:lnTo>
                    <a:pt x="11393" y="5046"/>
                  </a:lnTo>
                  <a:lnTo>
                    <a:pt x="11393" y="5039"/>
                  </a:lnTo>
                  <a:lnTo>
                    <a:pt x="11393" y="5033"/>
                  </a:lnTo>
                  <a:lnTo>
                    <a:pt x="11410" y="5033"/>
                  </a:lnTo>
                  <a:lnTo>
                    <a:pt x="11429" y="5033"/>
                  </a:lnTo>
                  <a:lnTo>
                    <a:pt x="11446" y="5033"/>
                  </a:lnTo>
                  <a:lnTo>
                    <a:pt x="11452" y="5033"/>
                  </a:lnTo>
                  <a:lnTo>
                    <a:pt x="11458" y="5027"/>
                  </a:lnTo>
                  <a:lnTo>
                    <a:pt x="11465" y="5027"/>
                  </a:lnTo>
                  <a:lnTo>
                    <a:pt x="11471" y="5016"/>
                  </a:lnTo>
                  <a:lnTo>
                    <a:pt x="11471" y="4997"/>
                  </a:lnTo>
                  <a:lnTo>
                    <a:pt x="11476" y="4991"/>
                  </a:lnTo>
                  <a:lnTo>
                    <a:pt x="11488" y="4986"/>
                  </a:lnTo>
                  <a:lnTo>
                    <a:pt x="11494" y="4980"/>
                  </a:lnTo>
                  <a:lnTo>
                    <a:pt x="11507" y="4980"/>
                  </a:lnTo>
                  <a:lnTo>
                    <a:pt x="11524" y="4986"/>
                  </a:lnTo>
                  <a:lnTo>
                    <a:pt x="11537" y="4986"/>
                  </a:lnTo>
                  <a:lnTo>
                    <a:pt x="11566" y="4991"/>
                  </a:lnTo>
                  <a:lnTo>
                    <a:pt x="11573" y="4997"/>
                  </a:lnTo>
                  <a:lnTo>
                    <a:pt x="11579" y="5003"/>
                  </a:lnTo>
                  <a:lnTo>
                    <a:pt x="11584" y="5010"/>
                  </a:lnTo>
                  <a:lnTo>
                    <a:pt x="11584" y="5016"/>
                  </a:lnTo>
                  <a:lnTo>
                    <a:pt x="11596" y="5016"/>
                  </a:lnTo>
                  <a:lnTo>
                    <a:pt x="11615" y="5016"/>
                  </a:lnTo>
                  <a:lnTo>
                    <a:pt x="11626" y="5016"/>
                  </a:lnTo>
                  <a:lnTo>
                    <a:pt x="11626" y="5022"/>
                  </a:lnTo>
                  <a:lnTo>
                    <a:pt x="11626" y="5027"/>
                  </a:lnTo>
                  <a:lnTo>
                    <a:pt x="11645" y="5027"/>
                  </a:lnTo>
                  <a:lnTo>
                    <a:pt x="11668" y="5022"/>
                  </a:lnTo>
                  <a:lnTo>
                    <a:pt x="11681" y="5027"/>
                  </a:lnTo>
                  <a:lnTo>
                    <a:pt x="11687" y="5027"/>
                  </a:lnTo>
                  <a:lnTo>
                    <a:pt x="11692" y="5027"/>
                  </a:lnTo>
                  <a:lnTo>
                    <a:pt x="11704" y="5033"/>
                  </a:lnTo>
                  <a:lnTo>
                    <a:pt x="11728" y="5033"/>
                  </a:lnTo>
                  <a:lnTo>
                    <a:pt x="11740" y="5033"/>
                  </a:lnTo>
                  <a:lnTo>
                    <a:pt x="11753" y="5033"/>
                  </a:lnTo>
                  <a:lnTo>
                    <a:pt x="11759" y="5039"/>
                  </a:lnTo>
                  <a:lnTo>
                    <a:pt x="11764" y="5046"/>
                  </a:lnTo>
                  <a:lnTo>
                    <a:pt x="11764" y="5063"/>
                  </a:lnTo>
                  <a:lnTo>
                    <a:pt x="11759" y="5082"/>
                  </a:lnTo>
                  <a:lnTo>
                    <a:pt x="11753" y="5088"/>
                  </a:lnTo>
                  <a:lnTo>
                    <a:pt x="11746" y="5088"/>
                  </a:lnTo>
                  <a:lnTo>
                    <a:pt x="11723" y="5094"/>
                  </a:lnTo>
                  <a:lnTo>
                    <a:pt x="11723" y="5099"/>
                  </a:lnTo>
                  <a:lnTo>
                    <a:pt x="11740" y="5099"/>
                  </a:lnTo>
                  <a:lnTo>
                    <a:pt x="11753" y="5099"/>
                  </a:lnTo>
                  <a:lnTo>
                    <a:pt x="11776" y="5111"/>
                  </a:lnTo>
                  <a:lnTo>
                    <a:pt x="11782" y="5111"/>
                  </a:lnTo>
                  <a:lnTo>
                    <a:pt x="11789" y="5124"/>
                  </a:lnTo>
                  <a:lnTo>
                    <a:pt x="11795" y="5141"/>
                  </a:lnTo>
                  <a:lnTo>
                    <a:pt x="11800" y="5154"/>
                  </a:lnTo>
                  <a:lnTo>
                    <a:pt x="11800" y="5166"/>
                  </a:lnTo>
                  <a:lnTo>
                    <a:pt x="11806" y="5171"/>
                  </a:lnTo>
                  <a:lnTo>
                    <a:pt x="11812" y="5177"/>
                  </a:lnTo>
                  <a:lnTo>
                    <a:pt x="11818" y="5177"/>
                  </a:lnTo>
                  <a:lnTo>
                    <a:pt x="11842" y="5183"/>
                  </a:lnTo>
                  <a:lnTo>
                    <a:pt x="11854" y="5190"/>
                  </a:lnTo>
                  <a:lnTo>
                    <a:pt x="11872" y="5190"/>
                  </a:lnTo>
                  <a:lnTo>
                    <a:pt x="11872" y="5196"/>
                  </a:lnTo>
                  <a:lnTo>
                    <a:pt x="11872" y="5207"/>
                  </a:lnTo>
                  <a:lnTo>
                    <a:pt x="11878" y="5219"/>
                  </a:lnTo>
                  <a:lnTo>
                    <a:pt x="11884" y="5232"/>
                  </a:lnTo>
                  <a:lnTo>
                    <a:pt x="11884" y="5238"/>
                  </a:lnTo>
                  <a:lnTo>
                    <a:pt x="11884" y="5249"/>
                  </a:lnTo>
                  <a:lnTo>
                    <a:pt x="11884" y="5262"/>
                  </a:lnTo>
                  <a:lnTo>
                    <a:pt x="11884" y="5279"/>
                  </a:lnTo>
                  <a:lnTo>
                    <a:pt x="11878" y="5304"/>
                  </a:lnTo>
                  <a:lnTo>
                    <a:pt x="11878" y="5310"/>
                  </a:lnTo>
                  <a:lnTo>
                    <a:pt x="11878" y="5315"/>
                  </a:lnTo>
                  <a:lnTo>
                    <a:pt x="11884" y="5321"/>
                  </a:lnTo>
                  <a:lnTo>
                    <a:pt x="11878" y="5327"/>
                  </a:lnTo>
                  <a:lnTo>
                    <a:pt x="11878" y="5340"/>
                  </a:lnTo>
                  <a:lnTo>
                    <a:pt x="11878" y="5346"/>
                  </a:lnTo>
                  <a:lnTo>
                    <a:pt x="11884" y="5346"/>
                  </a:lnTo>
                  <a:lnTo>
                    <a:pt x="11890" y="5351"/>
                  </a:lnTo>
                  <a:lnTo>
                    <a:pt x="11897" y="5357"/>
                  </a:lnTo>
                  <a:lnTo>
                    <a:pt x="11897" y="5363"/>
                  </a:lnTo>
                  <a:lnTo>
                    <a:pt x="11890" y="5370"/>
                  </a:lnTo>
                  <a:lnTo>
                    <a:pt x="11884" y="5376"/>
                  </a:lnTo>
                  <a:lnTo>
                    <a:pt x="11884" y="5382"/>
                  </a:lnTo>
                  <a:lnTo>
                    <a:pt x="11897" y="5393"/>
                  </a:lnTo>
                  <a:lnTo>
                    <a:pt x="11903" y="5399"/>
                  </a:lnTo>
                  <a:lnTo>
                    <a:pt x="11914" y="5418"/>
                  </a:lnTo>
                  <a:lnTo>
                    <a:pt x="11914" y="5429"/>
                  </a:lnTo>
                  <a:lnTo>
                    <a:pt x="11914" y="5448"/>
                  </a:lnTo>
                  <a:lnTo>
                    <a:pt x="11914" y="5459"/>
                  </a:lnTo>
                  <a:lnTo>
                    <a:pt x="11920" y="5471"/>
                  </a:lnTo>
                  <a:lnTo>
                    <a:pt x="11933" y="5484"/>
                  </a:lnTo>
                  <a:lnTo>
                    <a:pt x="11939" y="5501"/>
                  </a:lnTo>
                  <a:lnTo>
                    <a:pt x="11950" y="5514"/>
                  </a:lnTo>
                  <a:lnTo>
                    <a:pt x="11962" y="5537"/>
                  </a:lnTo>
                  <a:lnTo>
                    <a:pt x="11980" y="5567"/>
                  </a:lnTo>
                  <a:lnTo>
                    <a:pt x="11986" y="5573"/>
                  </a:lnTo>
                  <a:lnTo>
                    <a:pt x="12005" y="5579"/>
                  </a:lnTo>
                  <a:lnTo>
                    <a:pt x="12011" y="5579"/>
                  </a:lnTo>
                  <a:lnTo>
                    <a:pt x="12011" y="5586"/>
                  </a:lnTo>
                  <a:lnTo>
                    <a:pt x="12011" y="5592"/>
                  </a:lnTo>
                  <a:lnTo>
                    <a:pt x="12011" y="5603"/>
                  </a:lnTo>
                  <a:lnTo>
                    <a:pt x="12011" y="5609"/>
                  </a:lnTo>
                  <a:lnTo>
                    <a:pt x="12016" y="5622"/>
                  </a:lnTo>
                  <a:lnTo>
                    <a:pt x="12022" y="5622"/>
                  </a:lnTo>
                  <a:lnTo>
                    <a:pt x="12028" y="5628"/>
                  </a:lnTo>
                  <a:lnTo>
                    <a:pt x="12034" y="5639"/>
                  </a:lnTo>
                  <a:lnTo>
                    <a:pt x="12052" y="5658"/>
                  </a:lnTo>
                  <a:lnTo>
                    <a:pt x="12064" y="5681"/>
                  </a:lnTo>
                  <a:lnTo>
                    <a:pt x="12070" y="5694"/>
                  </a:lnTo>
                  <a:lnTo>
                    <a:pt x="12070" y="5705"/>
                  </a:lnTo>
                  <a:lnTo>
                    <a:pt x="12058" y="5723"/>
                  </a:lnTo>
                  <a:lnTo>
                    <a:pt x="12064" y="5730"/>
                  </a:lnTo>
                  <a:lnTo>
                    <a:pt x="12077" y="5736"/>
                  </a:lnTo>
                  <a:lnTo>
                    <a:pt x="12083" y="5736"/>
                  </a:lnTo>
                  <a:lnTo>
                    <a:pt x="12083" y="5741"/>
                  </a:lnTo>
                  <a:lnTo>
                    <a:pt x="12083" y="5759"/>
                  </a:lnTo>
                  <a:lnTo>
                    <a:pt x="12088" y="5759"/>
                  </a:lnTo>
                  <a:lnTo>
                    <a:pt x="12100" y="5759"/>
                  </a:lnTo>
                  <a:lnTo>
                    <a:pt x="12100" y="5766"/>
                  </a:lnTo>
                  <a:lnTo>
                    <a:pt x="12100" y="5772"/>
                  </a:lnTo>
                  <a:lnTo>
                    <a:pt x="12100" y="5783"/>
                  </a:lnTo>
                  <a:lnTo>
                    <a:pt x="12100" y="5802"/>
                  </a:lnTo>
                  <a:lnTo>
                    <a:pt x="12100" y="5813"/>
                  </a:lnTo>
                  <a:lnTo>
                    <a:pt x="12106" y="5819"/>
                  </a:lnTo>
                  <a:lnTo>
                    <a:pt x="12113" y="5831"/>
                  </a:lnTo>
                  <a:lnTo>
                    <a:pt x="12130" y="5874"/>
                  </a:lnTo>
                  <a:lnTo>
                    <a:pt x="12130" y="5897"/>
                  </a:lnTo>
                  <a:lnTo>
                    <a:pt x="12124" y="5921"/>
                  </a:lnTo>
                  <a:lnTo>
                    <a:pt x="12124" y="5952"/>
                  </a:lnTo>
                  <a:lnTo>
                    <a:pt x="12106" y="6005"/>
                  </a:lnTo>
                  <a:lnTo>
                    <a:pt x="12106" y="6029"/>
                  </a:lnTo>
                  <a:lnTo>
                    <a:pt x="12106" y="6047"/>
                  </a:lnTo>
                  <a:lnTo>
                    <a:pt x="12106" y="6054"/>
                  </a:lnTo>
                  <a:lnTo>
                    <a:pt x="12113" y="6065"/>
                  </a:lnTo>
                  <a:lnTo>
                    <a:pt x="12113" y="6083"/>
                  </a:lnTo>
                  <a:lnTo>
                    <a:pt x="12119" y="6101"/>
                  </a:lnTo>
                  <a:lnTo>
                    <a:pt x="12119" y="6119"/>
                  </a:lnTo>
                  <a:lnTo>
                    <a:pt x="12113" y="6137"/>
                  </a:lnTo>
                  <a:lnTo>
                    <a:pt x="12113" y="6143"/>
                  </a:lnTo>
                  <a:lnTo>
                    <a:pt x="12113" y="6149"/>
                  </a:lnTo>
                  <a:lnTo>
                    <a:pt x="12113" y="6162"/>
                  </a:lnTo>
                  <a:lnTo>
                    <a:pt x="12113" y="6221"/>
                  </a:lnTo>
                  <a:lnTo>
                    <a:pt x="12119" y="6245"/>
                  </a:lnTo>
                  <a:lnTo>
                    <a:pt x="12124" y="6257"/>
                  </a:lnTo>
                  <a:lnTo>
                    <a:pt x="12124" y="6263"/>
                  </a:lnTo>
                  <a:lnTo>
                    <a:pt x="12130" y="6276"/>
                  </a:lnTo>
                  <a:lnTo>
                    <a:pt x="12130" y="6299"/>
                  </a:lnTo>
                  <a:lnTo>
                    <a:pt x="12130" y="6317"/>
                  </a:lnTo>
                  <a:lnTo>
                    <a:pt x="12130" y="6335"/>
                  </a:lnTo>
                  <a:lnTo>
                    <a:pt x="12136" y="6348"/>
                  </a:lnTo>
                  <a:lnTo>
                    <a:pt x="12142" y="6359"/>
                  </a:lnTo>
                  <a:lnTo>
                    <a:pt x="12149" y="6371"/>
                  </a:lnTo>
                  <a:lnTo>
                    <a:pt x="12142" y="6389"/>
                  </a:lnTo>
                  <a:lnTo>
                    <a:pt x="12136" y="6414"/>
                  </a:lnTo>
                  <a:lnTo>
                    <a:pt x="12130" y="6456"/>
                  </a:lnTo>
                  <a:lnTo>
                    <a:pt x="12130" y="6486"/>
                  </a:lnTo>
                  <a:lnTo>
                    <a:pt x="12119" y="6533"/>
                  </a:lnTo>
                  <a:lnTo>
                    <a:pt x="12106" y="6569"/>
                  </a:lnTo>
                  <a:lnTo>
                    <a:pt x="12100" y="6636"/>
                  </a:lnTo>
                  <a:lnTo>
                    <a:pt x="12100" y="6672"/>
                  </a:lnTo>
                  <a:lnTo>
                    <a:pt x="12100" y="6689"/>
                  </a:lnTo>
                  <a:lnTo>
                    <a:pt x="12088" y="6708"/>
                  </a:lnTo>
                  <a:lnTo>
                    <a:pt x="12088" y="6713"/>
                  </a:lnTo>
                  <a:lnTo>
                    <a:pt x="12088" y="6725"/>
                  </a:lnTo>
                  <a:lnTo>
                    <a:pt x="12088" y="6749"/>
                  </a:lnTo>
                  <a:lnTo>
                    <a:pt x="12088" y="6761"/>
                  </a:lnTo>
                  <a:lnTo>
                    <a:pt x="12088" y="6774"/>
                  </a:lnTo>
                  <a:lnTo>
                    <a:pt x="12083" y="6780"/>
                  </a:lnTo>
                  <a:lnTo>
                    <a:pt x="12077" y="6785"/>
                  </a:lnTo>
                  <a:lnTo>
                    <a:pt x="12077" y="6791"/>
                  </a:lnTo>
                  <a:lnTo>
                    <a:pt x="12070" y="6803"/>
                  </a:lnTo>
                  <a:lnTo>
                    <a:pt x="12077" y="6810"/>
                  </a:lnTo>
                  <a:lnTo>
                    <a:pt x="12077" y="6821"/>
                  </a:lnTo>
                  <a:lnTo>
                    <a:pt x="12077" y="6827"/>
                  </a:lnTo>
                  <a:lnTo>
                    <a:pt x="12070" y="6833"/>
                  </a:lnTo>
                  <a:lnTo>
                    <a:pt x="12070" y="6839"/>
                  </a:lnTo>
                  <a:lnTo>
                    <a:pt x="12070" y="6846"/>
                  </a:lnTo>
                  <a:lnTo>
                    <a:pt x="12070" y="6857"/>
                  </a:lnTo>
                  <a:lnTo>
                    <a:pt x="12077" y="6869"/>
                  </a:lnTo>
                  <a:lnTo>
                    <a:pt x="12077" y="6875"/>
                  </a:lnTo>
                  <a:lnTo>
                    <a:pt x="12070" y="6893"/>
                  </a:lnTo>
                  <a:lnTo>
                    <a:pt x="12070" y="6899"/>
                  </a:lnTo>
                  <a:lnTo>
                    <a:pt x="12077" y="6918"/>
                  </a:lnTo>
                  <a:lnTo>
                    <a:pt x="12083" y="6924"/>
                  </a:lnTo>
                  <a:lnTo>
                    <a:pt x="12083" y="6941"/>
                  </a:lnTo>
                  <a:lnTo>
                    <a:pt x="12077" y="6947"/>
                  </a:lnTo>
                  <a:lnTo>
                    <a:pt x="12070" y="6954"/>
                  </a:lnTo>
                  <a:lnTo>
                    <a:pt x="12064" y="6960"/>
                  </a:lnTo>
                  <a:lnTo>
                    <a:pt x="12058" y="6965"/>
                  </a:lnTo>
                  <a:lnTo>
                    <a:pt x="12052" y="6977"/>
                  </a:lnTo>
                  <a:lnTo>
                    <a:pt x="12052" y="6996"/>
                  </a:lnTo>
                  <a:lnTo>
                    <a:pt x="12047" y="7026"/>
                  </a:lnTo>
                  <a:lnTo>
                    <a:pt x="12041" y="7037"/>
                  </a:lnTo>
                  <a:lnTo>
                    <a:pt x="12041" y="7055"/>
                  </a:lnTo>
                  <a:lnTo>
                    <a:pt x="12028" y="7068"/>
                  </a:lnTo>
                  <a:lnTo>
                    <a:pt x="12016" y="7085"/>
                  </a:lnTo>
                  <a:lnTo>
                    <a:pt x="12011" y="7098"/>
                  </a:lnTo>
                  <a:lnTo>
                    <a:pt x="11998" y="7109"/>
                  </a:lnTo>
                  <a:lnTo>
                    <a:pt x="11992" y="7140"/>
                  </a:lnTo>
                  <a:lnTo>
                    <a:pt x="11986" y="7157"/>
                  </a:lnTo>
                  <a:lnTo>
                    <a:pt x="11980" y="7176"/>
                  </a:lnTo>
                  <a:lnTo>
                    <a:pt x="11975" y="7181"/>
                  </a:lnTo>
                  <a:lnTo>
                    <a:pt x="11962" y="7193"/>
                  </a:lnTo>
                  <a:lnTo>
                    <a:pt x="11956" y="7199"/>
                  </a:lnTo>
                  <a:lnTo>
                    <a:pt x="11939" y="7212"/>
                  </a:lnTo>
                  <a:lnTo>
                    <a:pt x="11920" y="7223"/>
                  </a:lnTo>
                  <a:lnTo>
                    <a:pt x="11908" y="7248"/>
                  </a:lnTo>
                  <a:lnTo>
                    <a:pt x="11890" y="7265"/>
                  </a:lnTo>
                  <a:lnTo>
                    <a:pt x="11884" y="7278"/>
                  </a:lnTo>
                  <a:lnTo>
                    <a:pt x="11878" y="7278"/>
                  </a:lnTo>
                  <a:lnTo>
                    <a:pt x="11878" y="7265"/>
                  </a:lnTo>
                  <a:lnTo>
                    <a:pt x="11872" y="7253"/>
                  </a:lnTo>
                  <a:lnTo>
                    <a:pt x="11872" y="7242"/>
                  </a:lnTo>
                  <a:lnTo>
                    <a:pt x="11872" y="7235"/>
                  </a:lnTo>
                  <a:lnTo>
                    <a:pt x="11861" y="7235"/>
                  </a:lnTo>
                  <a:lnTo>
                    <a:pt x="11861" y="7242"/>
                  </a:lnTo>
                  <a:lnTo>
                    <a:pt x="11861" y="7253"/>
                  </a:lnTo>
                  <a:lnTo>
                    <a:pt x="11861" y="7265"/>
                  </a:lnTo>
                  <a:lnTo>
                    <a:pt x="11854" y="7278"/>
                  </a:lnTo>
                  <a:lnTo>
                    <a:pt x="11848" y="7278"/>
                  </a:lnTo>
                  <a:lnTo>
                    <a:pt x="11842" y="7278"/>
                  </a:lnTo>
                  <a:lnTo>
                    <a:pt x="11831" y="7278"/>
                  </a:lnTo>
                  <a:lnTo>
                    <a:pt x="11818" y="7278"/>
                  </a:lnTo>
                  <a:lnTo>
                    <a:pt x="11806" y="7278"/>
                  </a:lnTo>
                  <a:lnTo>
                    <a:pt x="11800" y="7278"/>
                  </a:lnTo>
                  <a:lnTo>
                    <a:pt x="11800" y="7284"/>
                  </a:lnTo>
                  <a:lnTo>
                    <a:pt x="11795" y="7289"/>
                  </a:lnTo>
                  <a:lnTo>
                    <a:pt x="11782" y="7289"/>
                  </a:lnTo>
                  <a:lnTo>
                    <a:pt x="11776" y="7289"/>
                  </a:lnTo>
                  <a:lnTo>
                    <a:pt x="11764" y="7278"/>
                  </a:lnTo>
                  <a:lnTo>
                    <a:pt x="11764" y="7265"/>
                  </a:lnTo>
                  <a:lnTo>
                    <a:pt x="11759" y="7253"/>
                  </a:lnTo>
                  <a:lnTo>
                    <a:pt x="11759" y="7235"/>
                  </a:lnTo>
                  <a:lnTo>
                    <a:pt x="11759" y="7223"/>
                  </a:lnTo>
                  <a:lnTo>
                    <a:pt x="11753" y="7229"/>
                  </a:lnTo>
                  <a:lnTo>
                    <a:pt x="11753" y="7235"/>
                  </a:lnTo>
                  <a:lnTo>
                    <a:pt x="11746" y="7253"/>
                  </a:lnTo>
                  <a:lnTo>
                    <a:pt x="11746" y="7265"/>
                  </a:lnTo>
                  <a:lnTo>
                    <a:pt x="11734" y="7278"/>
                  </a:lnTo>
                  <a:lnTo>
                    <a:pt x="11728" y="7278"/>
                  </a:lnTo>
                  <a:lnTo>
                    <a:pt x="11710" y="7278"/>
                  </a:lnTo>
                  <a:lnTo>
                    <a:pt x="11704" y="7265"/>
                  </a:lnTo>
                  <a:lnTo>
                    <a:pt x="11698" y="7259"/>
                  </a:lnTo>
                  <a:lnTo>
                    <a:pt x="11692" y="7253"/>
                  </a:lnTo>
                  <a:lnTo>
                    <a:pt x="11687" y="7253"/>
                  </a:lnTo>
                  <a:lnTo>
                    <a:pt x="11681" y="7253"/>
                  </a:lnTo>
                  <a:lnTo>
                    <a:pt x="11668" y="7259"/>
                  </a:lnTo>
                  <a:lnTo>
                    <a:pt x="11668" y="7278"/>
                  </a:lnTo>
                  <a:lnTo>
                    <a:pt x="11674" y="7289"/>
                  </a:lnTo>
                  <a:lnTo>
                    <a:pt x="11674" y="7307"/>
                  </a:lnTo>
                  <a:lnTo>
                    <a:pt x="11674" y="7314"/>
                  </a:lnTo>
                  <a:lnTo>
                    <a:pt x="11668" y="7325"/>
                  </a:lnTo>
                  <a:lnTo>
                    <a:pt x="11662" y="7331"/>
                  </a:lnTo>
                  <a:lnTo>
                    <a:pt x="11651" y="7343"/>
                  </a:lnTo>
                  <a:lnTo>
                    <a:pt x="11662" y="7343"/>
                  </a:lnTo>
                  <a:lnTo>
                    <a:pt x="11668" y="7350"/>
                  </a:lnTo>
                  <a:lnTo>
                    <a:pt x="11668" y="7356"/>
                  </a:lnTo>
                  <a:lnTo>
                    <a:pt x="11668" y="7361"/>
                  </a:lnTo>
                  <a:lnTo>
                    <a:pt x="11668" y="7379"/>
                  </a:lnTo>
                  <a:lnTo>
                    <a:pt x="11668" y="7392"/>
                  </a:lnTo>
                  <a:lnTo>
                    <a:pt x="11668" y="7397"/>
                  </a:lnTo>
                  <a:lnTo>
                    <a:pt x="11668" y="7415"/>
                  </a:lnTo>
                  <a:lnTo>
                    <a:pt x="11662" y="7415"/>
                  </a:lnTo>
                  <a:lnTo>
                    <a:pt x="11651" y="7415"/>
                  </a:lnTo>
                  <a:lnTo>
                    <a:pt x="11645" y="7409"/>
                  </a:lnTo>
                  <a:lnTo>
                    <a:pt x="11638" y="7415"/>
                  </a:lnTo>
                  <a:lnTo>
                    <a:pt x="11626" y="7415"/>
                  </a:lnTo>
                  <a:lnTo>
                    <a:pt x="11626" y="7428"/>
                  </a:lnTo>
                  <a:lnTo>
                    <a:pt x="11620" y="7428"/>
                  </a:lnTo>
                  <a:lnTo>
                    <a:pt x="11602" y="7428"/>
                  </a:lnTo>
                  <a:lnTo>
                    <a:pt x="11596" y="7433"/>
                  </a:lnTo>
                  <a:lnTo>
                    <a:pt x="11602" y="7439"/>
                  </a:lnTo>
                  <a:lnTo>
                    <a:pt x="11615" y="7445"/>
                  </a:lnTo>
                  <a:lnTo>
                    <a:pt x="11626" y="7445"/>
                  </a:lnTo>
                  <a:lnTo>
                    <a:pt x="11626" y="7451"/>
                  </a:lnTo>
                  <a:lnTo>
                    <a:pt x="11626" y="7463"/>
                  </a:lnTo>
                  <a:lnTo>
                    <a:pt x="11626" y="7469"/>
                  </a:lnTo>
                  <a:lnTo>
                    <a:pt x="11620" y="7481"/>
                  </a:lnTo>
                  <a:lnTo>
                    <a:pt x="11615" y="7481"/>
                  </a:lnTo>
                  <a:lnTo>
                    <a:pt x="11584" y="7475"/>
                  </a:lnTo>
                  <a:lnTo>
                    <a:pt x="11554" y="7463"/>
                  </a:lnTo>
                  <a:lnTo>
                    <a:pt x="11548" y="7451"/>
                  </a:lnTo>
                  <a:lnTo>
                    <a:pt x="11548" y="7445"/>
                  </a:lnTo>
                  <a:lnTo>
                    <a:pt x="11548" y="7428"/>
                  </a:lnTo>
                  <a:lnTo>
                    <a:pt x="11554" y="7422"/>
                  </a:lnTo>
                  <a:lnTo>
                    <a:pt x="11560" y="7415"/>
                  </a:lnTo>
                  <a:lnTo>
                    <a:pt x="11609" y="7386"/>
                  </a:lnTo>
                  <a:lnTo>
                    <a:pt x="11609" y="7373"/>
                  </a:lnTo>
                  <a:lnTo>
                    <a:pt x="11615" y="7367"/>
                  </a:lnTo>
                  <a:lnTo>
                    <a:pt x="11620" y="7356"/>
                  </a:lnTo>
                  <a:lnTo>
                    <a:pt x="11620" y="7343"/>
                  </a:lnTo>
                  <a:lnTo>
                    <a:pt x="11609" y="7314"/>
                  </a:lnTo>
                  <a:lnTo>
                    <a:pt x="11596" y="7278"/>
                  </a:lnTo>
                  <a:lnTo>
                    <a:pt x="11584" y="7235"/>
                  </a:lnTo>
                  <a:lnTo>
                    <a:pt x="11566" y="7187"/>
                  </a:lnTo>
                  <a:lnTo>
                    <a:pt x="11548" y="7157"/>
                  </a:lnTo>
                  <a:lnTo>
                    <a:pt x="11530" y="7127"/>
                  </a:lnTo>
                  <a:lnTo>
                    <a:pt x="11512" y="7098"/>
                  </a:lnTo>
                  <a:lnTo>
                    <a:pt x="11488" y="7073"/>
                  </a:lnTo>
                  <a:lnTo>
                    <a:pt x="11488" y="7068"/>
                  </a:lnTo>
                  <a:lnTo>
                    <a:pt x="11476" y="7062"/>
                  </a:lnTo>
                  <a:lnTo>
                    <a:pt x="11471" y="7062"/>
                  </a:lnTo>
                  <a:lnTo>
                    <a:pt x="11465" y="7055"/>
                  </a:lnTo>
                  <a:lnTo>
                    <a:pt x="11458" y="7043"/>
                  </a:lnTo>
                  <a:lnTo>
                    <a:pt x="11465" y="7037"/>
                  </a:lnTo>
                  <a:lnTo>
                    <a:pt x="11471" y="7026"/>
                  </a:lnTo>
                  <a:lnTo>
                    <a:pt x="11476" y="7019"/>
                  </a:lnTo>
                  <a:lnTo>
                    <a:pt x="11488" y="7007"/>
                  </a:lnTo>
                  <a:lnTo>
                    <a:pt x="11501" y="7001"/>
                  </a:lnTo>
                  <a:lnTo>
                    <a:pt x="11512" y="6983"/>
                  </a:lnTo>
                  <a:lnTo>
                    <a:pt x="11512" y="6977"/>
                  </a:lnTo>
                  <a:lnTo>
                    <a:pt x="11512" y="6965"/>
                  </a:lnTo>
                  <a:lnTo>
                    <a:pt x="11512" y="6954"/>
                  </a:lnTo>
                  <a:lnTo>
                    <a:pt x="11507" y="6929"/>
                  </a:lnTo>
                  <a:lnTo>
                    <a:pt x="11507" y="6924"/>
                  </a:lnTo>
                  <a:lnTo>
                    <a:pt x="11512" y="6918"/>
                  </a:lnTo>
                  <a:lnTo>
                    <a:pt x="11518" y="6918"/>
                  </a:lnTo>
                  <a:lnTo>
                    <a:pt x="11530" y="6918"/>
                  </a:lnTo>
                  <a:lnTo>
                    <a:pt x="11554" y="6918"/>
                  </a:lnTo>
                  <a:lnTo>
                    <a:pt x="11620" y="6905"/>
                  </a:lnTo>
                  <a:lnTo>
                    <a:pt x="11645" y="6905"/>
                  </a:lnTo>
                  <a:lnTo>
                    <a:pt x="11662" y="6899"/>
                  </a:lnTo>
                  <a:lnTo>
                    <a:pt x="11681" y="6888"/>
                  </a:lnTo>
                  <a:lnTo>
                    <a:pt x="11687" y="6882"/>
                  </a:lnTo>
                  <a:lnTo>
                    <a:pt x="11681" y="6875"/>
                  </a:lnTo>
                  <a:lnTo>
                    <a:pt x="11674" y="6857"/>
                  </a:lnTo>
                  <a:lnTo>
                    <a:pt x="11662" y="6846"/>
                  </a:lnTo>
                  <a:lnTo>
                    <a:pt x="11656" y="6833"/>
                  </a:lnTo>
                  <a:lnTo>
                    <a:pt x="11656" y="6821"/>
                  </a:lnTo>
                  <a:lnTo>
                    <a:pt x="11656" y="6810"/>
                  </a:lnTo>
                  <a:lnTo>
                    <a:pt x="11662" y="6797"/>
                  </a:lnTo>
                  <a:lnTo>
                    <a:pt x="11662" y="6791"/>
                  </a:lnTo>
                  <a:lnTo>
                    <a:pt x="11668" y="6785"/>
                  </a:lnTo>
                  <a:lnTo>
                    <a:pt x="11668" y="6774"/>
                  </a:lnTo>
                  <a:lnTo>
                    <a:pt x="11668" y="6761"/>
                  </a:lnTo>
                  <a:lnTo>
                    <a:pt x="11662" y="6749"/>
                  </a:lnTo>
                  <a:lnTo>
                    <a:pt x="11651" y="6738"/>
                  </a:lnTo>
                  <a:lnTo>
                    <a:pt x="11651" y="6725"/>
                  </a:lnTo>
                  <a:lnTo>
                    <a:pt x="11651" y="6713"/>
                  </a:lnTo>
                  <a:lnTo>
                    <a:pt x="11656" y="6708"/>
                  </a:lnTo>
                  <a:lnTo>
                    <a:pt x="11668" y="6695"/>
                  </a:lnTo>
                  <a:lnTo>
                    <a:pt x="11668" y="6683"/>
                  </a:lnTo>
                  <a:lnTo>
                    <a:pt x="11668" y="6677"/>
                  </a:lnTo>
                  <a:lnTo>
                    <a:pt x="11662" y="6672"/>
                  </a:lnTo>
                  <a:lnTo>
                    <a:pt x="11656" y="6666"/>
                  </a:lnTo>
                  <a:lnTo>
                    <a:pt x="11656" y="6653"/>
                  </a:lnTo>
                  <a:lnTo>
                    <a:pt x="11662" y="6647"/>
                  </a:lnTo>
                  <a:lnTo>
                    <a:pt x="11668" y="6636"/>
                  </a:lnTo>
                  <a:lnTo>
                    <a:pt x="11674" y="6623"/>
                  </a:lnTo>
                  <a:lnTo>
                    <a:pt x="11674" y="6617"/>
                  </a:lnTo>
                  <a:lnTo>
                    <a:pt x="11674" y="6611"/>
                  </a:lnTo>
                  <a:lnTo>
                    <a:pt x="11668" y="6605"/>
                  </a:lnTo>
                  <a:lnTo>
                    <a:pt x="11656" y="6600"/>
                  </a:lnTo>
                  <a:lnTo>
                    <a:pt x="11645" y="6600"/>
                  </a:lnTo>
                  <a:lnTo>
                    <a:pt x="11638" y="6587"/>
                  </a:lnTo>
                  <a:lnTo>
                    <a:pt x="11638" y="6575"/>
                  </a:lnTo>
                  <a:lnTo>
                    <a:pt x="11638" y="6569"/>
                  </a:lnTo>
                  <a:lnTo>
                    <a:pt x="11645" y="6558"/>
                  </a:lnTo>
                  <a:lnTo>
                    <a:pt x="11638" y="6545"/>
                  </a:lnTo>
                  <a:lnTo>
                    <a:pt x="11626" y="6533"/>
                  </a:lnTo>
                  <a:lnTo>
                    <a:pt x="11620" y="6509"/>
                  </a:lnTo>
                  <a:lnTo>
                    <a:pt x="11615" y="6497"/>
                  </a:lnTo>
                  <a:lnTo>
                    <a:pt x="11609" y="6486"/>
                  </a:lnTo>
                  <a:lnTo>
                    <a:pt x="11615" y="6467"/>
                  </a:lnTo>
                  <a:lnTo>
                    <a:pt x="11609" y="6461"/>
                  </a:lnTo>
                  <a:lnTo>
                    <a:pt x="11602" y="6456"/>
                  </a:lnTo>
                  <a:lnTo>
                    <a:pt x="11596" y="6443"/>
                  </a:lnTo>
                  <a:lnTo>
                    <a:pt x="11596" y="6437"/>
                  </a:lnTo>
                  <a:lnTo>
                    <a:pt x="11596" y="6431"/>
                  </a:lnTo>
                  <a:lnTo>
                    <a:pt x="11609" y="6407"/>
                  </a:lnTo>
                  <a:lnTo>
                    <a:pt x="11615" y="6389"/>
                  </a:lnTo>
                  <a:lnTo>
                    <a:pt x="11620" y="6389"/>
                  </a:lnTo>
                  <a:lnTo>
                    <a:pt x="11626" y="6378"/>
                  </a:lnTo>
                  <a:lnTo>
                    <a:pt x="11626" y="6353"/>
                  </a:lnTo>
                  <a:lnTo>
                    <a:pt x="11626" y="6348"/>
                  </a:lnTo>
                  <a:lnTo>
                    <a:pt x="11626" y="6342"/>
                  </a:lnTo>
                  <a:lnTo>
                    <a:pt x="11620" y="6329"/>
                  </a:lnTo>
                  <a:lnTo>
                    <a:pt x="11609" y="6323"/>
                  </a:lnTo>
                  <a:lnTo>
                    <a:pt x="11596" y="6317"/>
                  </a:lnTo>
                  <a:lnTo>
                    <a:pt x="11584" y="6317"/>
                  </a:lnTo>
                  <a:lnTo>
                    <a:pt x="11584" y="6306"/>
                  </a:lnTo>
                  <a:lnTo>
                    <a:pt x="11573" y="6293"/>
                  </a:lnTo>
                  <a:lnTo>
                    <a:pt x="11573" y="6281"/>
                  </a:lnTo>
                  <a:lnTo>
                    <a:pt x="11579" y="6270"/>
                  </a:lnTo>
                  <a:lnTo>
                    <a:pt x="11584" y="6263"/>
                  </a:lnTo>
                  <a:lnTo>
                    <a:pt x="11579" y="6251"/>
                  </a:lnTo>
                  <a:lnTo>
                    <a:pt x="11573" y="6245"/>
                  </a:lnTo>
                  <a:lnTo>
                    <a:pt x="11566" y="6245"/>
                  </a:lnTo>
                  <a:lnTo>
                    <a:pt x="11554" y="6245"/>
                  </a:lnTo>
                  <a:lnTo>
                    <a:pt x="11548" y="6245"/>
                  </a:lnTo>
                  <a:lnTo>
                    <a:pt x="11543" y="6251"/>
                  </a:lnTo>
                  <a:lnTo>
                    <a:pt x="11537" y="6245"/>
                  </a:lnTo>
                  <a:lnTo>
                    <a:pt x="11524" y="6245"/>
                  </a:lnTo>
                  <a:lnTo>
                    <a:pt x="11524" y="6257"/>
                  </a:lnTo>
                  <a:lnTo>
                    <a:pt x="11518" y="6263"/>
                  </a:lnTo>
                  <a:lnTo>
                    <a:pt x="11507" y="6270"/>
                  </a:lnTo>
                  <a:lnTo>
                    <a:pt x="11494" y="6276"/>
                  </a:lnTo>
                  <a:lnTo>
                    <a:pt x="11488" y="6281"/>
                  </a:lnTo>
                  <a:lnTo>
                    <a:pt x="11471" y="6287"/>
                  </a:lnTo>
                  <a:lnTo>
                    <a:pt x="11471" y="6299"/>
                  </a:lnTo>
                  <a:lnTo>
                    <a:pt x="11471" y="6317"/>
                  </a:lnTo>
                  <a:lnTo>
                    <a:pt x="11465" y="6329"/>
                  </a:lnTo>
                  <a:lnTo>
                    <a:pt x="11458" y="6342"/>
                  </a:lnTo>
                  <a:lnTo>
                    <a:pt x="11452" y="6348"/>
                  </a:lnTo>
                  <a:lnTo>
                    <a:pt x="11446" y="6348"/>
                  </a:lnTo>
                  <a:lnTo>
                    <a:pt x="11435" y="6348"/>
                  </a:lnTo>
                  <a:lnTo>
                    <a:pt x="11429" y="6353"/>
                  </a:lnTo>
                  <a:lnTo>
                    <a:pt x="11416" y="6365"/>
                  </a:lnTo>
                  <a:lnTo>
                    <a:pt x="11410" y="6384"/>
                  </a:lnTo>
                  <a:lnTo>
                    <a:pt x="11386" y="6414"/>
                  </a:lnTo>
                  <a:lnTo>
                    <a:pt x="11380" y="6420"/>
                  </a:lnTo>
                  <a:lnTo>
                    <a:pt x="11380" y="6431"/>
                  </a:lnTo>
                  <a:lnTo>
                    <a:pt x="11380" y="6450"/>
                  </a:lnTo>
                  <a:lnTo>
                    <a:pt x="11380" y="6473"/>
                  </a:lnTo>
                  <a:lnTo>
                    <a:pt x="11374" y="6486"/>
                  </a:lnTo>
                  <a:lnTo>
                    <a:pt x="11374" y="6492"/>
                  </a:lnTo>
                  <a:lnTo>
                    <a:pt x="11363" y="6497"/>
                  </a:lnTo>
                  <a:lnTo>
                    <a:pt x="11344" y="6497"/>
                  </a:lnTo>
                  <a:lnTo>
                    <a:pt x="11332" y="6503"/>
                  </a:lnTo>
                  <a:lnTo>
                    <a:pt x="11314" y="6509"/>
                  </a:lnTo>
                  <a:lnTo>
                    <a:pt x="11308" y="6515"/>
                  </a:lnTo>
                  <a:lnTo>
                    <a:pt x="11302" y="6522"/>
                  </a:lnTo>
                  <a:lnTo>
                    <a:pt x="11291" y="6533"/>
                  </a:lnTo>
                  <a:lnTo>
                    <a:pt x="11278" y="6533"/>
                  </a:lnTo>
                  <a:lnTo>
                    <a:pt x="11272" y="6539"/>
                  </a:lnTo>
                  <a:lnTo>
                    <a:pt x="11266" y="6533"/>
                  </a:lnTo>
                  <a:lnTo>
                    <a:pt x="11260" y="6533"/>
                  </a:lnTo>
                  <a:lnTo>
                    <a:pt x="11249" y="6539"/>
                  </a:lnTo>
                  <a:lnTo>
                    <a:pt x="11236" y="6539"/>
                  </a:lnTo>
                  <a:lnTo>
                    <a:pt x="11236" y="6551"/>
                  </a:lnTo>
                  <a:lnTo>
                    <a:pt x="11224" y="6564"/>
                  </a:lnTo>
                  <a:lnTo>
                    <a:pt x="11224" y="6569"/>
                  </a:lnTo>
                  <a:lnTo>
                    <a:pt x="11213" y="6569"/>
                  </a:lnTo>
                  <a:lnTo>
                    <a:pt x="11206" y="6569"/>
                  </a:lnTo>
                  <a:lnTo>
                    <a:pt x="11200" y="6558"/>
                  </a:lnTo>
                  <a:lnTo>
                    <a:pt x="11194" y="6545"/>
                  </a:lnTo>
                  <a:lnTo>
                    <a:pt x="11183" y="6539"/>
                  </a:lnTo>
                  <a:lnTo>
                    <a:pt x="11177" y="6539"/>
                  </a:lnTo>
                  <a:lnTo>
                    <a:pt x="11170" y="6533"/>
                  </a:lnTo>
                  <a:lnTo>
                    <a:pt x="11152" y="6533"/>
                  </a:lnTo>
                  <a:lnTo>
                    <a:pt x="11141" y="6533"/>
                  </a:lnTo>
                  <a:lnTo>
                    <a:pt x="11141" y="6528"/>
                  </a:lnTo>
                  <a:lnTo>
                    <a:pt x="11134" y="6522"/>
                  </a:lnTo>
                  <a:lnTo>
                    <a:pt x="11134" y="6503"/>
                  </a:lnTo>
                  <a:lnTo>
                    <a:pt x="11134" y="6497"/>
                  </a:lnTo>
                  <a:lnTo>
                    <a:pt x="11134" y="6486"/>
                  </a:lnTo>
                  <a:lnTo>
                    <a:pt x="11134" y="6479"/>
                  </a:lnTo>
                  <a:lnTo>
                    <a:pt x="11122" y="6467"/>
                  </a:lnTo>
                  <a:lnTo>
                    <a:pt x="11116" y="6461"/>
                  </a:lnTo>
                  <a:lnTo>
                    <a:pt x="11105" y="6456"/>
                  </a:lnTo>
                  <a:lnTo>
                    <a:pt x="11092" y="6443"/>
                  </a:lnTo>
                  <a:lnTo>
                    <a:pt x="11086" y="6425"/>
                  </a:lnTo>
                  <a:lnTo>
                    <a:pt x="11080" y="6401"/>
                  </a:lnTo>
                  <a:lnTo>
                    <a:pt x="11075" y="6395"/>
                  </a:lnTo>
                  <a:lnTo>
                    <a:pt x="11069" y="6389"/>
                  </a:lnTo>
                  <a:lnTo>
                    <a:pt x="11056" y="6389"/>
                  </a:lnTo>
                  <a:lnTo>
                    <a:pt x="11044" y="6395"/>
                  </a:lnTo>
                  <a:lnTo>
                    <a:pt x="11039" y="6401"/>
                  </a:lnTo>
                  <a:lnTo>
                    <a:pt x="11026" y="6401"/>
                  </a:lnTo>
                  <a:lnTo>
                    <a:pt x="11008" y="6401"/>
                  </a:lnTo>
                  <a:lnTo>
                    <a:pt x="10990" y="6389"/>
                  </a:lnTo>
                  <a:lnTo>
                    <a:pt x="10967" y="6378"/>
                  </a:lnTo>
                  <a:lnTo>
                    <a:pt x="10948" y="6371"/>
                  </a:lnTo>
                  <a:lnTo>
                    <a:pt x="10936" y="6359"/>
                  </a:lnTo>
                  <a:lnTo>
                    <a:pt x="10925" y="6353"/>
                  </a:lnTo>
                  <a:lnTo>
                    <a:pt x="10906" y="6353"/>
                  </a:lnTo>
                  <a:lnTo>
                    <a:pt x="10900" y="6353"/>
                  </a:lnTo>
                  <a:lnTo>
                    <a:pt x="10889" y="6359"/>
                  </a:lnTo>
                  <a:lnTo>
                    <a:pt x="10876" y="6378"/>
                  </a:lnTo>
                  <a:lnTo>
                    <a:pt x="10870" y="6384"/>
                  </a:lnTo>
                  <a:lnTo>
                    <a:pt x="10859" y="6389"/>
                  </a:lnTo>
                  <a:lnTo>
                    <a:pt x="10853" y="6389"/>
                  </a:lnTo>
                  <a:lnTo>
                    <a:pt x="10846" y="6384"/>
                  </a:lnTo>
                  <a:lnTo>
                    <a:pt x="10828" y="6378"/>
                  </a:lnTo>
                  <a:lnTo>
                    <a:pt x="10810" y="6371"/>
                  </a:lnTo>
                  <a:lnTo>
                    <a:pt x="10804" y="6371"/>
                  </a:lnTo>
                  <a:lnTo>
                    <a:pt x="10798" y="6371"/>
                  </a:lnTo>
                  <a:lnTo>
                    <a:pt x="10787" y="6378"/>
                  </a:lnTo>
                  <a:lnTo>
                    <a:pt x="10774" y="6384"/>
                  </a:lnTo>
                  <a:lnTo>
                    <a:pt x="10751" y="6395"/>
                  </a:lnTo>
                  <a:lnTo>
                    <a:pt x="10726" y="6401"/>
                  </a:lnTo>
                  <a:lnTo>
                    <a:pt x="10709" y="6401"/>
                  </a:lnTo>
                  <a:lnTo>
                    <a:pt x="10696" y="6401"/>
                  </a:lnTo>
                  <a:lnTo>
                    <a:pt x="10690" y="6389"/>
                  </a:lnTo>
                  <a:lnTo>
                    <a:pt x="10673" y="6378"/>
                  </a:lnTo>
                  <a:lnTo>
                    <a:pt x="10660" y="6378"/>
                  </a:lnTo>
                  <a:lnTo>
                    <a:pt x="10648" y="6359"/>
                  </a:lnTo>
                  <a:lnTo>
                    <a:pt x="10648" y="6348"/>
                  </a:lnTo>
                  <a:lnTo>
                    <a:pt x="10648" y="6342"/>
                  </a:lnTo>
                  <a:lnTo>
                    <a:pt x="10648" y="6335"/>
                  </a:lnTo>
                  <a:lnTo>
                    <a:pt x="10643" y="6323"/>
                  </a:lnTo>
                  <a:lnTo>
                    <a:pt x="10630" y="6317"/>
                  </a:lnTo>
                  <a:lnTo>
                    <a:pt x="10601" y="6306"/>
                  </a:lnTo>
                  <a:lnTo>
                    <a:pt x="10588" y="6299"/>
                  </a:lnTo>
                  <a:lnTo>
                    <a:pt x="10577" y="6287"/>
                  </a:lnTo>
                  <a:lnTo>
                    <a:pt x="10571" y="6281"/>
                  </a:lnTo>
                  <a:lnTo>
                    <a:pt x="10571" y="6270"/>
                  </a:lnTo>
                  <a:lnTo>
                    <a:pt x="10571" y="6263"/>
                  </a:lnTo>
                  <a:lnTo>
                    <a:pt x="10571" y="6245"/>
                  </a:lnTo>
                  <a:lnTo>
                    <a:pt x="10565" y="6245"/>
                  </a:lnTo>
                  <a:lnTo>
                    <a:pt x="10552" y="6234"/>
                  </a:lnTo>
                  <a:lnTo>
                    <a:pt x="10529" y="6221"/>
                  </a:lnTo>
                  <a:lnTo>
                    <a:pt x="10516" y="6191"/>
                  </a:lnTo>
                  <a:lnTo>
                    <a:pt x="10505" y="6179"/>
                  </a:lnTo>
                  <a:lnTo>
                    <a:pt x="10493" y="6168"/>
                  </a:lnTo>
                  <a:lnTo>
                    <a:pt x="10486" y="6162"/>
                  </a:lnTo>
                  <a:lnTo>
                    <a:pt x="10474" y="6162"/>
                  </a:lnTo>
                  <a:lnTo>
                    <a:pt x="10469" y="6155"/>
                  </a:lnTo>
                  <a:lnTo>
                    <a:pt x="10463" y="6143"/>
                  </a:lnTo>
                  <a:lnTo>
                    <a:pt x="10457" y="6132"/>
                  </a:lnTo>
                  <a:lnTo>
                    <a:pt x="10457" y="6126"/>
                  </a:lnTo>
                  <a:lnTo>
                    <a:pt x="10450" y="6126"/>
                  </a:lnTo>
                  <a:lnTo>
                    <a:pt x="10444" y="6126"/>
                  </a:lnTo>
                  <a:lnTo>
                    <a:pt x="10433" y="6126"/>
                  </a:lnTo>
                  <a:lnTo>
                    <a:pt x="10433" y="6113"/>
                  </a:lnTo>
                  <a:lnTo>
                    <a:pt x="10433" y="6101"/>
                  </a:lnTo>
                  <a:lnTo>
                    <a:pt x="10433" y="6096"/>
                  </a:lnTo>
                  <a:lnTo>
                    <a:pt x="10433" y="6083"/>
                  </a:lnTo>
                  <a:lnTo>
                    <a:pt x="10421" y="6083"/>
                  </a:lnTo>
                  <a:lnTo>
                    <a:pt x="10408" y="6071"/>
                  </a:lnTo>
                  <a:lnTo>
                    <a:pt x="10397" y="6071"/>
                  </a:lnTo>
                  <a:lnTo>
                    <a:pt x="10391" y="6065"/>
                  </a:lnTo>
                  <a:lnTo>
                    <a:pt x="10391" y="6054"/>
                  </a:lnTo>
                  <a:lnTo>
                    <a:pt x="10385" y="6041"/>
                  </a:lnTo>
                  <a:lnTo>
                    <a:pt x="10385" y="6029"/>
                  </a:lnTo>
                  <a:lnTo>
                    <a:pt x="10378" y="6029"/>
                  </a:lnTo>
                  <a:lnTo>
                    <a:pt x="10372" y="6029"/>
                  </a:lnTo>
                  <a:lnTo>
                    <a:pt x="10366" y="6029"/>
                  </a:lnTo>
                  <a:lnTo>
                    <a:pt x="10361" y="6029"/>
                  </a:lnTo>
                  <a:lnTo>
                    <a:pt x="10355" y="6024"/>
                  </a:lnTo>
                  <a:lnTo>
                    <a:pt x="10349" y="6011"/>
                  </a:lnTo>
                  <a:lnTo>
                    <a:pt x="10342" y="5999"/>
                  </a:lnTo>
                  <a:lnTo>
                    <a:pt x="10336" y="5993"/>
                  </a:lnTo>
                  <a:lnTo>
                    <a:pt x="10330" y="5988"/>
                  </a:lnTo>
                  <a:lnTo>
                    <a:pt x="10325" y="5988"/>
                  </a:lnTo>
                  <a:lnTo>
                    <a:pt x="10313" y="5988"/>
                  </a:lnTo>
                  <a:lnTo>
                    <a:pt x="10306" y="5982"/>
                  </a:lnTo>
                  <a:lnTo>
                    <a:pt x="10294" y="5969"/>
                  </a:lnTo>
                  <a:lnTo>
                    <a:pt x="10277" y="5952"/>
                  </a:lnTo>
                  <a:lnTo>
                    <a:pt x="10270" y="5952"/>
                  </a:lnTo>
                  <a:lnTo>
                    <a:pt x="10258" y="5946"/>
                  </a:lnTo>
                  <a:lnTo>
                    <a:pt x="10253" y="5946"/>
                  </a:lnTo>
                  <a:lnTo>
                    <a:pt x="10241" y="5946"/>
                  </a:lnTo>
                  <a:lnTo>
                    <a:pt x="10234" y="5933"/>
                  </a:lnTo>
                  <a:lnTo>
                    <a:pt x="10234" y="5927"/>
                  </a:lnTo>
                  <a:lnTo>
                    <a:pt x="10234" y="5921"/>
                  </a:lnTo>
                  <a:lnTo>
                    <a:pt x="10234" y="5916"/>
                  </a:lnTo>
                  <a:lnTo>
                    <a:pt x="10222" y="5916"/>
                  </a:lnTo>
                  <a:lnTo>
                    <a:pt x="10217" y="5916"/>
                  </a:lnTo>
                  <a:lnTo>
                    <a:pt x="10198" y="5916"/>
                  </a:lnTo>
                  <a:lnTo>
                    <a:pt x="10186" y="5916"/>
                  </a:lnTo>
                  <a:lnTo>
                    <a:pt x="10175" y="5910"/>
                  </a:lnTo>
                  <a:lnTo>
                    <a:pt x="10162" y="5910"/>
                  </a:lnTo>
                  <a:lnTo>
                    <a:pt x="10156" y="5910"/>
                  </a:lnTo>
                  <a:lnTo>
                    <a:pt x="10150" y="5916"/>
                  </a:lnTo>
                  <a:lnTo>
                    <a:pt x="10150" y="5927"/>
                  </a:lnTo>
                  <a:lnTo>
                    <a:pt x="10150" y="5933"/>
                  </a:lnTo>
                  <a:lnTo>
                    <a:pt x="10139" y="5946"/>
                  </a:lnTo>
                  <a:lnTo>
                    <a:pt x="10126" y="5946"/>
                  </a:lnTo>
                  <a:lnTo>
                    <a:pt x="10109" y="5946"/>
                  </a:lnTo>
                  <a:lnTo>
                    <a:pt x="10097" y="5939"/>
                  </a:lnTo>
                  <a:lnTo>
                    <a:pt x="10090" y="5933"/>
                  </a:lnTo>
                  <a:lnTo>
                    <a:pt x="10078" y="5927"/>
                  </a:lnTo>
                  <a:lnTo>
                    <a:pt x="10067" y="5927"/>
                  </a:lnTo>
                  <a:lnTo>
                    <a:pt x="10054" y="5927"/>
                  </a:lnTo>
                  <a:lnTo>
                    <a:pt x="10031" y="5916"/>
                  </a:lnTo>
                  <a:lnTo>
                    <a:pt x="10012" y="5903"/>
                  </a:lnTo>
                  <a:lnTo>
                    <a:pt x="10001" y="5903"/>
                  </a:lnTo>
                  <a:lnTo>
                    <a:pt x="9970" y="5910"/>
                  </a:lnTo>
                  <a:lnTo>
                    <a:pt x="9953" y="5910"/>
                  </a:lnTo>
                  <a:lnTo>
                    <a:pt x="9940" y="5916"/>
                  </a:lnTo>
                  <a:lnTo>
                    <a:pt x="9917" y="5939"/>
                  </a:lnTo>
                  <a:lnTo>
                    <a:pt x="9893" y="5957"/>
                  </a:lnTo>
                  <a:lnTo>
                    <a:pt x="9881" y="5957"/>
                  </a:lnTo>
                  <a:lnTo>
                    <a:pt x="9874" y="5957"/>
                  </a:lnTo>
                  <a:lnTo>
                    <a:pt x="9862" y="5957"/>
                  </a:lnTo>
                  <a:lnTo>
                    <a:pt x="9851" y="5963"/>
                  </a:lnTo>
                  <a:lnTo>
                    <a:pt x="9845" y="5969"/>
                  </a:lnTo>
                  <a:lnTo>
                    <a:pt x="9832" y="5975"/>
                  </a:lnTo>
                  <a:lnTo>
                    <a:pt x="9832" y="5988"/>
                  </a:lnTo>
                  <a:lnTo>
                    <a:pt x="9821" y="5988"/>
                  </a:lnTo>
                  <a:lnTo>
                    <a:pt x="9802" y="5999"/>
                  </a:lnTo>
                  <a:lnTo>
                    <a:pt x="9779" y="6011"/>
                  </a:lnTo>
                  <a:lnTo>
                    <a:pt x="9766" y="6018"/>
                  </a:lnTo>
                  <a:lnTo>
                    <a:pt x="9760" y="6029"/>
                  </a:lnTo>
                  <a:lnTo>
                    <a:pt x="9743" y="6041"/>
                  </a:lnTo>
                  <a:lnTo>
                    <a:pt x="9737" y="6041"/>
                  </a:lnTo>
                  <a:lnTo>
                    <a:pt x="9730" y="6041"/>
                  </a:lnTo>
                  <a:lnTo>
                    <a:pt x="9718" y="6041"/>
                  </a:lnTo>
                  <a:lnTo>
                    <a:pt x="9713" y="6047"/>
                  </a:lnTo>
                  <a:lnTo>
                    <a:pt x="9701" y="6065"/>
                  </a:lnTo>
                  <a:lnTo>
                    <a:pt x="9694" y="6083"/>
                  </a:lnTo>
                  <a:lnTo>
                    <a:pt x="9677" y="6126"/>
                  </a:lnTo>
                  <a:lnTo>
                    <a:pt x="9671" y="6143"/>
                  </a:lnTo>
                  <a:lnTo>
                    <a:pt x="9658" y="6162"/>
                  </a:lnTo>
                  <a:lnTo>
                    <a:pt x="9658" y="6168"/>
                  </a:lnTo>
                  <a:lnTo>
                    <a:pt x="9658" y="6173"/>
                  </a:lnTo>
                  <a:lnTo>
                    <a:pt x="9658" y="6179"/>
                  </a:lnTo>
                  <a:lnTo>
                    <a:pt x="9665" y="6185"/>
                  </a:lnTo>
                  <a:lnTo>
                    <a:pt x="9677" y="6185"/>
                  </a:lnTo>
                  <a:lnTo>
                    <a:pt x="9682" y="6185"/>
                  </a:lnTo>
                  <a:lnTo>
                    <a:pt x="9694" y="6185"/>
                  </a:lnTo>
                  <a:lnTo>
                    <a:pt x="9707" y="6179"/>
                  </a:lnTo>
                  <a:lnTo>
                    <a:pt x="9713" y="6179"/>
                  </a:lnTo>
                  <a:lnTo>
                    <a:pt x="9724" y="6185"/>
                  </a:lnTo>
                  <a:lnTo>
                    <a:pt x="9730" y="6191"/>
                  </a:lnTo>
                  <a:lnTo>
                    <a:pt x="9737" y="6204"/>
                  </a:lnTo>
                  <a:lnTo>
                    <a:pt x="9743" y="6221"/>
                  </a:lnTo>
                  <a:lnTo>
                    <a:pt x="9749" y="6245"/>
                  </a:lnTo>
                  <a:lnTo>
                    <a:pt x="9754" y="6270"/>
                  </a:lnTo>
                  <a:lnTo>
                    <a:pt x="9754" y="6281"/>
                  </a:lnTo>
                  <a:lnTo>
                    <a:pt x="9754" y="6293"/>
                  </a:lnTo>
                  <a:lnTo>
                    <a:pt x="9749" y="6312"/>
                  </a:lnTo>
                  <a:lnTo>
                    <a:pt x="9737" y="6317"/>
                  </a:lnTo>
                  <a:lnTo>
                    <a:pt x="9724" y="6348"/>
                  </a:lnTo>
                  <a:lnTo>
                    <a:pt x="9713" y="6378"/>
                  </a:lnTo>
                  <a:lnTo>
                    <a:pt x="9713" y="6384"/>
                  </a:lnTo>
                  <a:lnTo>
                    <a:pt x="9713" y="6389"/>
                  </a:lnTo>
                  <a:lnTo>
                    <a:pt x="9724" y="6407"/>
                  </a:lnTo>
                  <a:lnTo>
                    <a:pt x="9718" y="6420"/>
                  </a:lnTo>
                  <a:lnTo>
                    <a:pt x="9713" y="6425"/>
                  </a:lnTo>
                  <a:lnTo>
                    <a:pt x="9713" y="6443"/>
                  </a:lnTo>
                  <a:lnTo>
                    <a:pt x="9713" y="6467"/>
                  </a:lnTo>
                  <a:lnTo>
                    <a:pt x="9713" y="6486"/>
                  </a:lnTo>
                  <a:lnTo>
                    <a:pt x="9713" y="6497"/>
                  </a:lnTo>
                  <a:lnTo>
                    <a:pt x="9707" y="6509"/>
                  </a:lnTo>
                  <a:lnTo>
                    <a:pt x="9694" y="6515"/>
                  </a:lnTo>
                  <a:lnTo>
                    <a:pt x="9688" y="6528"/>
                  </a:lnTo>
                  <a:lnTo>
                    <a:pt x="9688" y="6533"/>
                  </a:lnTo>
                  <a:lnTo>
                    <a:pt x="9694" y="6539"/>
                  </a:lnTo>
                  <a:lnTo>
                    <a:pt x="9694" y="6545"/>
                  </a:lnTo>
                  <a:lnTo>
                    <a:pt x="9701" y="6558"/>
                  </a:lnTo>
                  <a:lnTo>
                    <a:pt x="9694" y="6564"/>
                  </a:lnTo>
                  <a:lnTo>
                    <a:pt x="9694" y="6569"/>
                  </a:lnTo>
                  <a:lnTo>
                    <a:pt x="9682" y="6575"/>
                  </a:lnTo>
                  <a:lnTo>
                    <a:pt x="9677" y="6581"/>
                  </a:lnTo>
                  <a:lnTo>
                    <a:pt x="9677" y="6600"/>
                  </a:lnTo>
                  <a:lnTo>
                    <a:pt x="9682" y="6611"/>
                  </a:lnTo>
                  <a:lnTo>
                    <a:pt x="9682" y="6617"/>
                  </a:lnTo>
                  <a:lnTo>
                    <a:pt x="9701" y="6623"/>
                  </a:lnTo>
                  <a:lnTo>
                    <a:pt x="9713" y="6630"/>
                  </a:lnTo>
                  <a:lnTo>
                    <a:pt x="9713" y="6636"/>
                  </a:lnTo>
                  <a:lnTo>
                    <a:pt x="9713" y="6641"/>
                  </a:lnTo>
                  <a:lnTo>
                    <a:pt x="9713" y="6653"/>
                  </a:lnTo>
                  <a:lnTo>
                    <a:pt x="9713" y="6666"/>
                  </a:lnTo>
                  <a:lnTo>
                    <a:pt x="9713" y="6677"/>
                  </a:lnTo>
                  <a:lnTo>
                    <a:pt x="9694" y="6695"/>
                  </a:lnTo>
                  <a:lnTo>
                    <a:pt x="9688" y="6702"/>
                  </a:lnTo>
                  <a:lnTo>
                    <a:pt x="9682" y="6708"/>
                  </a:lnTo>
                  <a:lnTo>
                    <a:pt x="9658" y="6713"/>
                  </a:lnTo>
                  <a:lnTo>
                    <a:pt x="9652" y="6713"/>
                  </a:lnTo>
                  <a:lnTo>
                    <a:pt x="9646" y="6719"/>
                  </a:lnTo>
                  <a:lnTo>
                    <a:pt x="9641" y="6731"/>
                  </a:lnTo>
                  <a:lnTo>
                    <a:pt x="9635" y="6749"/>
                  </a:lnTo>
                  <a:lnTo>
                    <a:pt x="9622" y="6761"/>
                  </a:lnTo>
                  <a:lnTo>
                    <a:pt x="9616" y="6774"/>
                  </a:lnTo>
                  <a:lnTo>
                    <a:pt x="9599" y="6791"/>
                  </a:lnTo>
                  <a:lnTo>
                    <a:pt x="9586" y="6816"/>
                  </a:lnTo>
                  <a:lnTo>
                    <a:pt x="9586" y="6827"/>
                  </a:lnTo>
                  <a:lnTo>
                    <a:pt x="9586" y="6833"/>
                  </a:lnTo>
                  <a:lnTo>
                    <a:pt x="9574" y="6833"/>
                  </a:lnTo>
                  <a:lnTo>
                    <a:pt x="9557" y="6833"/>
                  </a:lnTo>
                  <a:lnTo>
                    <a:pt x="9527" y="6833"/>
                  </a:lnTo>
                  <a:lnTo>
                    <a:pt x="9436" y="6810"/>
                  </a:lnTo>
                  <a:lnTo>
                    <a:pt x="9383" y="6791"/>
                  </a:lnTo>
                  <a:lnTo>
                    <a:pt x="9370" y="6791"/>
                  </a:lnTo>
                  <a:lnTo>
                    <a:pt x="9364" y="6791"/>
                  </a:lnTo>
                  <a:lnTo>
                    <a:pt x="9353" y="6803"/>
                  </a:lnTo>
                  <a:lnTo>
                    <a:pt x="9347" y="6803"/>
                  </a:lnTo>
                  <a:lnTo>
                    <a:pt x="9341" y="6821"/>
                  </a:lnTo>
                  <a:lnTo>
                    <a:pt x="9334" y="6827"/>
                  </a:lnTo>
                  <a:lnTo>
                    <a:pt x="9328" y="6833"/>
                  </a:lnTo>
                  <a:lnTo>
                    <a:pt x="9322" y="6833"/>
                  </a:lnTo>
                  <a:lnTo>
                    <a:pt x="9305" y="6839"/>
                  </a:lnTo>
                  <a:lnTo>
                    <a:pt x="9286" y="6833"/>
                  </a:lnTo>
                  <a:lnTo>
                    <a:pt x="9262" y="6827"/>
                  </a:lnTo>
                  <a:lnTo>
                    <a:pt x="9239" y="6816"/>
                  </a:lnTo>
                  <a:lnTo>
                    <a:pt x="9226" y="6803"/>
                  </a:lnTo>
                  <a:lnTo>
                    <a:pt x="9220" y="6797"/>
                  </a:lnTo>
                  <a:lnTo>
                    <a:pt x="9209" y="6791"/>
                  </a:lnTo>
                  <a:lnTo>
                    <a:pt x="9190" y="6791"/>
                  </a:lnTo>
                  <a:lnTo>
                    <a:pt x="9148" y="6791"/>
                  </a:lnTo>
                  <a:lnTo>
                    <a:pt x="9131" y="6797"/>
                  </a:lnTo>
                  <a:lnTo>
                    <a:pt x="9125" y="6803"/>
                  </a:lnTo>
                  <a:lnTo>
                    <a:pt x="9112" y="6810"/>
                  </a:lnTo>
                  <a:lnTo>
                    <a:pt x="9106" y="6821"/>
                  </a:lnTo>
                  <a:lnTo>
                    <a:pt x="9070" y="6852"/>
                  </a:lnTo>
                  <a:lnTo>
                    <a:pt x="9034" y="6888"/>
                  </a:lnTo>
                  <a:lnTo>
                    <a:pt x="9017" y="6918"/>
                  </a:lnTo>
                  <a:lnTo>
                    <a:pt x="9010" y="6924"/>
                  </a:lnTo>
                  <a:lnTo>
                    <a:pt x="9010" y="6929"/>
                  </a:lnTo>
                  <a:lnTo>
                    <a:pt x="9017" y="6947"/>
                  </a:lnTo>
                  <a:lnTo>
                    <a:pt x="9017" y="6960"/>
                  </a:lnTo>
                  <a:lnTo>
                    <a:pt x="9010" y="6960"/>
                  </a:lnTo>
                  <a:lnTo>
                    <a:pt x="9004" y="6965"/>
                  </a:lnTo>
                  <a:lnTo>
                    <a:pt x="8993" y="6971"/>
                  </a:lnTo>
                  <a:lnTo>
                    <a:pt x="8957" y="6983"/>
                  </a:lnTo>
                  <a:lnTo>
                    <a:pt x="8938" y="6983"/>
                  </a:lnTo>
                  <a:lnTo>
                    <a:pt x="8915" y="6990"/>
                  </a:lnTo>
                  <a:lnTo>
                    <a:pt x="8902" y="7001"/>
                  </a:lnTo>
                  <a:lnTo>
                    <a:pt x="8896" y="7001"/>
                  </a:lnTo>
                  <a:lnTo>
                    <a:pt x="8890" y="7013"/>
                  </a:lnTo>
                  <a:lnTo>
                    <a:pt x="8885" y="7019"/>
                  </a:lnTo>
                  <a:lnTo>
                    <a:pt x="8873" y="7026"/>
                  </a:lnTo>
                  <a:lnTo>
                    <a:pt x="8855" y="7032"/>
                  </a:lnTo>
                  <a:lnTo>
                    <a:pt x="8830" y="7037"/>
                  </a:lnTo>
                  <a:lnTo>
                    <a:pt x="8813" y="7043"/>
                  </a:lnTo>
                  <a:lnTo>
                    <a:pt x="8807" y="7043"/>
                  </a:lnTo>
                  <a:lnTo>
                    <a:pt x="8794" y="7062"/>
                  </a:lnTo>
                  <a:lnTo>
                    <a:pt x="8783" y="7079"/>
                  </a:lnTo>
                  <a:lnTo>
                    <a:pt x="8777" y="7091"/>
                  </a:lnTo>
                  <a:lnTo>
                    <a:pt x="8771" y="7098"/>
                  </a:lnTo>
                  <a:lnTo>
                    <a:pt x="8765" y="7098"/>
                  </a:lnTo>
                  <a:lnTo>
                    <a:pt x="8752" y="7098"/>
                  </a:lnTo>
                  <a:lnTo>
                    <a:pt x="8729" y="7091"/>
                  </a:lnTo>
                  <a:lnTo>
                    <a:pt x="8716" y="7085"/>
                  </a:lnTo>
                  <a:lnTo>
                    <a:pt x="8680" y="7085"/>
                  </a:lnTo>
                  <a:lnTo>
                    <a:pt x="8621" y="7085"/>
                  </a:lnTo>
                  <a:lnTo>
                    <a:pt x="8542" y="7085"/>
                  </a:lnTo>
                  <a:lnTo>
                    <a:pt x="8495" y="7085"/>
                  </a:lnTo>
                  <a:lnTo>
                    <a:pt x="8477" y="7085"/>
                  </a:lnTo>
                  <a:lnTo>
                    <a:pt x="8464" y="7079"/>
                  </a:lnTo>
                  <a:lnTo>
                    <a:pt x="8459" y="7068"/>
                  </a:lnTo>
                  <a:lnTo>
                    <a:pt x="8447" y="7055"/>
                  </a:lnTo>
                  <a:lnTo>
                    <a:pt x="8441" y="7049"/>
                  </a:lnTo>
                  <a:lnTo>
                    <a:pt x="8428" y="7043"/>
                  </a:lnTo>
                  <a:lnTo>
                    <a:pt x="8417" y="7037"/>
                  </a:lnTo>
                  <a:lnTo>
                    <a:pt x="8405" y="7037"/>
                  </a:lnTo>
                  <a:lnTo>
                    <a:pt x="8398" y="7026"/>
                  </a:lnTo>
                  <a:lnTo>
                    <a:pt x="8392" y="7001"/>
                  </a:lnTo>
                  <a:lnTo>
                    <a:pt x="8381" y="6990"/>
                  </a:lnTo>
                  <a:lnTo>
                    <a:pt x="8375" y="6983"/>
                  </a:lnTo>
                  <a:lnTo>
                    <a:pt x="8362" y="6983"/>
                  </a:lnTo>
                  <a:lnTo>
                    <a:pt x="8333" y="6990"/>
                  </a:lnTo>
                  <a:lnTo>
                    <a:pt x="8320" y="6990"/>
                  </a:lnTo>
                  <a:lnTo>
                    <a:pt x="8315" y="6990"/>
                  </a:lnTo>
                  <a:lnTo>
                    <a:pt x="8297" y="6990"/>
                  </a:lnTo>
                  <a:lnTo>
                    <a:pt x="8290" y="6983"/>
                  </a:lnTo>
                  <a:lnTo>
                    <a:pt x="8248" y="6941"/>
                  </a:lnTo>
                  <a:lnTo>
                    <a:pt x="8237" y="6935"/>
                  </a:lnTo>
                  <a:lnTo>
                    <a:pt x="8225" y="6935"/>
                  </a:lnTo>
                  <a:lnTo>
                    <a:pt x="8212" y="6941"/>
                  </a:lnTo>
                  <a:lnTo>
                    <a:pt x="8195" y="6941"/>
                  </a:lnTo>
                  <a:lnTo>
                    <a:pt x="8182" y="6947"/>
                  </a:lnTo>
                  <a:lnTo>
                    <a:pt x="8153" y="6929"/>
                  </a:lnTo>
                  <a:lnTo>
                    <a:pt x="8093" y="6929"/>
                  </a:lnTo>
                  <a:lnTo>
                    <a:pt x="8057" y="6929"/>
                  </a:lnTo>
                  <a:lnTo>
                    <a:pt x="8038" y="6935"/>
                  </a:lnTo>
                  <a:lnTo>
                    <a:pt x="8027" y="6941"/>
                  </a:lnTo>
                  <a:lnTo>
                    <a:pt x="8015" y="6954"/>
                  </a:lnTo>
                  <a:lnTo>
                    <a:pt x="7991" y="6965"/>
                  </a:lnTo>
                  <a:lnTo>
                    <a:pt x="7979" y="6971"/>
                  </a:lnTo>
                  <a:lnTo>
                    <a:pt x="7960" y="6983"/>
                  </a:lnTo>
                  <a:lnTo>
                    <a:pt x="7949" y="6990"/>
                  </a:lnTo>
                  <a:lnTo>
                    <a:pt x="7883" y="6990"/>
                  </a:lnTo>
                  <a:lnTo>
                    <a:pt x="7858" y="6990"/>
                  </a:lnTo>
                  <a:lnTo>
                    <a:pt x="7835" y="6990"/>
                  </a:lnTo>
                  <a:lnTo>
                    <a:pt x="7822" y="6977"/>
                  </a:lnTo>
                  <a:lnTo>
                    <a:pt x="7805" y="6965"/>
                  </a:lnTo>
                  <a:lnTo>
                    <a:pt x="7763" y="6947"/>
                  </a:lnTo>
                  <a:lnTo>
                    <a:pt x="7739" y="6935"/>
                  </a:lnTo>
                  <a:lnTo>
                    <a:pt x="7727" y="6924"/>
                  </a:lnTo>
                  <a:lnTo>
                    <a:pt x="7721" y="6905"/>
                  </a:lnTo>
                  <a:lnTo>
                    <a:pt x="7714" y="6888"/>
                  </a:lnTo>
                  <a:lnTo>
                    <a:pt x="7703" y="6827"/>
                  </a:lnTo>
                  <a:lnTo>
                    <a:pt x="7697" y="6797"/>
                  </a:lnTo>
                  <a:lnTo>
                    <a:pt x="7697" y="6785"/>
                  </a:lnTo>
                  <a:lnTo>
                    <a:pt x="7691" y="6774"/>
                  </a:lnTo>
                  <a:lnTo>
                    <a:pt x="7685" y="6767"/>
                  </a:lnTo>
                  <a:lnTo>
                    <a:pt x="7672" y="6761"/>
                  </a:lnTo>
                  <a:lnTo>
                    <a:pt x="7649" y="6749"/>
                  </a:lnTo>
                  <a:lnTo>
                    <a:pt x="7631" y="6744"/>
                  </a:lnTo>
                  <a:lnTo>
                    <a:pt x="7613" y="6744"/>
                  </a:lnTo>
                  <a:lnTo>
                    <a:pt x="7600" y="6744"/>
                  </a:lnTo>
                  <a:lnTo>
                    <a:pt x="7589" y="6749"/>
                  </a:lnTo>
                  <a:lnTo>
                    <a:pt x="7583" y="6749"/>
                  </a:lnTo>
                  <a:lnTo>
                    <a:pt x="7577" y="6744"/>
                  </a:lnTo>
                  <a:lnTo>
                    <a:pt x="7564" y="6738"/>
                  </a:lnTo>
                  <a:lnTo>
                    <a:pt x="7553" y="6731"/>
                  </a:lnTo>
                  <a:lnTo>
                    <a:pt x="7528" y="6713"/>
                  </a:lnTo>
                  <a:lnTo>
                    <a:pt x="7511" y="6708"/>
                  </a:lnTo>
                  <a:lnTo>
                    <a:pt x="7505" y="6708"/>
                  </a:lnTo>
                  <a:lnTo>
                    <a:pt x="7498" y="6708"/>
                  </a:lnTo>
                  <a:lnTo>
                    <a:pt x="7487" y="6708"/>
                  </a:lnTo>
                  <a:lnTo>
                    <a:pt x="7456" y="6708"/>
                  </a:lnTo>
                  <a:lnTo>
                    <a:pt x="7445" y="6702"/>
                  </a:lnTo>
                  <a:lnTo>
                    <a:pt x="7439" y="6695"/>
                  </a:lnTo>
                  <a:lnTo>
                    <a:pt x="7439" y="6689"/>
                  </a:lnTo>
                  <a:lnTo>
                    <a:pt x="7433" y="6677"/>
                  </a:lnTo>
                  <a:lnTo>
                    <a:pt x="7433" y="6672"/>
                  </a:lnTo>
                  <a:lnTo>
                    <a:pt x="7426" y="6672"/>
                  </a:lnTo>
                  <a:lnTo>
                    <a:pt x="7409" y="6666"/>
                  </a:lnTo>
                  <a:lnTo>
                    <a:pt x="7373" y="6659"/>
                  </a:lnTo>
                  <a:lnTo>
                    <a:pt x="7367" y="6659"/>
                  </a:lnTo>
                  <a:lnTo>
                    <a:pt x="7367" y="6653"/>
                  </a:lnTo>
                  <a:lnTo>
                    <a:pt x="7361" y="6653"/>
                  </a:lnTo>
                  <a:lnTo>
                    <a:pt x="7354" y="6647"/>
                  </a:lnTo>
                  <a:lnTo>
                    <a:pt x="7348" y="6636"/>
                  </a:lnTo>
                  <a:lnTo>
                    <a:pt x="7337" y="6630"/>
                  </a:lnTo>
                  <a:lnTo>
                    <a:pt x="7331" y="6623"/>
                  </a:lnTo>
                  <a:lnTo>
                    <a:pt x="7318" y="6623"/>
                  </a:lnTo>
                  <a:lnTo>
                    <a:pt x="7307" y="6623"/>
                  </a:lnTo>
                  <a:lnTo>
                    <a:pt x="7307" y="6647"/>
                  </a:lnTo>
                  <a:lnTo>
                    <a:pt x="7307" y="6666"/>
                  </a:lnTo>
                  <a:lnTo>
                    <a:pt x="7301" y="6672"/>
                  </a:lnTo>
                  <a:lnTo>
                    <a:pt x="7289" y="6689"/>
                  </a:lnTo>
                  <a:lnTo>
                    <a:pt x="7265" y="6702"/>
                  </a:lnTo>
                  <a:lnTo>
                    <a:pt x="7240" y="6719"/>
                  </a:lnTo>
                  <a:lnTo>
                    <a:pt x="7223" y="6731"/>
                  </a:lnTo>
                  <a:lnTo>
                    <a:pt x="7204" y="6755"/>
                  </a:lnTo>
                  <a:lnTo>
                    <a:pt x="7199" y="6780"/>
                  </a:lnTo>
                  <a:lnTo>
                    <a:pt x="7193" y="6785"/>
                  </a:lnTo>
                  <a:lnTo>
                    <a:pt x="7193" y="6797"/>
                  </a:lnTo>
                  <a:lnTo>
                    <a:pt x="7199" y="6821"/>
                  </a:lnTo>
                  <a:lnTo>
                    <a:pt x="7199" y="6869"/>
                  </a:lnTo>
                  <a:lnTo>
                    <a:pt x="7204" y="6899"/>
                  </a:lnTo>
                  <a:lnTo>
                    <a:pt x="7210" y="6918"/>
                  </a:lnTo>
                  <a:lnTo>
                    <a:pt x="7217" y="6924"/>
                  </a:lnTo>
                  <a:lnTo>
                    <a:pt x="7223" y="6929"/>
                  </a:lnTo>
                  <a:lnTo>
                    <a:pt x="7235" y="6935"/>
                  </a:lnTo>
                  <a:lnTo>
                    <a:pt x="7235" y="6941"/>
                  </a:lnTo>
                  <a:lnTo>
                    <a:pt x="7235" y="6960"/>
                  </a:lnTo>
                  <a:lnTo>
                    <a:pt x="7235" y="6965"/>
                  </a:lnTo>
                  <a:lnTo>
                    <a:pt x="7240" y="6977"/>
                  </a:lnTo>
                  <a:lnTo>
                    <a:pt x="7253" y="6983"/>
                  </a:lnTo>
                  <a:lnTo>
                    <a:pt x="7253" y="6990"/>
                  </a:lnTo>
                  <a:lnTo>
                    <a:pt x="7235" y="7007"/>
                  </a:lnTo>
                  <a:lnTo>
                    <a:pt x="7204" y="7026"/>
                  </a:lnTo>
                  <a:lnTo>
                    <a:pt x="7174" y="7037"/>
                  </a:lnTo>
                  <a:lnTo>
                    <a:pt x="7157" y="7037"/>
                  </a:lnTo>
                  <a:lnTo>
                    <a:pt x="7151" y="7043"/>
                  </a:lnTo>
                  <a:lnTo>
                    <a:pt x="7157" y="7055"/>
                  </a:lnTo>
                  <a:lnTo>
                    <a:pt x="7157" y="7062"/>
                  </a:lnTo>
                  <a:lnTo>
                    <a:pt x="7145" y="7068"/>
                  </a:lnTo>
                  <a:lnTo>
                    <a:pt x="7121" y="7068"/>
                  </a:lnTo>
                  <a:lnTo>
                    <a:pt x="7115" y="7073"/>
                  </a:lnTo>
                  <a:lnTo>
                    <a:pt x="7102" y="7068"/>
                  </a:lnTo>
                  <a:lnTo>
                    <a:pt x="7102" y="7062"/>
                  </a:lnTo>
                  <a:lnTo>
                    <a:pt x="7097" y="7043"/>
                  </a:lnTo>
                  <a:lnTo>
                    <a:pt x="7085" y="7043"/>
                  </a:lnTo>
                  <a:lnTo>
                    <a:pt x="7066" y="7037"/>
                  </a:lnTo>
                  <a:lnTo>
                    <a:pt x="7037" y="7037"/>
                  </a:lnTo>
                  <a:lnTo>
                    <a:pt x="7030" y="7037"/>
                  </a:lnTo>
                  <a:lnTo>
                    <a:pt x="7025" y="7037"/>
                  </a:lnTo>
                  <a:lnTo>
                    <a:pt x="7019" y="7049"/>
                  </a:lnTo>
                  <a:lnTo>
                    <a:pt x="7013" y="7055"/>
                  </a:lnTo>
                  <a:lnTo>
                    <a:pt x="7007" y="7043"/>
                  </a:lnTo>
                  <a:lnTo>
                    <a:pt x="7001" y="7037"/>
                  </a:lnTo>
                  <a:lnTo>
                    <a:pt x="7001" y="7026"/>
                  </a:lnTo>
                  <a:lnTo>
                    <a:pt x="6983" y="7013"/>
                  </a:lnTo>
                  <a:lnTo>
                    <a:pt x="6953" y="7007"/>
                  </a:lnTo>
                  <a:lnTo>
                    <a:pt x="6947" y="7013"/>
                  </a:lnTo>
                  <a:lnTo>
                    <a:pt x="6935" y="7019"/>
                  </a:lnTo>
                  <a:lnTo>
                    <a:pt x="6929" y="7026"/>
                  </a:lnTo>
                  <a:lnTo>
                    <a:pt x="6922" y="7032"/>
                  </a:lnTo>
                  <a:lnTo>
                    <a:pt x="6917" y="7032"/>
                  </a:lnTo>
                  <a:lnTo>
                    <a:pt x="6917" y="7026"/>
                  </a:lnTo>
                  <a:lnTo>
                    <a:pt x="6911" y="7019"/>
                  </a:lnTo>
                  <a:lnTo>
                    <a:pt x="6886" y="7013"/>
                  </a:lnTo>
                  <a:lnTo>
                    <a:pt x="6863" y="7001"/>
                  </a:lnTo>
                  <a:lnTo>
                    <a:pt x="6845" y="7001"/>
                  </a:lnTo>
                  <a:lnTo>
                    <a:pt x="6827" y="7001"/>
                  </a:lnTo>
                  <a:lnTo>
                    <a:pt x="6822" y="6990"/>
                  </a:lnTo>
                  <a:lnTo>
                    <a:pt x="6814" y="6983"/>
                  </a:lnTo>
                  <a:lnTo>
                    <a:pt x="6809" y="6971"/>
                  </a:lnTo>
                  <a:lnTo>
                    <a:pt x="6803" y="6947"/>
                  </a:lnTo>
                  <a:lnTo>
                    <a:pt x="6797" y="6924"/>
                  </a:lnTo>
                  <a:lnTo>
                    <a:pt x="6797" y="6905"/>
                  </a:lnTo>
                  <a:lnTo>
                    <a:pt x="6797" y="6899"/>
                  </a:lnTo>
                  <a:lnTo>
                    <a:pt x="6791" y="6893"/>
                  </a:lnTo>
                  <a:lnTo>
                    <a:pt x="6786" y="6888"/>
                  </a:lnTo>
                  <a:lnTo>
                    <a:pt x="6778" y="6882"/>
                  </a:lnTo>
                  <a:lnTo>
                    <a:pt x="6773" y="6882"/>
                  </a:lnTo>
                  <a:lnTo>
                    <a:pt x="6761" y="6882"/>
                  </a:lnTo>
                  <a:lnTo>
                    <a:pt x="6731" y="6882"/>
                  </a:lnTo>
                  <a:lnTo>
                    <a:pt x="6714" y="6882"/>
                  </a:lnTo>
                  <a:lnTo>
                    <a:pt x="6706" y="6869"/>
                  </a:lnTo>
                  <a:lnTo>
                    <a:pt x="6695" y="6852"/>
                  </a:lnTo>
                  <a:lnTo>
                    <a:pt x="6683" y="6839"/>
                  </a:lnTo>
                  <a:lnTo>
                    <a:pt x="6678" y="6833"/>
                  </a:lnTo>
                  <a:lnTo>
                    <a:pt x="6670" y="6833"/>
                  </a:lnTo>
                  <a:lnTo>
                    <a:pt x="6659" y="6833"/>
                  </a:lnTo>
                  <a:lnTo>
                    <a:pt x="6647" y="6846"/>
                  </a:lnTo>
                  <a:lnTo>
                    <a:pt x="6634" y="6846"/>
                  </a:lnTo>
                  <a:lnTo>
                    <a:pt x="6617" y="6846"/>
                  </a:lnTo>
                  <a:lnTo>
                    <a:pt x="6611" y="6846"/>
                  </a:lnTo>
                  <a:lnTo>
                    <a:pt x="6611" y="6852"/>
                  </a:lnTo>
                  <a:lnTo>
                    <a:pt x="6598" y="6863"/>
                  </a:lnTo>
                  <a:lnTo>
                    <a:pt x="6587" y="6875"/>
                  </a:lnTo>
                  <a:lnTo>
                    <a:pt x="6587" y="6882"/>
                  </a:lnTo>
                  <a:lnTo>
                    <a:pt x="6575" y="6888"/>
                  </a:lnTo>
                  <a:lnTo>
                    <a:pt x="6570" y="6888"/>
                  </a:lnTo>
                  <a:lnTo>
                    <a:pt x="6562" y="6893"/>
                  </a:lnTo>
                  <a:lnTo>
                    <a:pt x="6551" y="6893"/>
                  </a:lnTo>
                  <a:lnTo>
                    <a:pt x="6534" y="6888"/>
                  </a:lnTo>
                  <a:lnTo>
                    <a:pt x="6521" y="6888"/>
                  </a:lnTo>
                  <a:lnTo>
                    <a:pt x="6503" y="6899"/>
                  </a:lnTo>
                  <a:lnTo>
                    <a:pt x="6490" y="6924"/>
                  </a:lnTo>
                  <a:lnTo>
                    <a:pt x="6479" y="6924"/>
                  </a:lnTo>
                  <a:lnTo>
                    <a:pt x="6462" y="6924"/>
                  </a:lnTo>
                  <a:lnTo>
                    <a:pt x="6418" y="6941"/>
                  </a:lnTo>
                  <a:lnTo>
                    <a:pt x="6390" y="6947"/>
                  </a:lnTo>
                  <a:lnTo>
                    <a:pt x="6359" y="6960"/>
                  </a:lnTo>
                  <a:lnTo>
                    <a:pt x="6359" y="6965"/>
                  </a:lnTo>
                  <a:lnTo>
                    <a:pt x="6365" y="6971"/>
                  </a:lnTo>
                  <a:lnTo>
                    <a:pt x="6365" y="6983"/>
                  </a:lnTo>
                  <a:lnTo>
                    <a:pt x="6365" y="6990"/>
                  </a:lnTo>
                  <a:lnTo>
                    <a:pt x="6365" y="7001"/>
                  </a:lnTo>
                  <a:lnTo>
                    <a:pt x="6359" y="7001"/>
                  </a:lnTo>
                  <a:lnTo>
                    <a:pt x="6346" y="7007"/>
                  </a:lnTo>
                  <a:lnTo>
                    <a:pt x="6323" y="7007"/>
                  </a:lnTo>
                  <a:lnTo>
                    <a:pt x="6293" y="7001"/>
                  </a:lnTo>
                  <a:lnTo>
                    <a:pt x="6287" y="7007"/>
                  </a:lnTo>
                  <a:lnTo>
                    <a:pt x="6282" y="7013"/>
                  </a:lnTo>
                  <a:lnTo>
                    <a:pt x="6282" y="7019"/>
                  </a:lnTo>
                  <a:lnTo>
                    <a:pt x="6263" y="7019"/>
                  </a:lnTo>
                  <a:lnTo>
                    <a:pt x="6246" y="7019"/>
                  </a:lnTo>
                  <a:lnTo>
                    <a:pt x="6215" y="7019"/>
                  </a:lnTo>
                  <a:lnTo>
                    <a:pt x="6174" y="7013"/>
                  </a:lnTo>
                  <a:lnTo>
                    <a:pt x="6166" y="7019"/>
                  </a:lnTo>
                  <a:lnTo>
                    <a:pt x="6166" y="7026"/>
                  </a:lnTo>
                  <a:lnTo>
                    <a:pt x="6166" y="7037"/>
                  </a:lnTo>
                  <a:lnTo>
                    <a:pt x="6155" y="7043"/>
                  </a:lnTo>
                  <a:lnTo>
                    <a:pt x="6149" y="7043"/>
                  </a:lnTo>
                  <a:lnTo>
                    <a:pt x="6130" y="7062"/>
                  </a:lnTo>
                  <a:lnTo>
                    <a:pt x="6125" y="7062"/>
                  </a:lnTo>
                  <a:lnTo>
                    <a:pt x="6083" y="7068"/>
                  </a:lnTo>
                  <a:lnTo>
                    <a:pt x="6058" y="7068"/>
                  </a:lnTo>
                  <a:lnTo>
                    <a:pt x="6058" y="7062"/>
                  </a:lnTo>
                  <a:lnTo>
                    <a:pt x="6053" y="7043"/>
                  </a:lnTo>
                  <a:lnTo>
                    <a:pt x="6058" y="7043"/>
                  </a:lnTo>
                  <a:lnTo>
                    <a:pt x="6058" y="7037"/>
                  </a:lnTo>
                  <a:lnTo>
                    <a:pt x="6053" y="7037"/>
                  </a:lnTo>
                  <a:lnTo>
                    <a:pt x="6047" y="7032"/>
                  </a:lnTo>
                  <a:lnTo>
                    <a:pt x="6041" y="7026"/>
                  </a:lnTo>
                  <a:lnTo>
                    <a:pt x="6030" y="7019"/>
                  </a:lnTo>
                  <a:lnTo>
                    <a:pt x="6017" y="7007"/>
                  </a:lnTo>
                  <a:lnTo>
                    <a:pt x="6017" y="7001"/>
                  </a:lnTo>
                  <a:lnTo>
                    <a:pt x="6011" y="6983"/>
                  </a:lnTo>
                  <a:lnTo>
                    <a:pt x="6005" y="6965"/>
                  </a:lnTo>
                  <a:lnTo>
                    <a:pt x="6005" y="6960"/>
                  </a:lnTo>
                  <a:lnTo>
                    <a:pt x="6005" y="6947"/>
                  </a:lnTo>
                  <a:lnTo>
                    <a:pt x="6011" y="6941"/>
                  </a:lnTo>
                  <a:lnTo>
                    <a:pt x="6011" y="6935"/>
                  </a:lnTo>
                  <a:lnTo>
                    <a:pt x="6011" y="6929"/>
                  </a:lnTo>
                  <a:lnTo>
                    <a:pt x="6005" y="6929"/>
                  </a:lnTo>
                  <a:lnTo>
                    <a:pt x="5994" y="6929"/>
                  </a:lnTo>
                  <a:lnTo>
                    <a:pt x="5986" y="6941"/>
                  </a:lnTo>
                  <a:lnTo>
                    <a:pt x="5981" y="6947"/>
                  </a:lnTo>
                  <a:lnTo>
                    <a:pt x="5969" y="6960"/>
                  </a:lnTo>
                  <a:lnTo>
                    <a:pt x="5963" y="6960"/>
                  </a:lnTo>
                  <a:lnTo>
                    <a:pt x="5939" y="6965"/>
                  </a:lnTo>
                  <a:lnTo>
                    <a:pt x="5927" y="6965"/>
                  </a:lnTo>
                  <a:lnTo>
                    <a:pt x="5909" y="6965"/>
                  </a:lnTo>
                  <a:lnTo>
                    <a:pt x="5897" y="6960"/>
                  </a:lnTo>
                  <a:lnTo>
                    <a:pt x="5878" y="6941"/>
                  </a:lnTo>
                  <a:lnTo>
                    <a:pt x="5867" y="6929"/>
                  </a:lnTo>
                  <a:lnTo>
                    <a:pt x="5861" y="6929"/>
                  </a:lnTo>
                  <a:lnTo>
                    <a:pt x="5855" y="6929"/>
                  </a:lnTo>
                  <a:lnTo>
                    <a:pt x="5850" y="6929"/>
                  </a:lnTo>
                  <a:lnTo>
                    <a:pt x="5837" y="6929"/>
                  </a:lnTo>
                  <a:lnTo>
                    <a:pt x="5831" y="6929"/>
                  </a:lnTo>
                  <a:lnTo>
                    <a:pt x="5831" y="6924"/>
                  </a:lnTo>
                  <a:lnTo>
                    <a:pt x="5825" y="6905"/>
                  </a:lnTo>
                  <a:lnTo>
                    <a:pt x="5814" y="6875"/>
                  </a:lnTo>
                  <a:lnTo>
                    <a:pt x="5814" y="6857"/>
                  </a:lnTo>
                  <a:lnTo>
                    <a:pt x="5814" y="6833"/>
                  </a:lnTo>
                  <a:lnTo>
                    <a:pt x="5801" y="6816"/>
                  </a:lnTo>
                  <a:lnTo>
                    <a:pt x="5789" y="6803"/>
                  </a:lnTo>
                  <a:lnTo>
                    <a:pt x="5783" y="6791"/>
                  </a:lnTo>
                  <a:lnTo>
                    <a:pt x="5759" y="6785"/>
                  </a:lnTo>
                  <a:lnTo>
                    <a:pt x="5747" y="6785"/>
                  </a:lnTo>
                  <a:lnTo>
                    <a:pt x="5742" y="6780"/>
                  </a:lnTo>
                  <a:lnTo>
                    <a:pt x="5734" y="6774"/>
                  </a:lnTo>
                  <a:lnTo>
                    <a:pt x="5734" y="6761"/>
                  </a:lnTo>
                  <a:lnTo>
                    <a:pt x="5742" y="6749"/>
                  </a:lnTo>
                  <a:lnTo>
                    <a:pt x="5734" y="6708"/>
                  </a:lnTo>
                  <a:lnTo>
                    <a:pt x="5734" y="6695"/>
                  </a:lnTo>
                  <a:lnTo>
                    <a:pt x="5734" y="6677"/>
                  </a:lnTo>
                  <a:lnTo>
                    <a:pt x="5717" y="6647"/>
                  </a:lnTo>
                  <a:lnTo>
                    <a:pt x="5698" y="6630"/>
                  </a:lnTo>
                  <a:lnTo>
                    <a:pt x="5687" y="6617"/>
                  </a:lnTo>
                  <a:lnTo>
                    <a:pt x="5670" y="6611"/>
                  </a:lnTo>
                  <a:lnTo>
                    <a:pt x="5657" y="6605"/>
                  </a:lnTo>
                  <a:lnTo>
                    <a:pt x="5639" y="6605"/>
                  </a:lnTo>
                  <a:lnTo>
                    <a:pt x="5626" y="6605"/>
                  </a:lnTo>
                  <a:lnTo>
                    <a:pt x="5603" y="6611"/>
                  </a:lnTo>
                  <a:lnTo>
                    <a:pt x="5590" y="6623"/>
                  </a:lnTo>
                  <a:lnTo>
                    <a:pt x="5585" y="6630"/>
                  </a:lnTo>
                  <a:lnTo>
                    <a:pt x="5573" y="6636"/>
                  </a:lnTo>
                  <a:lnTo>
                    <a:pt x="5562" y="6636"/>
                  </a:lnTo>
                  <a:lnTo>
                    <a:pt x="5554" y="6623"/>
                  </a:lnTo>
                  <a:lnTo>
                    <a:pt x="5531" y="6617"/>
                  </a:lnTo>
                  <a:lnTo>
                    <a:pt x="5518" y="6617"/>
                  </a:lnTo>
                  <a:lnTo>
                    <a:pt x="5513" y="6611"/>
                  </a:lnTo>
                  <a:lnTo>
                    <a:pt x="5501" y="6605"/>
                  </a:lnTo>
                  <a:lnTo>
                    <a:pt x="5490" y="6605"/>
                  </a:lnTo>
                  <a:lnTo>
                    <a:pt x="5477" y="6605"/>
                  </a:lnTo>
                  <a:lnTo>
                    <a:pt x="5459" y="6600"/>
                  </a:lnTo>
                  <a:lnTo>
                    <a:pt x="5446" y="6594"/>
                  </a:lnTo>
                  <a:lnTo>
                    <a:pt x="5441" y="6587"/>
                  </a:lnTo>
                  <a:lnTo>
                    <a:pt x="5446" y="6575"/>
                  </a:lnTo>
                  <a:lnTo>
                    <a:pt x="5446" y="6569"/>
                  </a:lnTo>
                  <a:lnTo>
                    <a:pt x="5446" y="6558"/>
                  </a:lnTo>
                  <a:lnTo>
                    <a:pt x="5441" y="6558"/>
                  </a:lnTo>
                  <a:lnTo>
                    <a:pt x="5429" y="6551"/>
                  </a:lnTo>
                  <a:lnTo>
                    <a:pt x="5423" y="6551"/>
                  </a:lnTo>
                  <a:lnTo>
                    <a:pt x="5418" y="6545"/>
                  </a:lnTo>
                  <a:lnTo>
                    <a:pt x="5418" y="6539"/>
                  </a:lnTo>
                  <a:lnTo>
                    <a:pt x="5418" y="6533"/>
                  </a:lnTo>
                  <a:lnTo>
                    <a:pt x="5418" y="6522"/>
                  </a:lnTo>
                  <a:lnTo>
                    <a:pt x="5418" y="6486"/>
                  </a:lnTo>
                  <a:lnTo>
                    <a:pt x="5405" y="6479"/>
                  </a:lnTo>
                  <a:lnTo>
                    <a:pt x="5405" y="6473"/>
                  </a:lnTo>
                  <a:lnTo>
                    <a:pt x="5399" y="6467"/>
                  </a:lnTo>
                  <a:lnTo>
                    <a:pt x="5387" y="6467"/>
                  </a:lnTo>
                  <a:lnTo>
                    <a:pt x="5369" y="6473"/>
                  </a:lnTo>
                  <a:lnTo>
                    <a:pt x="5351" y="6486"/>
                  </a:lnTo>
                  <a:lnTo>
                    <a:pt x="5351" y="6497"/>
                  </a:lnTo>
                  <a:lnTo>
                    <a:pt x="5351" y="6503"/>
                  </a:lnTo>
                  <a:lnTo>
                    <a:pt x="5351" y="6515"/>
                  </a:lnTo>
                  <a:lnTo>
                    <a:pt x="5346" y="6522"/>
                  </a:lnTo>
                  <a:lnTo>
                    <a:pt x="5339" y="6528"/>
                  </a:lnTo>
                  <a:lnTo>
                    <a:pt x="5327" y="6522"/>
                  </a:lnTo>
                  <a:lnTo>
                    <a:pt x="5321" y="6522"/>
                  </a:lnTo>
                  <a:lnTo>
                    <a:pt x="5321" y="6528"/>
                  </a:lnTo>
                  <a:lnTo>
                    <a:pt x="5310" y="6539"/>
                  </a:lnTo>
                  <a:lnTo>
                    <a:pt x="5297" y="6539"/>
                  </a:lnTo>
                  <a:lnTo>
                    <a:pt x="5291" y="6545"/>
                  </a:lnTo>
                  <a:lnTo>
                    <a:pt x="5285" y="6539"/>
                  </a:lnTo>
                  <a:lnTo>
                    <a:pt x="5279" y="6515"/>
                  </a:lnTo>
                  <a:lnTo>
                    <a:pt x="5274" y="6486"/>
                  </a:lnTo>
                  <a:lnTo>
                    <a:pt x="5267" y="6437"/>
                  </a:lnTo>
                  <a:lnTo>
                    <a:pt x="5249" y="6353"/>
                  </a:lnTo>
                  <a:lnTo>
                    <a:pt x="5231" y="6227"/>
                  </a:lnTo>
                  <a:lnTo>
                    <a:pt x="5213" y="6137"/>
                  </a:lnTo>
                  <a:lnTo>
                    <a:pt x="5195" y="6065"/>
                  </a:lnTo>
                  <a:lnTo>
                    <a:pt x="5177" y="5999"/>
                  </a:lnTo>
                  <a:lnTo>
                    <a:pt x="5159" y="5963"/>
                  </a:lnTo>
                  <a:lnTo>
                    <a:pt x="5141" y="5933"/>
                  </a:lnTo>
                  <a:lnTo>
                    <a:pt x="5111" y="5880"/>
                  </a:lnTo>
                  <a:lnTo>
                    <a:pt x="5100" y="5861"/>
                  </a:lnTo>
                  <a:lnTo>
                    <a:pt x="5094" y="5838"/>
                  </a:lnTo>
                  <a:lnTo>
                    <a:pt x="5087" y="5831"/>
                  </a:lnTo>
                  <a:lnTo>
                    <a:pt x="5087" y="5819"/>
                  </a:lnTo>
                  <a:lnTo>
                    <a:pt x="5087" y="5813"/>
                  </a:lnTo>
                  <a:lnTo>
                    <a:pt x="5100" y="5813"/>
                  </a:lnTo>
                  <a:lnTo>
                    <a:pt x="5117" y="5819"/>
                  </a:lnTo>
                  <a:lnTo>
                    <a:pt x="5130" y="5819"/>
                  </a:lnTo>
                  <a:lnTo>
                    <a:pt x="5135" y="5813"/>
                  </a:lnTo>
                  <a:lnTo>
                    <a:pt x="5147" y="5813"/>
                  </a:lnTo>
                  <a:lnTo>
                    <a:pt x="5153" y="5808"/>
                  </a:lnTo>
                  <a:lnTo>
                    <a:pt x="5153" y="5789"/>
                  </a:lnTo>
                  <a:lnTo>
                    <a:pt x="5153" y="5777"/>
                  </a:lnTo>
                  <a:lnTo>
                    <a:pt x="5147" y="5777"/>
                  </a:lnTo>
                  <a:lnTo>
                    <a:pt x="5141" y="5777"/>
                  </a:lnTo>
                  <a:lnTo>
                    <a:pt x="5130" y="5783"/>
                  </a:lnTo>
                  <a:lnTo>
                    <a:pt x="5123" y="5783"/>
                  </a:lnTo>
                  <a:lnTo>
                    <a:pt x="5111" y="5783"/>
                  </a:lnTo>
                  <a:lnTo>
                    <a:pt x="5100" y="5777"/>
                  </a:lnTo>
                  <a:lnTo>
                    <a:pt x="5081" y="5772"/>
                  </a:lnTo>
                  <a:lnTo>
                    <a:pt x="5075" y="5777"/>
                  </a:lnTo>
                  <a:lnTo>
                    <a:pt x="5064" y="5783"/>
                  </a:lnTo>
                  <a:lnTo>
                    <a:pt x="5039" y="5789"/>
                  </a:lnTo>
                  <a:lnTo>
                    <a:pt x="5022" y="5789"/>
                  </a:lnTo>
                  <a:lnTo>
                    <a:pt x="4997" y="5789"/>
                  </a:lnTo>
                  <a:lnTo>
                    <a:pt x="4992" y="5795"/>
                  </a:lnTo>
                  <a:lnTo>
                    <a:pt x="4986" y="5802"/>
                  </a:lnTo>
                  <a:lnTo>
                    <a:pt x="4979" y="5813"/>
                  </a:lnTo>
                  <a:lnTo>
                    <a:pt x="4967" y="5813"/>
                  </a:lnTo>
                  <a:lnTo>
                    <a:pt x="4956" y="5819"/>
                  </a:lnTo>
                  <a:lnTo>
                    <a:pt x="4950" y="5819"/>
                  </a:lnTo>
                  <a:lnTo>
                    <a:pt x="4937" y="5819"/>
                  </a:lnTo>
                  <a:lnTo>
                    <a:pt x="4920" y="5819"/>
                  </a:lnTo>
                  <a:lnTo>
                    <a:pt x="4895" y="5819"/>
                  </a:lnTo>
                  <a:lnTo>
                    <a:pt x="4889" y="5819"/>
                  </a:lnTo>
                  <a:lnTo>
                    <a:pt x="4884" y="5825"/>
                  </a:lnTo>
                  <a:lnTo>
                    <a:pt x="4878" y="5831"/>
                  </a:lnTo>
                  <a:lnTo>
                    <a:pt x="4865" y="5825"/>
                  </a:lnTo>
                  <a:lnTo>
                    <a:pt x="4853" y="5825"/>
                  </a:lnTo>
                  <a:lnTo>
                    <a:pt x="4853" y="5831"/>
                  </a:lnTo>
                  <a:lnTo>
                    <a:pt x="4853" y="5838"/>
                  </a:lnTo>
                  <a:lnTo>
                    <a:pt x="4853" y="5844"/>
                  </a:lnTo>
                  <a:lnTo>
                    <a:pt x="4842" y="5844"/>
                  </a:lnTo>
                  <a:lnTo>
                    <a:pt x="4829" y="5838"/>
                  </a:lnTo>
                  <a:lnTo>
                    <a:pt x="4812" y="5819"/>
                  </a:lnTo>
                  <a:lnTo>
                    <a:pt x="4806" y="5813"/>
                  </a:lnTo>
                  <a:lnTo>
                    <a:pt x="4799" y="5813"/>
                  </a:lnTo>
                  <a:lnTo>
                    <a:pt x="4793" y="5813"/>
                  </a:lnTo>
                  <a:lnTo>
                    <a:pt x="4770" y="5813"/>
                  </a:lnTo>
                  <a:lnTo>
                    <a:pt x="4745" y="5813"/>
                  </a:lnTo>
                  <a:lnTo>
                    <a:pt x="4740" y="5813"/>
                  </a:lnTo>
                  <a:lnTo>
                    <a:pt x="4740" y="5808"/>
                  </a:lnTo>
                  <a:lnTo>
                    <a:pt x="4734" y="5795"/>
                  </a:lnTo>
                  <a:lnTo>
                    <a:pt x="4734" y="5783"/>
                  </a:lnTo>
                  <a:lnTo>
                    <a:pt x="4740" y="5766"/>
                  </a:lnTo>
                  <a:lnTo>
                    <a:pt x="4745" y="5759"/>
                  </a:lnTo>
                  <a:lnTo>
                    <a:pt x="4757" y="5753"/>
                  </a:lnTo>
                  <a:lnTo>
                    <a:pt x="4787" y="5741"/>
                  </a:lnTo>
                  <a:lnTo>
                    <a:pt x="4806" y="5736"/>
                  </a:lnTo>
                  <a:lnTo>
                    <a:pt x="4812" y="5730"/>
                  </a:lnTo>
                  <a:lnTo>
                    <a:pt x="4806" y="5723"/>
                  </a:lnTo>
                  <a:lnTo>
                    <a:pt x="4787" y="5723"/>
                  </a:lnTo>
                  <a:lnTo>
                    <a:pt x="4770" y="5723"/>
                  </a:lnTo>
                  <a:lnTo>
                    <a:pt x="4763" y="5723"/>
                  </a:lnTo>
                  <a:lnTo>
                    <a:pt x="4751" y="5723"/>
                  </a:lnTo>
                  <a:lnTo>
                    <a:pt x="4745" y="5717"/>
                  </a:lnTo>
                  <a:lnTo>
                    <a:pt x="4740" y="5717"/>
                  </a:lnTo>
                  <a:lnTo>
                    <a:pt x="4740" y="5700"/>
                  </a:lnTo>
                  <a:lnTo>
                    <a:pt x="4740" y="5687"/>
                  </a:lnTo>
                  <a:lnTo>
                    <a:pt x="4727" y="5675"/>
                  </a:lnTo>
                  <a:lnTo>
                    <a:pt x="4721" y="5670"/>
                  </a:lnTo>
                  <a:lnTo>
                    <a:pt x="4709" y="5675"/>
                  </a:lnTo>
                  <a:lnTo>
                    <a:pt x="4709" y="5681"/>
                  </a:lnTo>
                  <a:lnTo>
                    <a:pt x="4704" y="5694"/>
                  </a:lnTo>
                  <a:lnTo>
                    <a:pt x="4698" y="5694"/>
                  </a:lnTo>
                  <a:lnTo>
                    <a:pt x="4679" y="5700"/>
                  </a:lnTo>
                  <a:lnTo>
                    <a:pt x="4673" y="5700"/>
                  </a:lnTo>
                  <a:lnTo>
                    <a:pt x="4668" y="5694"/>
                  </a:lnTo>
                  <a:lnTo>
                    <a:pt x="4668" y="5681"/>
                  </a:lnTo>
                  <a:lnTo>
                    <a:pt x="4679" y="5670"/>
                  </a:lnTo>
                  <a:lnTo>
                    <a:pt x="4679" y="5658"/>
                  </a:lnTo>
                  <a:lnTo>
                    <a:pt x="4685" y="5651"/>
                  </a:lnTo>
                  <a:lnTo>
                    <a:pt x="4685" y="5639"/>
                  </a:lnTo>
                  <a:lnTo>
                    <a:pt x="4685" y="5628"/>
                  </a:lnTo>
                  <a:lnTo>
                    <a:pt x="4679" y="5615"/>
                  </a:lnTo>
                  <a:lnTo>
                    <a:pt x="4679" y="5609"/>
                  </a:lnTo>
                  <a:lnTo>
                    <a:pt x="4673" y="5609"/>
                  </a:lnTo>
                  <a:lnTo>
                    <a:pt x="4668" y="5628"/>
                  </a:lnTo>
                  <a:lnTo>
                    <a:pt x="4662" y="5639"/>
                  </a:lnTo>
                  <a:lnTo>
                    <a:pt x="4655" y="5645"/>
                  </a:lnTo>
                  <a:lnTo>
                    <a:pt x="4655" y="5639"/>
                  </a:lnTo>
                  <a:lnTo>
                    <a:pt x="4649" y="5634"/>
                  </a:lnTo>
                  <a:lnTo>
                    <a:pt x="4649" y="5622"/>
                  </a:lnTo>
                  <a:lnTo>
                    <a:pt x="4649" y="5615"/>
                  </a:lnTo>
                  <a:lnTo>
                    <a:pt x="4643" y="5615"/>
                  </a:lnTo>
                  <a:lnTo>
                    <a:pt x="4637" y="5615"/>
                  </a:lnTo>
                  <a:lnTo>
                    <a:pt x="4626" y="5622"/>
                  </a:lnTo>
                  <a:lnTo>
                    <a:pt x="4613" y="5622"/>
                  </a:lnTo>
                  <a:lnTo>
                    <a:pt x="4601" y="5622"/>
                  </a:lnTo>
                  <a:lnTo>
                    <a:pt x="4590" y="5622"/>
                  </a:lnTo>
                  <a:lnTo>
                    <a:pt x="4583" y="5609"/>
                  </a:lnTo>
                  <a:lnTo>
                    <a:pt x="4583" y="5603"/>
                  </a:lnTo>
                  <a:lnTo>
                    <a:pt x="4565" y="5603"/>
                  </a:lnTo>
                  <a:lnTo>
                    <a:pt x="4560" y="5598"/>
                  </a:lnTo>
                  <a:lnTo>
                    <a:pt x="4560" y="5579"/>
                  </a:lnTo>
                  <a:lnTo>
                    <a:pt x="4560" y="5567"/>
                  </a:lnTo>
                  <a:lnTo>
                    <a:pt x="4565" y="5562"/>
                  </a:lnTo>
                  <a:lnTo>
                    <a:pt x="4571" y="5556"/>
                  </a:lnTo>
                  <a:lnTo>
                    <a:pt x="4583" y="5556"/>
                  </a:lnTo>
                  <a:lnTo>
                    <a:pt x="4590" y="5556"/>
                  </a:lnTo>
                  <a:lnTo>
                    <a:pt x="4590" y="5550"/>
                  </a:lnTo>
                  <a:lnTo>
                    <a:pt x="4583" y="5543"/>
                  </a:lnTo>
                  <a:lnTo>
                    <a:pt x="4583" y="5537"/>
                  </a:lnTo>
                  <a:lnTo>
                    <a:pt x="4583" y="5531"/>
                  </a:lnTo>
                  <a:lnTo>
                    <a:pt x="4601" y="5520"/>
                  </a:lnTo>
                  <a:lnTo>
                    <a:pt x="4607" y="5507"/>
                  </a:lnTo>
                  <a:lnTo>
                    <a:pt x="4601" y="5490"/>
                  </a:lnTo>
                  <a:lnTo>
                    <a:pt x="4596" y="5484"/>
                  </a:lnTo>
                  <a:lnTo>
                    <a:pt x="4596" y="5471"/>
                  </a:lnTo>
                  <a:lnTo>
                    <a:pt x="4601" y="5459"/>
                  </a:lnTo>
                  <a:lnTo>
                    <a:pt x="4607" y="5442"/>
                  </a:lnTo>
                  <a:lnTo>
                    <a:pt x="4613" y="5418"/>
                  </a:lnTo>
                  <a:lnTo>
                    <a:pt x="4613" y="5399"/>
                  </a:lnTo>
                  <a:lnTo>
                    <a:pt x="4613" y="5387"/>
                  </a:lnTo>
                  <a:lnTo>
                    <a:pt x="4607" y="5382"/>
                  </a:lnTo>
                  <a:lnTo>
                    <a:pt x="4601" y="5382"/>
                  </a:lnTo>
                  <a:lnTo>
                    <a:pt x="4601" y="5376"/>
                  </a:lnTo>
                  <a:lnTo>
                    <a:pt x="4577" y="5382"/>
                  </a:lnTo>
                  <a:lnTo>
                    <a:pt x="4565" y="5382"/>
                  </a:lnTo>
                  <a:lnTo>
                    <a:pt x="4547" y="5382"/>
                  </a:lnTo>
                  <a:lnTo>
                    <a:pt x="4529" y="5376"/>
                  </a:lnTo>
                  <a:lnTo>
                    <a:pt x="4524" y="5363"/>
                  </a:lnTo>
                  <a:lnTo>
                    <a:pt x="4518" y="5346"/>
                  </a:lnTo>
                  <a:lnTo>
                    <a:pt x="4505" y="5327"/>
                  </a:lnTo>
                  <a:lnTo>
                    <a:pt x="4488" y="5315"/>
                  </a:lnTo>
                  <a:lnTo>
                    <a:pt x="4475" y="5298"/>
                  </a:lnTo>
                  <a:lnTo>
                    <a:pt x="4469" y="5279"/>
                  </a:lnTo>
                  <a:lnTo>
                    <a:pt x="4457" y="5279"/>
                  </a:lnTo>
                  <a:lnTo>
                    <a:pt x="4439" y="5285"/>
                  </a:lnTo>
                  <a:lnTo>
                    <a:pt x="4416" y="5291"/>
                  </a:lnTo>
                  <a:lnTo>
                    <a:pt x="4391" y="5291"/>
                  </a:lnTo>
                  <a:lnTo>
                    <a:pt x="4374" y="5291"/>
                  </a:lnTo>
                  <a:lnTo>
                    <a:pt x="4367" y="5291"/>
                  </a:lnTo>
                  <a:lnTo>
                    <a:pt x="4355" y="5298"/>
                  </a:lnTo>
                  <a:lnTo>
                    <a:pt x="4349" y="5310"/>
                  </a:lnTo>
                  <a:lnTo>
                    <a:pt x="4338" y="5315"/>
                  </a:lnTo>
                  <a:lnTo>
                    <a:pt x="4331" y="5315"/>
                  </a:lnTo>
                  <a:lnTo>
                    <a:pt x="4319" y="5315"/>
                  </a:lnTo>
                  <a:lnTo>
                    <a:pt x="4313" y="5310"/>
                  </a:lnTo>
                  <a:lnTo>
                    <a:pt x="4308" y="5304"/>
                  </a:lnTo>
                  <a:lnTo>
                    <a:pt x="4295" y="5304"/>
                  </a:lnTo>
                  <a:lnTo>
                    <a:pt x="4283" y="5315"/>
                  </a:lnTo>
                  <a:lnTo>
                    <a:pt x="4277" y="5315"/>
                  </a:lnTo>
                  <a:lnTo>
                    <a:pt x="4272" y="5315"/>
                  </a:lnTo>
                  <a:lnTo>
                    <a:pt x="4259" y="5315"/>
                  </a:lnTo>
                  <a:lnTo>
                    <a:pt x="4253" y="5304"/>
                  </a:lnTo>
                  <a:lnTo>
                    <a:pt x="4247" y="5304"/>
                  </a:lnTo>
                  <a:lnTo>
                    <a:pt x="4241" y="5298"/>
                  </a:lnTo>
                  <a:lnTo>
                    <a:pt x="4223" y="5298"/>
                  </a:lnTo>
                  <a:lnTo>
                    <a:pt x="4217" y="5298"/>
                  </a:lnTo>
                  <a:lnTo>
                    <a:pt x="4164" y="5279"/>
                  </a:lnTo>
                  <a:lnTo>
                    <a:pt x="4139" y="5279"/>
                  </a:lnTo>
                  <a:lnTo>
                    <a:pt x="4115" y="5268"/>
                  </a:lnTo>
                  <a:lnTo>
                    <a:pt x="4109" y="5255"/>
                  </a:lnTo>
                  <a:lnTo>
                    <a:pt x="4103" y="5249"/>
                  </a:lnTo>
                  <a:lnTo>
                    <a:pt x="4079" y="5249"/>
                  </a:lnTo>
                  <a:lnTo>
                    <a:pt x="4061" y="5249"/>
                  </a:lnTo>
                  <a:lnTo>
                    <a:pt x="4050" y="5249"/>
                  </a:lnTo>
                  <a:lnTo>
                    <a:pt x="4037" y="5249"/>
                  </a:lnTo>
                  <a:lnTo>
                    <a:pt x="4031" y="5249"/>
                  </a:lnTo>
                  <a:lnTo>
                    <a:pt x="4025" y="5249"/>
                  </a:lnTo>
                  <a:lnTo>
                    <a:pt x="4020" y="5262"/>
                  </a:lnTo>
                  <a:lnTo>
                    <a:pt x="4014" y="5268"/>
                  </a:lnTo>
                  <a:lnTo>
                    <a:pt x="4007" y="5274"/>
                  </a:lnTo>
                  <a:lnTo>
                    <a:pt x="3995" y="5268"/>
                  </a:lnTo>
                  <a:lnTo>
                    <a:pt x="3995" y="5262"/>
                  </a:lnTo>
                  <a:lnTo>
                    <a:pt x="3984" y="5255"/>
                  </a:lnTo>
                  <a:lnTo>
                    <a:pt x="3984" y="5249"/>
                  </a:lnTo>
                  <a:lnTo>
                    <a:pt x="3971" y="5249"/>
                  </a:lnTo>
                  <a:lnTo>
                    <a:pt x="3953" y="5249"/>
                  </a:lnTo>
                  <a:lnTo>
                    <a:pt x="3948" y="5249"/>
                  </a:lnTo>
                  <a:lnTo>
                    <a:pt x="3942" y="5243"/>
                  </a:lnTo>
                  <a:lnTo>
                    <a:pt x="3935" y="5238"/>
                  </a:lnTo>
                  <a:lnTo>
                    <a:pt x="3923" y="5226"/>
                  </a:lnTo>
                  <a:lnTo>
                    <a:pt x="3917" y="5226"/>
                  </a:lnTo>
                  <a:lnTo>
                    <a:pt x="3906" y="5226"/>
                  </a:lnTo>
                  <a:lnTo>
                    <a:pt x="3893" y="5226"/>
                  </a:lnTo>
                  <a:lnTo>
                    <a:pt x="3870" y="5238"/>
                  </a:lnTo>
                  <a:lnTo>
                    <a:pt x="3863" y="5243"/>
                  </a:lnTo>
                  <a:lnTo>
                    <a:pt x="3857" y="5243"/>
                  </a:lnTo>
                  <a:lnTo>
                    <a:pt x="3851" y="5238"/>
                  </a:lnTo>
                  <a:lnTo>
                    <a:pt x="3851" y="5232"/>
                  </a:lnTo>
                  <a:lnTo>
                    <a:pt x="3851" y="5226"/>
                  </a:lnTo>
                  <a:lnTo>
                    <a:pt x="3851" y="5219"/>
                  </a:lnTo>
                  <a:lnTo>
                    <a:pt x="3851" y="5213"/>
                  </a:lnTo>
                  <a:lnTo>
                    <a:pt x="3845" y="5207"/>
                  </a:lnTo>
                  <a:lnTo>
                    <a:pt x="3840" y="5202"/>
                  </a:lnTo>
                  <a:lnTo>
                    <a:pt x="3827" y="5202"/>
                  </a:lnTo>
                  <a:lnTo>
                    <a:pt x="3821" y="5196"/>
                  </a:lnTo>
                  <a:lnTo>
                    <a:pt x="3809" y="5190"/>
                  </a:lnTo>
                  <a:lnTo>
                    <a:pt x="3804" y="5190"/>
                  </a:lnTo>
                  <a:lnTo>
                    <a:pt x="3791" y="5190"/>
                  </a:lnTo>
                  <a:lnTo>
                    <a:pt x="3779" y="5190"/>
                  </a:lnTo>
                  <a:lnTo>
                    <a:pt x="3773" y="5183"/>
                  </a:lnTo>
                  <a:lnTo>
                    <a:pt x="3768" y="5177"/>
                  </a:lnTo>
                  <a:lnTo>
                    <a:pt x="3755" y="5171"/>
                  </a:lnTo>
                  <a:lnTo>
                    <a:pt x="3726" y="5166"/>
                  </a:lnTo>
                  <a:lnTo>
                    <a:pt x="3707" y="5154"/>
                  </a:lnTo>
                  <a:lnTo>
                    <a:pt x="3690" y="5154"/>
                  </a:lnTo>
                  <a:lnTo>
                    <a:pt x="3690" y="5160"/>
                  </a:lnTo>
                  <a:lnTo>
                    <a:pt x="3683" y="5166"/>
                  </a:lnTo>
                  <a:lnTo>
                    <a:pt x="3677" y="5171"/>
                  </a:lnTo>
                  <a:lnTo>
                    <a:pt x="3671" y="5171"/>
                  </a:lnTo>
                  <a:lnTo>
                    <a:pt x="3660" y="5166"/>
                  </a:lnTo>
                  <a:lnTo>
                    <a:pt x="3660" y="5147"/>
                  </a:lnTo>
                  <a:lnTo>
                    <a:pt x="3654" y="5130"/>
                  </a:lnTo>
                  <a:lnTo>
                    <a:pt x="3618" y="5099"/>
                  </a:lnTo>
                  <a:lnTo>
                    <a:pt x="3611" y="5099"/>
                  </a:lnTo>
                  <a:lnTo>
                    <a:pt x="3605" y="5099"/>
                  </a:lnTo>
                  <a:lnTo>
                    <a:pt x="3593" y="5099"/>
                  </a:lnTo>
                  <a:lnTo>
                    <a:pt x="3588" y="5105"/>
                  </a:lnTo>
                  <a:lnTo>
                    <a:pt x="3582" y="5111"/>
                  </a:lnTo>
                  <a:lnTo>
                    <a:pt x="3575" y="5111"/>
                  </a:lnTo>
                  <a:lnTo>
                    <a:pt x="3575" y="5118"/>
                  </a:lnTo>
                  <a:lnTo>
                    <a:pt x="3563" y="5130"/>
                  </a:lnTo>
                  <a:lnTo>
                    <a:pt x="3563" y="5141"/>
                  </a:lnTo>
                  <a:lnTo>
                    <a:pt x="3563" y="5147"/>
                  </a:lnTo>
                  <a:lnTo>
                    <a:pt x="3575" y="5154"/>
                  </a:lnTo>
                  <a:lnTo>
                    <a:pt x="3575" y="5160"/>
                  </a:lnTo>
                  <a:lnTo>
                    <a:pt x="3588" y="5166"/>
                  </a:lnTo>
                  <a:lnTo>
                    <a:pt x="3588" y="5171"/>
                  </a:lnTo>
                  <a:lnTo>
                    <a:pt x="3593" y="5177"/>
                  </a:lnTo>
                  <a:lnTo>
                    <a:pt x="3593" y="5190"/>
                  </a:lnTo>
                  <a:lnTo>
                    <a:pt x="3588" y="5196"/>
                  </a:lnTo>
                  <a:lnTo>
                    <a:pt x="3588" y="5202"/>
                  </a:lnTo>
                  <a:lnTo>
                    <a:pt x="3575" y="5202"/>
                  </a:lnTo>
                  <a:lnTo>
                    <a:pt x="3563" y="5196"/>
                  </a:lnTo>
                  <a:lnTo>
                    <a:pt x="3557" y="5190"/>
                  </a:lnTo>
                  <a:lnTo>
                    <a:pt x="3552" y="5183"/>
                  </a:lnTo>
                  <a:lnTo>
                    <a:pt x="3546" y="5190"/>
                  </a:lnTo>
                  <a:lnTo>
                    <a:pt x="3539" y="5190"/>
                  </a:lnTo>
                  <a:lnTo>
                    <a:pt x="3533" y="5207"/>
                  </a:lnTo>
                  <a:lnTo>
                    <a:pt x="3527" y="5207"/>
                  </a:lnTo>
                  <a:lnTo>
                    <a:pt x="3527" y="5219"/>
                  </a:lnTo>
                  <a:lnTo>
                    <a:pt x="3533" y="5226"/>
                  </a:lnTo>
                  <a:lnTo>
                    <a:pt x="3546" y="5238"/>
                  </a:lnTo>
                  <a:lnTo>
                    <a:pt x="3552" y="5243"/>
                  </a:lnTo>
                  <a:lnTo>
                    <a:pt x="3569" y="5255"/>
                  </a:lnTo>
                  <a:lnTo>
                    <a:pt x="3582" y="5274"/>
                  </a:lnTo>
                  <a:lnTo>
                    <a:pt x="3593" y="5291"/>
                  </a:lnTo>
                  <a:lnTo>
                    <a:pt x="3599" y="5304"/>
                  </a:lnTo>
                  <a:lnTo>
                    <a:pt x="3593" y="5304"/>
                  </a:lnTo>
                  <a:lnTo>
                    <a:pt x="3593" y="5315"/>
                  </a:lnTo>
                  <a:lnTo>
                    <a:pt x="3588" y="5315"/>
                  </a:lnTo>
                  <a:lnTo>
                    <a:pt x="3575" y="5315"/>
                  </a:lnTo>
                  <a:lnTo>
                    <a:pt x="3569" y="5315"/>
                  </a:lnTo>
                  <a:lnTo>
                    <a:pt x="3546" y="5310"/>
                  </a:lnTo>
                  <a:lnTo>
                    <a:pt x="3527" y="5304"/>
                  </a:lnTo>
                  <a:lnTo>
                    <a:pt x="3521" y="5291"/>
                  </a:lnTo>
                  <a:lnTo>
                    <a:pt x="3521" y="5285"/>
                  </a:lnTo>
                  <a:lnTo>
                    <a:pt x="3516" y="5274"/>
                  </a:lnTo>
                  <a:lnTo>
                    <a:pt x="3510" y="5268"/>
                  </a:lnTo>
                  <a:lnTo>
                    <a:pt x="3497" y="5268"/>
                  </a:lnTo>
                  <a:lnTo>
                    <a:pt x="3491" y="5268"/>
                  </a:lnTo>
                  <a:lnTo>
                    <a:pt x="3461" y="5279"/>
                  </a:lnTo>
                  <a:lnTo>
                    <a:pt x="3455" y="5274"/>
                  </a:lnTo>
                  <a:lnTo>
                    <a:pt x="3449" y="5268"/>
                  </a:lnTo>
                  <a:lnTo>
                    <a:pt x="3438" y="5262"/>
                  </a:lnTo>
                  <a:lnTo>
                    <a:pt x="3419" y="5262"/>
                  </a:lnTo>
                  <a:lnTo>
                    <a:pt x="3419" y="5268"/>
                  </a:lnTo>
                  <a:lnTo>
                    <a:pt x="3419" y="5279"/>
                  </a:lnTo>
                  <a:lnTo>
                    <a:pt x="3419" y="5291"/>
                  </a:lnTo>
                  <a:lnTo>
                    <a:pt x="3425" y="5315"/>
                  </a:lnTo>
                  <a:lnTo>
                    <a:pt x="3425" y="5321"/>
                  </a:lnTo>
                  <a:lnTo>
                    <a:pt x="3419" y="5346"/>
                  </a:lnTo>
                  <a:lnTo>
                    <a:pt x="3419" y="5357"/>
                  </a:lnTo>
                  <a:lnTo>
                    <a:pt x="3408" y="5363"/>
                  </a:lnTo>
                  <a:lnTo>
                    <a:pt x="3383" y="5363"/>
                  </a:lnTo>
                  <a:lnTo>
                    <a:pt x="3366" y="5363"/>
                  </a:lnTo>
                  <a:lnTo>
                    <a:pt x="3359" y="5363"/>
                  </a:lnTo>
                  <a:lnTo>
                    <a:pt x="3353" y="5357"/>
                  </a:lnTo>
                  <a:lnTo>
                    <a:pt x="3347" y="5351"/>
                  </a:lnTo>
                  <a:lnTo>
                    <a:pt x="3336" y="5346"/>
                  </a:lnTo>
                  <a:lnTo>
                    <a:pt x="3300" y="5346"/>
                  </a:lnTo>
                  <a:lnTo>
                    <a:pt x="3281" y="5346"/>
                  </a:lnTo>
                  <a:lnTo>
                    <a:pt x="3275" y="5357"/>
                  </a:lnTo>
                  <a:lnTo>
                    <a:pt x="3275" y="5363"/>
                  </a:lnTo>
                  <a:lnTo>
                    <a:pt x="3281" y="5376"/>
                  </a:lnTo>
                  <a:lnTo>
                    <a:pt x="3281" y="5382"/>
                  </a:lnTo>
                  <a:lnTo>
                    <a:pt x="3287" y="5387"/>
                  </a:lnTo>
                  <a:lnTo>
                    <a:pt x="3300" y="5393"/>
                  </a:lnTo>
                  <a:lnTo>
                    <a:pt x="3300" y="5399"/>
                  </a:lnTo>
                  <a:lnTo>
                    <a:pt x="3287" y="5412"/>
                  </a:lnTo>
                  <a:lnTo>
                    <a:pt x="3287" y="5423"/>
                  </a:lnTo>
                  <a:lnTo>
                    <a:pt x="3287" y="5429"/>
                  </a:lnTo>
                  <a:lnTo>
                    <a:pt x="3300" y="5429"/>
                  </a:lnTo>
                  <a:lnTo>
                    <a:pt x="3300" y="5435"/>
                  </a:lnTo>
                  <a:lnTo>
                    <a:pt x="3311" y="5442"/>
                  </a:lnTo>
                  <a:lnTo>
                    <a:pt x="3311" y="5454"/>
                  </a:lnTo>
                  <a:lnTo>
                    <a:pt x="3311" y="5459"/>
                  </a:lnTo>
                  <a:lnTo>
                    <a:pt x="3311" y="5471"/>
                  </a:lnTo>
                  <a:lnTo>
                    <a:pt x="3311" y="5484"/>
                  </a:lnTo>
                  <a:lnTo>
                    <a:pt x="3311" y="5490"/>
                  </a:lnTo>
                  <a:lnTo>
                    <a:pt x="3317" y="5501"/>
                  </a:lnTo>
                  <a:lnTo>
                    <a:pt x="3323" y="5507"/>
                  </a:lnTo>
                  <a:lnTo>
                    <a:pt x="3336" y="5514"/>
                  </a:lnTo>
                  <a:lnTo>
                    <a:pt x="3347" y="5531"/>
                  </a:lnTo>
                  <a:lnTo>
                    <a:pt x="3353" y="5543"/>
                  </a:lnTo>
                  <a:lnTo>
                    <a:pt x="3353" y="5556"/>
                  </a:lnTo>
                  <a:lnTo>
                    <a:pt x="3347" y="5567"/>
                  </a:lnTo>
                  <a:lnTo>
                    <a:pt x="3342" y="5579"/>
                  </a:lnTo>
                  <a:lnTo>
                    <a:pt x="3323" y="5598"/>
                  </a:lnTo>
                  <a:lnTo>
                    <a:pt x="3306" y="5603"/>
                  </a:lnTo>
                  <a:lnTo>
                    <a:pt x="3287" y="5622"/>
                  </a:lnTo>
                  <a:lnTo>
                    <a:pt x="3270" y="5622"/>
                  </a:lnTo>
                  <a:lnTo>
                    <a:pt x="3258" y="5622"/>
                  </a:lnTo>
                  <a:lnTo>
                    <a:pt x="3234" y="5615"/>
                  </a:lnTo>
                  <a:lnTo>
                    <a:pt x="3215" y="5603"/>
                  </a:lnTo>
                  <a:lnTo>
                    <a:pt x="3198" y="5598"/>
                  </a:lnTo>
                  <a:lnTo>
                    <a:pt x="3186" y="5586"/>
                  </a:lnTo>
                  <a:lnTo>
                    <a:pt x="3179" y="5579"/>
                  </a:lnTo>
                  <a:lnTo>
                    <a:pt x="3173" y="5556"/>
                  </a:lnTo>
                  <a:lnTo>
                    <a:pt x="3173" y="5531"/>
                  </a:lnTo>
                  <a:lnTo>
                    <a:pt x="3167" y="5520"/>
                  </a:lnTo>
                  <a:lnTo>
                    <a:pt x="3156" y="5520"/>
                  </a:lnTo>
                  <a:lnTo>
                    <a:pt x="3143" y="5537"/>
                  </a:lnTo>
                  <a:lnTo>
                    <a:pt x="3120" y="5556"/>
                  </a:lnTo>
                  <a:lnTo>
                    <a:pt x="3101" y="5556"/>
                  </a:lnTo>
                  <a:lnTo>
                    <a:pt x="3090" y="5556"/>
                  </a:lnTo>
                  <a:lnTo>
                    <a:pt x="3084" y="5543"/>
                  </a:lnTo>
                  <a:lnTo>
                    <a:pt x="3084" y="5537"/>
                  </a:lnTo>
                  <a:lnTo>
                    <a:pt x="3084" y="5531"/>
                  </a:lnTo>
                  <a:lnTo>
                    <a:pt x="3084" y="5526"/>
                  </a:lnTo>
                  <a:lnTo>
                    <a:pt x="3084" y="5514"/>
                  </a:lnTo>
                  <a:lnTo>
                    <a:pt x="3071" y="5507"/>
                  </a:lnTo>
                  <a:lnTo>
                    <a:pt x="3059" y="5501"/>
                  </a:lnTo>
                  <a:lnTo>
                    <a:pt x="3048" y="5484"/>
                  </a:lnTo>
                  <a:lnTo>
                    <a:pt x="3042" y="5471"/>
                  </a:lnTo>
                  <a:lnTo>
                    <a:pt x="3035" y="5459"/>
                  </a:lnTo>
                  <a:lnTo>
                    <a:pt x="3029" y="5435"/>
                  </a:lnTo>
                  <a:lnTo>
                    <a:pt x="3035" y="5423"/>
                  </a:lnTo>
                  <a:lnTo>
                    <a:pt x="3035" y="5418"/>
                  </a:lnTo>
                  <a:lnTo>
                    <a:pt x="3042" y="5406"/>
                  </a:lnTo>
                  <a:lnTo>
                    <a:pt x="3042" y="5399"/>
                  </a:lnTo>
                  <a:lnTo>
                    <a:pt x="3042" y="5393"/>
                  </a:lnTo>
                  <a:lnTo>
                    <a:pt x="3035" y="5387"/>
                  </a:lnTo>
                  <a:lnTo>
                    <a:pt x="3018" y="5376"/>
                  </a:lnTo>
                  <a:lnTo>
                    <a:pt x="2999" y="5357"/>
                  </a:lnTo>
                  <a:lnTo>
                    <a:pt x="2987" y="5346"/>
                  </a:lnTo>
                  <a:lnTo>
                    <a:pt x="2982" y="5334"/>
                  </a:lnTo>
                  <a:lnTo>
                    <a:pt x="2976" y="5334"/>
                  </a:lnTo>
                  <a:lnTo>
                    <a:pt x="2970" y="5334"/>
                  </a:lnTo>
                  <a:lnTo>
                    <a:pt x="2963" y="5340"/>
                  </a:lnTo>
                  <a:lnTo>
                    <a:pt x="2963" y="5346"/>
                  </a:lnTo>
                  <a:lnTo>
                    <a:pt x="2957" y="5351"/>
                  </a:lnTo>
                  <a:lnTo>
                    <a:pt x="2951" y="5351"/>
                  </a:lnTo>
                  <a:lnTo>
                    <a:pt x="2946" y="5357"/>
                  </a:lnTo>
                  <a:lnTo>
                    <a:pt x="2934" y="5351"/>
                  </a:lnTo>
                  <a:lnTo>
                    <a:pt x="2921" y="5346"/>
                  </a:lnTo>
                  <a:lnTo>
                    <a:pt x="2915" y="5346"/>
                  </a:lnTo>
                  <a:lnTo>
                    <a:pt x="2915" y="5334"/>
                  </a:lnTo>
                  <a:lnTo>
                    <a:pt x="2915" y="5315"/>
                  </a:lnTo>
                  <a:lnTo>
                    <a:pt x="2921" y="5298"/>
                  </a:lnTo>
                  <a:lnTo>
                    <a:pt x="2915" y="5291"/>
                  </a:lnTo>
                  <a:lnTo>
                    <a:pt x="2910" y="5285"/>
                  </a:lnTo>
                  <a:lnTo>
                    <a:pt x="2891" y="5279"/>
                  </a:lnTo>
                  <a:lnTo>
                    <a:pt x="2879" y="5279"/>
                  </a:lnTo>
                  <a:lnTo>
                    <a:pt x="2874" y="5279"/>
                  </a:lnTo>
                  <a:lnTo>
                    <a:pt x="2868" y="5268"/>
                  </a:lnTo>
                  <a:lnTo>
                    <a:pt x="2868" y="5262"/>
                  </a:lnTo>
                  <a:lnTo>
                    <a:pt x="2868" y="5255"/>
                  </a:lnTo>
                  <a:lnTo>
                    <a:pt x="2855" y="5249"/>
                  </a:lnTo>
                  <a:lnTo>
                    <a:pt x="2849" y="5249"/>
                  </a:lnTo>
                  <a:lnTo>
                    <a:pt x="2838" y="5249"/>
                  </a:lnTo>
                  <a:lnTo>
                    <a:pt x="2832" y="5262"/>
                  </a:lnTo>
                  <a:lnTo>
                    <a:pt x="2826" y="5262"/>
                  </a:lnTo>
                  <a:lnTo>
                    <a:pt x="2813" y="5262"/>
                  </a:lnTo>
                  <a:lnTo>
                    <a:pt x="2813" y="5255"/>
                  </a:lnTo>
                  <a:lnTo>
                    <a:pt x="2813" y="5249"/>
                  </a:lnTo>
                  <a:lnTo>
                    <a:pt x="2807" y="5249"/>
                  </a:lnTo>
                  <a:lnTo>
                    <a:pt x="2796" y="5249"/>
                  </a:lnTo>
                  <a:lnTo>
                    <a:pt x="2790" y="5262"/>
                  </a:lnTo>
                  <a:lnTo>
                    <a:pt x="2777" y="5268"/>
                  </a:lnTo>
                  <a:lnTo>
                    <a:pt x="2771" y="5274"/>
                  </a:lnTo>
                  <a:lnTo>
                    <a:pt x="2760" y="5274"/>
                  </a:lnTo>
                  <a:lnTo>
                    <a:pt x="2747" y="5274"/>
                  </a:lnTo>
                  <a:lnTo>
                    <a:pt x="2724" y="5268"/>
                  </a:lnTo>
                  <a:lnTo>
                    <a:pt x="2718" y="5262"/>
                  </a:lnTo>
                  <a:lnTo>
                    <a:pt x="2718" y="5255"/>
                  </a:lnTo>
                  <a:lnTo>
                    <a:pt x="2711" y="5243"/>
                  </a:lnTo>
                  <a:lnTo>
                    <a:pt x="2699" y="5207"/>
                  </a:lnTo>
                  <a:lnTo>
                    <a:pt x="2694" y="5196"/>
                  </a:lnTo>
                  <a:lnTo>
                    <a:pt x="2694" y="5177"/>
                  </a:lnTo>
                  <a:lnTo>
                    <a:pt x="2699" y="5147"/>
                  </a:lnTo>
                  <a:lnTo>
                    <a:pt x="2699" y="5130"/>
                  </a:lnTo>
                  <a:lnTo>
                    <a:pt x="2699" y="5124"/>
                  </a:lnTo>
                  <a:lnTo>
                    <a:pt x="2694" y="5118"/>
                  </a:lnTo>
                  <a:lnTo>
                    <a:pt x="2688" y="5111"/>
                  </a:lnTo>
                  <a:lnTo>
                    <a:pt x="2682" y="5124"/>
                  </a:lnTo>
                  <a:lnTo>
                    <a:pt x="2675" y="5124"/>
                  </a:lnTo>
                  <a:lnTo>
                    <a:pt x="2669" y="5130"/>
                  </a:lnTo>
                  <a:lnTo>
                    <a:pt x="2658" y="5141"/>
                  </a:lnTo>
                  <a:lnTo>
                    <a:pt x="2658" y="5154"/>
                  </a:lnTo>
                  <a:lnTo>
                    <a:pt x="2652" y="5166"/>
                  </a:lnTo>
                  <a:lnTo>
                    <a:pt x="2633" y="5171"/>
                  </a:lnTo>
                  <a:lnTo>
                    <a:pt x="2622" y="5183"/>
                  </a:lnTo>
                  <a:lnTo>
                    <a:pt x="2616" y="5190"/>
                  </a:lnTo>
                  <a:lnTo>
                    <a:pt x="2610" y="5190"/>
                  </a:lnTo>
                  <a:lnTo>
                    <a:pt x="2603" y="5177"/>
                  </a:lnTo>
                  <a:lnTo>
                    <a:pt x="2603" y="5171"/>
                  </a:lnTo>
                  <a:lnTo>
                    <a:pt x="2610" y="5166"/>
                  </a:lnTo>
                  <a:lnTo>
                    <a:pt x="2616" y="5154"/>
                  </a:lnTo>
                  <a:lnTo>
                    <a:pt x="2627" y="5147"/>
                  </a:lnTo>
                  <a:lnTo>
                    <a:pt x="2639" y="5141"/>
                  </a:lnTo>
                  <a:lnTo>
                    <a:pt x="2639" y="5130"/>
                  </a:lnTo>
                  <a:lnTo>
                    <a:pt x="2639" y="5124"/>
                  </a:lnTo>
                  <a:lnTo>
                    <a:pt x="2639" y="5111"/>
                  </a:lnTo>
                  <a:lnTo>
                    <a:pt x="2633" y="5099"/>
                  </a:lnTo>
                  <a:lnTo>
                    <a:pt x="2639" y="5088"/>
                  </a:lnTo>
                  <a:lnTo>
                    <a:pt x="2639" y="5075"/>
                  </a:lnTo>
                  <a:lnTo>
                    <a:pt x="2633" y="5058"/>
                  </a:lnTo>
                  <a:lnTo>
                    <a:pt x="2627" y="5039"/>
                  </a:lnTo>
                  <a:lnTo>
                    <a:pt x="2616" y="5033"/>
                  </a:lnTo>
                  <a:lnTo>
                    <a:pt x="2616" y="5016"/>
                  </a:lnTo>
                  <a:lnTo>
                    <a:pt x="2616" y="4997"/>
                  </a:lnTo>
                  <a:lnTo>
                    <a:pt x="2616" y="4974"/>
                  </a:lnTo>
                  <a:lnTo>
                    <a:pt x="2616" y="4967"/>
                  </a:lnTo>
                  <a:lnTo>
                    <a:pt x="2616" y="4955"/>
                  </a:lnTo>
                  <a:lnTo>
                    <a:pt x="2603" y="4944"/>
                  </a:lnTo>
                  <a:lnTo>
                    <a:pt x="2597" y="4938"/>
                  </a:lnTo>
                  <a:lnTo>
                    <a:pt x="2567" y="4919"/>
                  </a:lnTo>
                  <a:lnTo>
                    <a:pt x="2555" y="4914"/>
                  </a:lnTo>
                  <a:lnTo>
                    <a:pt x="2550" y="4902"/>
                  </a:lnTo>
                  <a:lnTo>
                    <a:pt x="2544" y="4895"/>
                  </a:lnTo>
                  <a:lnTo>
                    <a:pt x="2550" y="4889"/>
                  </a:lnTo>
                  <a:lnTo>
                    <a:pt x="2550" y="4878"/>
                  </a:lnTo>
                  <a:lnTo>
                    <a:pt x="2550" y="4859"/>
                  </a:lnTo>
                  <a:lnTo>
                    <a:pt x="2550" y="4853"/>
                  </a:lnTo>
                  <a:lnTo>
                    <a:pt x="2550" y="4847"/>
                  </a:lnTo>
                  <a:lnTo>
                    <a:pt x="2550" y="4842"/>
                  </a:lnTo>
                  <a:lnTo>
                    <a:pt x="2538" y="4842"/>
                  </a:lnTo>
                  <a:lnTo>
                    <a:pt x="2531" y="4836"/>
                  </a:lnTo>
                  <a:lnTo>
                    <a:pt x="2519" y="4823"/>
                  </a:lnTo>
                  <a:lnTo>
                    <a:pt x="2508" y="4817"/>
                  </a:lnTo>
                  <a:lnTo>
                    <a:pt x="2489" y="4817"/>
                  </a:lnTo>
                  <a:lnTo>
                    <a:pt x="2483" y="4823"/>
                  </a:lnTo>
                  <a:lnTo>
                    <a:pt x="2483" y="4836"/>
                  </a:lnTo>
                  <a:lnTo>
                    <a:pt x="2478" y="4842"/>
                  </a:lnTo>
                  <a:lnTo>
                    <a:pt x="2459" y="4836"/>
                  </a:lnTo>
                  <a:lnTo>
                    <a:pt x="2442" y="4823"/>
                  </a:lnTo>
                  <a:lnTo>
                    <a:pt x="2436" y="4811"/>
                  </a:lnTo>
                  <a:lnTo>
                    <a:pt x="2430" y="4806"/>
                  </a:lnTo>
                  <a:lnTo>
                    <a:pt x="2436" y="4800"/>
                  </a:lnTo>
                  <a:lnTo>
                    <a:pt x="2442" y="4794"/>
                  </a:lnTo>
                  <a:lnTo>
                    <a:pt x="2447" y="4794"/>
                  </a:lnTo>
                  <a:lnTo>
                    <a:pt x="2447" y="4781"/>
                  </a:lnTo>
                  <a:lnTo>
                    <a:pt x="2442" y="4775"/>
                  </a:lnTo>
                  <a:lnTo>
                    <a:pt x="2442" y="4770"/>
                  </a:lnTo>
                  <a:lnTo>
                    <a:pt x="2430" y="4764"/>
                  </a:lnTo>
                  <a:lnTo>
                    <a:pt x="2423" y="4758"/>
                  </a:lnTo>
                  <a:lnTo>
                    <a:pt x="2423" y="4751"/>
                  </a:lnTo>
                  <a:lnTo>
                    <a:pt x="2423" y="4745"/>
                  </a:lnTo>
                  <a:lnTo>
                    <a:pt x="2423" y="4734"/>
                  </a:lnTo>
                  <a:lnTo>
                    <a:pt x="2423" y="4728"/>
                  </a:lnTo>
                  <a:lnTo>
                    <a:pt x="2417" y="4734"/>
                  </a:lnTo>
                  <a:lnTo>
                    <a:pt x="2411" y="4739"/>
                  </a:lnTo>
                  <a:lnTo>
                    <a:pt x="2406" y="4745"/>
                  </a:lnTo>
                  <a:lnTo>
                    <a:pt x="2400" y="4745"/>
                  </a:lnTo>
                  <a:lnTo>
                    <a:pt x="2394" y="4745"/>
                  </a:lnTo>
                  <a:lnTo>
                    <a:pt x="2381" y="4739"/>
                  </a:lnTo>
                  <a:lnTo>
                    <a:pt x="2381" y="4734"/>
                  </a:lnTo>
                  <a:lnTo>
                    <a:pt x="2381" y="4728"/>
                  </a:lnTo>
                  <a:lnTo>
                    <a:pt x="2375" y="4734"/>
                  </a:lnTo>
                  <a:lnTo>
                    <a:pt x="2370" y="4739"/>
                  </a:lnTo>
                  <a:lnTo>
                    <a:pt x="2364" y="4745"/>
                  </a:lnTo>
                  <a:lnTo>
                    <a:pt x="2351" y="4745"/>
                  </a:lnTo>
                  <a:lnTo>
                    <a:pt x="2339" y="4745"/>
                  </a:lnTo>
                  <a:lnTo>
                    <a:pt x="2322" y="4751"/>
                  </a:lnTo>
                  <a:lnTo>
                    <a:pt x="2315" y="4745"/>
                  </a:lnTo>
                  <a:lnTo>
                    <a:pt x="2303" y="4745"/>
                  </a:lnTo>
                  <a:lnTo>
                    <a:pt x="2298" y="4745"/>
                  </a:lnTo>
                  <a:lnTo>
                    <a:pt x="2292" y="4739"/>
                  </a:lnTo>
                  <a:lnTo>
                    <a:pt x="2286" y="4739"/>
                  </a:lnTo>
                  <a:lnTo>
                    <a:pt x="2286" y="4734"/>
                  </a:lnTo>
                  <a:lnTo>
                    <a:pt x="2273" y="4734"/>
                  </a:lnTo>
                  <a:lnTo>
                    <a:pt x="2256" y="4739"/>
                  </a:lnTo>
                  <a:lnTo>
                    <a:pt x="2243" y="4734"/>
                  </a:lnTo>
                  <a:lnTo>
                    <a:pt x="2237" y="4728"/>
                  </a:lnTo>
                  <a:lnTo>
                    <a:pt x="2231" y="4709"/>
                  </a:lnTo>
                  <a:lnTo>
                    <a:pt x="2226" y="4709"/>
                  </a:lnTo>
                  <a:lnTo>
                    <a:pt x="2226" y="4703"/>
                  </a:lnTo>
                  <a:lnTo>
                    <a:pt x="2214" y="4709"/>
                  </a:lnTo>
                  <a:lnTo>
                    <a:pt x="2207" y="4709"/>
                  </a:lnTo>
                  <a:lnTo>
                    <a:pt x="2201" y="4728"/>
                  </a:lnTo>
                  <a:lnTo>
                    <a:pt x="2195" y="4734"/>
                  </a:lnTo>
                  <a:lnTo>
                    <a:pt x="2190" y="4734"/>
                  </a:lnTo>
                  <a:lnTo>
                    <a:pt x="2178" y="4739"/>
                  </a:lnTo>
                  <a:lnTo>
                    <a:pt x="2165" y="4734"/>
                  </a:lnTo>
                  <a:lnTo>
                    <a:pt x="2118" y="4728"/>
                  </a:lnTo>
                  <a:lnTo>
                    <a:pt x="2112" y="4722"/>
                  </a:lnTo>
                  <a:lnTo>
                    <a:pt x="2106" y="4722"/>
                  </a:lnTo>
                  <a:lnTo>
                    <a:pt x="2106" y="4715"/>
                  </a:lnTo>
                  <a:lnTo>
                    <a:pt x="2106" y="4709"/>
                  </a:lnTo>
                  <a:lnTo>
                    <a:pt x="2099" y="4703"/>
                  </a:lnTo>
                  <a:lnTo>
                    <a:pt x="2093" y="4703"/>
                  </a:lnTo>
                  <a:lnTo>
                    <a:pt x="2082" y="4703"/>
                  </a:lnTo>
                  <a:lnTo>
                    <a:pt x="2076" y="4703"/>
                  </a:lnTo>
                  <a:lnTo>
                    <a:pt x="2070" y="4709"/>
                  </a:lnTo>
                  <a:lnTo>
                    <a:pt x="2057" y="4739"/>
                  </a:lnTo>
                  <a:lnTo>
                    <a:pt x="2051" y="4751"/>
                  </a:lnTo>
                  <a:lnTo>
                    <a:pt x="2046" y="4764"/>
                  </a:lnTo>
                  <a:lnTo>
                    <a:pt x="2040" y="4770"/>
                  </a:lnTo>
                  <a:lnTo>
                    <a:pt x="2034" y="4775"/>
                  </a:lnTo>
                  <a:lnTo>
                    <a:pt x="2034" y="4781"/>
                  </a:lnTo>
                  <a:lnTo>
                    <a:pt x="2034" y="4800"/>
                  </a:lnTo>
                  <a:lnTo>
                    <a:pt x="2034" y="4811"/>
                  </a:lnTo>
                  <a:lnTo>
                    <a:pt x="2034" y="4817"/>
                  </a:lnTo>
                  <a:lnTo>
                    <a:pt x="2027" y="4817"/>
                  </a:lnTo>
                  <a:lnTo>
                    <a:pt x="2015" y="4817"/>
                  </a:lnTo>
                  <a:lnTo>
                    <a:pt x="1991" y="4811"/>
                  </a:lnTo>
                  <a:lnTo>
                    <a:pt x="1974" y="4811"/>
                  </a:lnTo>
                  <a:lnTo>
                    <a:pt x="1968" y="4800"/>
                  </a:lnTo>
                  <a:lnTo>
                    <a:pt x="1968" y="4794"/>
                  </a:lnTo>
                  <a:lnTo>
                    <a:pt x="1968" y="4775"/>
                  </a:lnTo>
                  <a:lnTo>
                    <a:pt x="1968" y="4758"/>
                  </a:lnTo>
                  <a:lnTo>
                    <a:pt x="1979" y="4734"/>
                  </a:lnTo>
                  <a:lnTo>
                    <a:pt x="1979" y="4709"/>
                  </a:lnTo>
                  <a:lnTo>
                    <a:pt x="1974" y="4673"/>
                  </a:lnTo>
                  <a:lnTo>
                    <a:pt x="1974" y="4667"/>
                  </a:lnTo>
                  <a:lnTo>
                    <a:pt x="1974" y="4662"/>
                  </a:lnTo>
                  <a:lnTo>
                    <a:pt x="1968" y="4656"/>
                  </a:lnTo>
                  <a:lnTo>
                    <a:pt x="1955" y="4650"/>
                  </a:lnTo>
                  <a:lnTo>
                    <a:pt x="1943" y="4650"/>
                  </a:lnTo>
                  <a:lnTo>
                    <a:pt x="1932" y="4656"/>
                  </a:lnTo>
                  <a:lnTo>
                    <a:pt x="1907" y="4667"/>
                  </a:lnTo>
                  <a:lnTo>
                    <a:pt x="1890" y="4673"/>
                  </a:lnTo>
                  <a:lnTo>
                    <a:pt x="1866" y="4679"/>
                  </a:lnTo>
                  <a:lnTo>
                    <a:pt x="1854" y="4679"/>
                  </a:lnTo>
                  <a:lnTo>
                    <a:pt x="1835" y="4679"/>
                  </a:lnTo>
                  <a:lnTo>
                    <a:pt x="1830" y="4679"/>
                  </a:lnTo>
                  <a:lnTo>
                    <a:pt x="1818" y="4679"/>
                  </a:lnTo>
                  <a:lnTo>
                    <a:pt x="1805" y="4686"/>
                  </a:lnTo>
                  <a:lnTo>
                    <a:pt x="1799" y="4692"/>
                  </a:lnTo>
                  <a:lnTo>
                    <a:pt x="1788" y="4703"/>
                  </a:lnTo>
                  <a:lnTo>
                    <a:pt x="1782" y="4709"/>
                  </a:lnTo>
                  <a:lnTo>
                    <a:pt x="1775" y="4715"/>
                  </a:lnTo>
                  <a:lnTo>
                    <a:pt x="1769" y="4722"/>
                  </a:lnTo>
                  <a:lnTo>
                    <a:pt x="1769" y="4734"/>
                  </a:lnTo>
                  <a:lnTo>
                    <a:pt x="1769" y="4745"/>
                  </a:lnTo>
                  <a:lnTo>
                    <a:pt x="1769" y="4758"/>
                  </a:lnTo>
                  <a:lnTo>
                    <a:pt x="1769" y="4764"/>
                  </a:lnTo>
                  <a:lnTo>
                    <a:pt x="1763" y="4775"/>
                  </a:lnTo>
                  <a:lnTo>
                    <a:pt x="1758" y="4781"/>
                  </a:lnTo>
                  <a:lnTo>
                    <a:pt x="1722" y="4787"/>
                  </a:lnTo>
                  <a:lnTo>
                    <a:pt x="1691" y="4794"/>
                  </a:lnTo>
                  <a:lnTo>
                    <a:pt x="1674" y="4794"/>
                  </a:lnTo>
                  <a:lnTo>
                    <a:pt x="1650" y="4800"/>
                  </a:lnTo>
                  <a:lnTo>
                    <a:pt x="1644" y="4806"/>
                  </a:lnTo>
                  <a:lnTo>
                    <a:pt x="1644" y="4811"/>
                  </a:lnTo>
                  <a:lnTo>
                    <a:pt x="1631" y="4817"/>
                  </a:lnTo>
                  <a:lnTo>
                    <a:pt x="1631" y="4830"/>
                  </a:lnTo>
                  <a:lnTo>
                    <a:pt x="1638" y="4842"/>
                  </a:lnTo>
                  <a:lnTo>
                    <a:pt x="1644" y="4872"/>
                  </a:lnTo>
                  <a:lnTo>
                    <a:pt x="1644" y="4889"/>
                  </a:lnTo>
                  <a:lnTo>
                    <a:pt x="1638" y="4902"/>
                  </a:lnTo>
                  <a:lnTo>
                    <a:pt x="1625" y="4925"/>
                  </a:lnTo>
                  <a:lnTo>
                    <a:pt x="1620" y="4938"/>
                  </a:lnTo>
                  <a:lnTo>
                    <a:pt x="1595" y="4961"/>
                  </a:lnTo>
                  <a:lnTo>
                    <a:pt x="1589" y="4961"/>
                  </a:lnTo>
                  <a:lnTo>
                    <a:pt x="1589" y="4974"/>
                  </a:lnTo>
                  <a:lnTo>
                    <a:pt x="1595" y="4986"/>
                  </a:lnTo>
                  <a:lnTo>
                    <a:pt x="1595" y="4997"/>
                  </a:lnTo>
                  <a:lnTo>
                    <a:pt x="1602" y="5003"/>
                  </a:lnTo>
                  <a:lnTo>
                    <a:pt x="1608" y="4997"/>
                  </a:lnTo>
                  <a:lnTo>
                    <a:pt x="1620" y="4991"/>
                  </a:lnTo>
                  <a:lnTo>
                    <a:pt x="1625" y="4991"/>
                  </a:lnTo>
                  <a:lnTo>
                    <a:pt x="1631" y="4991"/>
                  </a:lnTo>
                  <a:lnTo>
                    <a:pt x="1638" y="4997"/>
                  </a:lnTo>
                  <a:lnTo>
                    <a:pt x="1638" y="5010"/>
                  </a:lnTo>
                  <a:lnTo>
                    <a:pt x="1638" y="5027"/>
                  </a:lnTo>
                  <a:lnTo>
                    <a:pt x="1644" y="5033"/>
                  </a:lnTo>
                  <a:lnTo>
                    <a:pt x="1644" y="5039"/>
                  </a:lnTo>
                  <a:lnTo>
                    <a:pt x="1656" y="5039"/>
                  </a:lnTo>
                  <a:lnTo>
                    <a:pt x="1661" y="5052"/>
                  </a:lnTo>
                  <a:lnTo>
                    <a:pt x="1674" y="5058"/>
                  </a:lnTo>
                  <a:lnTo>
                    <a:pt x="1674" y="5069"/>
                  </a:lnTo>
                  <a:lnTo>
                    <a:pt x="1674" y="5082"/>
                  </a:lnTo>
                  <a:lnTo>
                    <a:pt x="1661" y="5099"/>
                  </a:lnTo>
                  <a:lnTo>
                    <a:pt x="1661" y="5124"/>
                  </a:lnTo>
                  <a:lnTo>
                    <a:pt x="1661" y="5141"/>
                  </a:lnTo>
                  <a:lnTo>
                    <a:pt x="1656" y="5160"/>
                  </a:lnTo>
                  <a:lnTo>
                    <a:pt x="1644" y="5177"/>
                  </a:lnTo>
                  <a:lnTo>
                    <a:pt x="1644" y="5219"/>
                  </a:lnTo>
                  <a:lnTo>
                    <a:pt x="1644" y="5226"/>
                  </a:lnTo>
                  <a:lnTo>
                    <a:pt x="1644" y="5238"/>
                  </a:lnTo>
                  <a:lnTo>
                    <a:pt x="1631" y="5249"/>
                  </a:lnTo>
                  <a:lnTo>
                    <a:pt x="1625" y="5262"/>
                  </a:lnTo>
                  <a:lnTo>
                    <a:pt x="1620" y="5262"/>
                  </a:lnTo>
                  <a:lnTo>
                    <a:pt x="1608" y="5262"/>
                  </a:lnTo>
                  <a:lnTo>
                    <a:pt x="1602" y="5249"/>
                  </a:lnTo>
                  <a:lnTo>
                    <a:pt x="1584" y="5232"/>
                  </a:lnTo>
                  <a:lnTo>
                    <a:pt x="1572" y="5226"/>
                  </a:lnTo>
                  <a:lnTo>
                    <a:pt x="1566" y="5226"/>
                  </a:lnTo>
                  <a:lnTo>
                    <a:pt x="1566" y="5232"/>
                  </a:lnTo>
                  <a:lnTo>
                    <a:pt x="1566" y="5238"/>
                  </a:lnTo>
                  <a:lnTo>
                    <a:pt x="1566" y="5249"/>
                  </a:lnTo>
                  <a:lnTo>
                    <a:pt x="1572" y="5268"/>
                  </a:lnTo>
                  <a:lnTo>
                    <a:pt x="1584" y="5291"/>
                  </a:lnTo>
                  <a:lnTo>
                    <a:pt x="1589" y="5315"/>
                  </a:lnTo>
                  <a:lnTo>
                    <a:pt x="1602" y="5334"/>
                  </a:lnTo>
                  <a:lnTo>
                    <a:pt x="1608" y="5346"/>
                  </a:lnTo>
                  <a:lnTo>
                    <a:pt x="1572" y="5363"/>
                  </a:lnTo>
                  <a:lnTo>
                    <a:pt x="1559" y="5357"/>
                  </a:lnTo>
                  <a:lnTo>
                    <a:pt x="1553" y="5351"/>
                  </a:lnTo>
                  <a:lnTo>
                    <a:pt x="1536" y="5346"/>
                  </a:lnTo>
                  <a:lnTo>
                    <a:pt x="1523" y="5334"/>
                  </a:lnTo>
                  <a:lnTo>
                    <a:pt x="1517" y="5334"/>
                  </a:lnTo>
                  <a:lnTo>
                    <a:pt x="1512" y="5334"/>
                  </a:lnTo>
                  <a:lnTo>
                    <a:pt x="1506" y="5346"/>
                  </a:lnTo>
                  <a:lnTo>
                    <a:pt x="1500" y="5351"/>
                  </a:lnTo>
                  <a:lnTo>
                    <a:pt x="1494" y="5357"/>
                  </a:lnTo>
                  <a:lnTo>
                    <a:pt x="1487" y="5351"/>
                  </a:lnTo>
                  <a:lnTo>
                    <a:pt x="1481" y="5346"/>
                  </a:lnTo>
                  <a:lnTo>
                    <a:pt x="1481" y="5340"/>
                  </a:lnTo>
                  <a:lnTo>
                    <a:pt x="1476" y="5334"/>
                  </a:lnTo>
                  <a:lnTo>
                    <a:pt x="1464" y="5327"/>
                  </a:lnTo>
                  <a:lnTo>
                    <a:pt x="1440" y="5327"/>
                  </a:lnTo>
                  <a:lnTo>
                    <a:pt x="1415" y="5327"/>
                  </a:lnTo>
                  <a:lnTo>
                    <a:pt x="1404" y="5315"/>
                  </a:lnTo>
                  <a:lnTo>
                    <a:pt x="1392" y="5315"/>
                  </a:lnTo>
                  <a:lnTo>
                    <a:pt x="1386" y="5315"/>
                  </a:lnTo>
                  <a:lnTo>
                    <a:pt x="1379" y="5315"/>
                  </a:lnTo>
                  <a:lnTo>
                    <a:pt x="1379" y="5310"/>
                  </a:lnTo>
                  <a:lnTo>
                    <a:pt x="1379" y="5304"/>
                  </a:lnTo>
                  <a:lnTo>
                    <a:pt x="1379" y="5298"/>
                  </a:lnTo>
                  <a:lnTo>
                    <a:pt x="1373" y="5291"/>
                  </a:lnTo>
                  <a:lnTo>
                    <a:pt x="1368" y="5298"/>
                  </a:lnTo>
                  <a:lnTo>
                    <a:pt x="1362" y="5304"/>
                  </a:lnTo>
                  <a:lnTo>
                    <a:pt x="1356" y="5304"/>
                  </a:lnTo>
                  <a:lnTo>
                    <a:pt x="1356" y="5298"/>
                  </a:lnTo>
                  <a:lnTo>
                    <a:pt x="1350" y="5279"/>
                  </a:lnTo>
                  <a:lnTo>
                    <a:pt x="1350" y="5268"/>
                  </a:lnTo>
                  <a:lnTo>
                    <a:pt x="1343" y="5262"/>
                  </a:lnTo>
                  <a:lnTo>
                    <a:pt x="1343" y="5268"/>
                  </a:lnTo>
                  <a:lnTo>
                    <a:pt x="1343" y="5285"/>
                  </a:lnTo>
                  <a:lnTo>
                    <a:pt x="1337" y="5298"/>
                  </a:lnTo>
                  <a:lnTo>
                    <a:pt x="1337" y="5304"/>
                  </a:lnTo>
                  <a:lnTo>
                    <a:pt x="1326" y="5304"/>
                  </a:lnTo>
                  <a:lnTo>
                    <a:pt x="1314" y="5304"/>
                  </a:lnTo>
                  <a:lnTo>
                    <a:pt x="1307" y="5310"/>
                  </a:lnTo>
                  <a:lnTo>
                    <a:pt x="1284" y="5321"/>
                  </a:lnTo>
                  <a:lnTo>
                    <a:pt x="1271" y="5327"/>
                  </a:lnTo>
                  <a:lnTo>
                    <a:pt x="1265" y="5327"/>
                  </a:lnTo>
                  <a:lnTo>
                    <a:pt x="1260" y="5327"/>
                  </a:lnTo>
                  <a:lnTo>
                    <a:pt x="1254" y="5334"/>
                  </a:lnTo>
                  <a:lnTo>
                    <a:pt x="1242" y="5340"/>
                  </a:lnTo>
                  <a:lnTo>
                    <a:pt x="1235" y="5346"/>
                  </a:lnTo>
                  <a:lnTo>
                    <a:pt x="1224" y="5346"/>
                  </a:lnTo>
                  <a:lnTo>
                    <a:pt x="1218" y="5346"/>
                  </a:lnTo>
                  <a:lnTo>
                    <a:pt x="1212" y="5346"/>
                  </a:lnTo>
                  <a:lnTo>
                    <a:pt x="1199" y="5340"/>
                  </a:lnTo>
                  <a:lnTo>
                    <a:pt x="1193" y="5340"/>
                  </a:lnTo>
                  <a:lnTo>
                    <a:pt x="1188" y="5340"/>
                  </a:lnTo>
                  <a:lnTo>
                    <a:pt x="1188" y="5346"/>
                  </a:lnTo>
                  <a:lnTo>
                    <a:pt x="1176" y="5346"/>
                  </a:lnTo>
                  <a:lnTo>
                    <a:pt x="1170" y="5346"/>
                  </a:lnTo>
                  <a:lnTo>
                    <a:pt x="1170" y="5351"/>
                  </a:lnTo>
                  <a:lnTo>
                    <a:pt x="1146" y="5357"/>
                  </a:lnTo>
                  <a:lnTo>
                    <a:pt x="1121" y="5363"/>
                  </a:lnTo>
                  <a:lnTo>
                    <a:pt x="1127" y="5363"/>
                  </a:lnTo>
                  <a:lnTo>
                    <a:pt x="1121" y="5376"/>
                  </a:lnTo>
                  <a:lnTo>
                    <a:pt x="1121" y="5382"/>
                  </a:lnTo>
                  <a:lnTo>
                    <a:pt x="1121" y="5393"/>
                  </a:lnTo>
                  <a:lnTo>
                    <a:pt x="1134" y="5406"/>
                  </a:lnTo>
                  <a:lnTo>
                    <a:pt x="1134" y="5429"/>
                  </a:lnTo>
                  <a:lnTo>
                    <a:pt x="1134" y="5442"/>
                  </a:lnTo>
                  <a:lnTo>
                    <a:pt x="1121" y="5471"/>
                  </a:lnTo>
                  <a:lnTo>
                    <a:pt x="1121" y="5501"/>
                  </a:lnTo>
                  <a:lnTo>
                    <a:pt x="1116" y="5520"/>
                  </a:lnTo>
                  <a:lnTo>
                    <a:pt x="1104" y="5531"/>
                  </a:lnTo>
                  <a:lnTo>
                    <a:pt x="1091" y="5537"/>
                  </a:lnTo>
                  <a:lnTo>
                    <a:pt x="1074" y="5543"/>
                  </a:lnTo>
                  <a:lnTo>
                    <a:pt x="1062" y="5556"/>
                  </a:lnTo>
                  <a:lnTo>
                    <a:pt x="1055" y="5556"/>
                  </a:lnTo>
                  <a:lnTo>
                    <a:pt x="1055" y="5562"/>
                  </a:lnTo>
                  <a:lnTo>
                    <a:pt x="1062" y="5562"/>
                  </a:lnTo>
                  <a:lnTo>
                    <a:pt x="1068" y="5556"/>
                  </a:lnTo>
                  <a:lnTo>
                    <a:pt x="1098" y="5543"/>
                  </a:lnTo>
                  <a:lnTo>
                    <a:pt x="1121" y="5531"/>
                  </a:lnTo>
                  <a:lnTo>
                    <a:pt x="1127" y="5531"/>
                  </a:lnTo>
                  <a:lnTo>
                    <a:pt x="1134" y="5531"/>
                  </a:lnTo>
                  <a:lnTo>
                    <a:pt x="1134" y="5537"/>
                  </a:lnTo>
                  <a:lnTo>
                    <a:pt x="1134" y="5543"/>
                  </a:lnTo>
                  <a:lnTo>
                    <a:pt x="1127" y="5543"/>
                  </a:lnTo>
                  <a:lnTo>
                    <a:pt x="1121" y="5556"/>
                  </a:lnTo>
                  <a:lnTo>
                    <a:pt x="1080" y="5573"/>
                  </a:lnTo>
                  <a:lnTo>
                    <a:pt x="1049" y="5586"/>
                  </a:lnTo>
                  <a:lnTo>
                    <a:pt x="1032" y="5586"/>
                  </a:lnTo>
                  <a:lnTo>
                    <a:pt x="1026" y="5592"/>
                  </a:lnTo>
                  <a:lnTo>
                    <a:pt x="1026" y="5598"/>
                  </a:lnTo>
                  <a:lnTo>
                    <a:pt x="1032" y="5598"/>
                  </a:lnTo>
                  <a:lnTo>
                    <a:pt x="1038" y="5603"/>
                  </a:lnTo>
                  <a:lnTo>
                    <a:pt x="1049" y="5609"/>
                  </a:lnTo>
                  <a:lnTo>
                    <a:pt x="1038" y="5622"/>
                  </a:lnTo>
                  <a:lnTo>
                    <a:pt x="1019" y="5622"/>
                  </a:lnTo>
                  <a:lnTo>
                    <a:pt x="1002" y="5622"/>
                  </a:lnTo>
                  <a:lnTo>
                    <a:pt x="1002" y="5639"/>
                  </a:lnTo>
                  <a:lnTo>
                    <a:pt x="1008" y="5658"/>
                  </a:lnTo>
                  <a:lnTo>
                    <a:pt x="1002" y="5675"/>
                  </a:lnTo>
                  <a:lnTo>
                    <a:pt x="1002" y="5681"/>
                  </a:lnTo>
                  <a:lnTo>
                    <a:pt x="996" y="5681"/>
                  </a:lnTo>
                  <a:lnTo>
                    <a:pt x="990" y="5681"/>
                  </a:lnTo>
                  <a:lnTo>
                    <a:pt x="990" y="5687"/>
                  </a:lnTo>
                  <a:lnTo>
                    <a:pt x="990" y="5700"/>
                  </a:lnTo>
                  <a:lnTo>
                    <a:pt x="990" y="5717"/>
                  </a:lnTo>
                  <a:lnTo>
                    <a:pt x="990" y="5730"/>
                  </a:lnTo>
                  <a:lnTo>
                    <a:pt x="983" y="5736"/>
                  </a:lnTo>
                  <a:lnTo>
                    <a:pt x="977" y="5741"/>
                  </a:lnTo>
                  <a:lnTo>
                    <a:pt x="977" y="5759"/>
                  </a:lnTo>
                  <a:lnTo>
                    <a:pt x="977" y="5789"/>
                  </a:lnTo>
                  <a:lnTo>
                    <a:pt x="977" y="5808"/>
                  </a:lnTo>
                  <a:lnTo>
                    <a:pt x="972" y="5819"/>
                  </a:lnTo>
                  <a:lnTo>
                    <a:pt x="966" y="5849"/>
                  </a:lnTo>
                  <a:lnTo>
                    <a:pt x="966" y="5880"/>
                  </a:lnTo>
                  <a:lnTo>
                    <a:pt x="960" y="5891"/>
                  </a:lnTo>
                  <a:lnTo>
                    <a:pt x="954" y="5891"/>
                  </a:lnTo>
                  <a:lnTo>
                    <a:pt x="941" y="5891"/>
                  </a:lnTo>
                  <a:lnTo>
                    <a:pt x="936" y="5891"/>
                  </a:lnTo>
                  <a:lnTo>
                    <a:pt x="924" y="5903"/>
                  </a:lnTo>
                  <a:lnTo>
                    <a:pt x="911" y="5916"/>
                  </a:lnTo>
                  <a:lnTo>
                    <a:pt x="888" y="5916"/>
                  </a:lnTo>
                  <a:lnTo>
                    <a:pt x="864" y="5916"/>
                  </a:lnTo>
                  <a:lnTo>
                    <a:pt x="833" y="5916"/>
                  </a:lnTo>
                  <a:lnTo>
                    <a:pt x="816" y="5916"/>
                  </a:lnTo>
                  <a:lnTo>
                    <a:pt x="797" y="5916"/>
                  </a:lnTo>
                  <a:lnTo>
                    <a:pt x="786" y="5910"/>
                  </a:lnTo>
                  <a:lnTo>
                    <a:pt x="774" y="5897"/>
                  </a:lnTo>
                  <a:lnTo>
                    <a:pt x="767" y="5885"/>
                  </a:lnTo>
                  <a:lnTo>
                    <a:pt x="761" y="5867"/>
                  </a:lnTo>
                  <a:lnTo>
                    <a:pt x="756" y="5855"/>
                  </a:lnTo>
                  <a:lnTo>
                    <a:pt x="756" y="5831"/>
                  </a:lnTo>
                  <a:lnTo>
                    <a:pt x="761" y="5819"/>
                  </a:lnTo>
                  <a:lnTo>
                    <a:pt x="767" y="5813"/>
                  </a:lnTo>
                  <a:lnTo>
                    <a:pt x="767" y="5808"/>
                  </a:lnTo>
                  <a:lnTo>
                    <a:pt x="767" y="5789"/>
                  </a:lnTo>
                  <a:lnTo>
                    <a:pt x="767" y="5777"/>
                  </a:lnTo>
                  <a:lnTo>
                    <a:pt x="767" y="5747"/>
                  </a:lnTo>
                  <a:lnTo>
                    <a:pt x="767" y="5736"/>
                  </a:lnTo>
                  <a:lnTo>
                    <a:pt x="767" y="5730"/>
                  </a:lnTo>
                  <a:lnTo>
                    <a:pt x="767" y="5717"/>
                  </a:lnTo>
                  <a:lnTo>
                    <a:pt x="767" y="5705"/>
                  </a:lnTo>
                  <a:lnTo>
                    <a:pt x="761" y="5700"/>
                  </a:lnTo>
                  <a:lnTo>
                    <a:pt x="756" y="5687"/>
                  </a:lnTo>
                  <a:lnTo>
                    <a:pt x="744" y="5658"/>
                  </a:lnTo>
                  <a:lnTo>
                    <a:pt x="738" y="5622"/>
                  </a:lnTo>
                  <a:lnTo>
                    <a:pt x="725" y="5598"/>
                  </a:lnTo>
                  <a:lnTo>
                    <a:pt x="720" y="5586"/>
                  </a:lnTo>
                  <a:lnTo>
                    <a:pt x="714" y="5567"/>
                  </a:lnTo>
                  <a:lnTo>
                    <a:pt x="714" y="5562"/>
                  </a:lnTo>
                  <a:lnTo>
                    <a:pt x="720" y="5556"/>
                  </a:lnTo>
                  <a:lnTo>
                    <a:pt x="725" y="5556"/>
                  </a:lnTo>
                  <a:lnTo>
                    <a:pt x="744" y="5543"/>
                  </a:lnTo>
                  <a:lnTo>
                    <a:pt x="750" y="5543"/>
                  </a:lnTo>
                  <a:lnTo>
                    <a:pt x="756" y="5537"/>
                  </a:lnTo>
                  <a:lnTo>
                    <a:pt x="761" y="5531"/>
                  </a:lnTo>
                  <a:lnTo>
                    <a:pt x="756" y="5520"/>
                  </a:lnTo>
                  <a:lnTo>
                    <a:pt x="756" y="5514"/>
                  </a:lnTo>
                  <a:lnTo>
                    <a:pt x="744" y="5501"/>
                  </a:lnTo>
                  <a:lnTo>
                    <a:pt x="738" y="5501"/>
                  </a:lnTo>
                  <a:lnTo>
                    <a:pt x="731" y="5490"/>
                  </a:lnTo>
                  <a:lnTo>
                    <a:pt x="731" y="5478"/>
                  </a:lnTo>
                  <a:lnTo>
                    <a:pt x="738" y="5459"/>
                  </a:lnTo>
                  <a:lnTo>
                    <a:pt x="738" y="5448"/>
                  </a:lnTo>
                  <a:lnTo>
                    <a:pt x="731" y="5435"/>
                  </a:lnTo>
                  <a:lnTo>
                    <a:pt x="725" y="5423"/>
                  </a:lnTo>
                  <a:lnTo>
                    <a:pt x="714" y="5418"/>
                  </a:lnTo>
                  <a:lnTo>
                    <a:pt x="702" y="5418"/>
                  </a:lnTo>
                  <a:lnTo>
                    <a:pt x="702" y="5406"/>
                  </a:lnTo>
                  <a:lnTo>
                    <a:pt x="702" y="5399"/>
                  </a:lnTo>
                  <a:lnTo>
                    <a:pt x="702" y="5393"/>
                  </a:lnTo>
                  <a:lnTo>
                    <a:pt x="695" y="5387"/>
                  </a:lnTo>
                  <a:lnTo>
                    <a:pt x="689" y="5382"/>
                  </a:lnTo>
                  <a:lnTo>
                    <a:pt x="684" y="5376"/>
                  </a:lnTo>
                  <a:lnTo>
                    <a:pt x="672" y="5370"/>
                  </a:lnTo>
                  <a:lnTo>
                    <a:pt x="666" y="5363"/>
                  </a:lnTo>
                  <a:lnTo>
                    <a:pt x="653" y="5346"/>
                  </a:lnTo>
                  <a:lnTo>
                    <a:pt x="648" y="5346"/>
                  </a:lnTo>
                  <a:lnTo>
                    <a:pt x="612" y="5340"/>
                  </a:lnTo>
                  <a:lnTo>
                    <a:pt x="594" y="5334"/>
                  </a:lnTo>
                  <a:lnTo>
                    <a:pt x="587" y="5327"/>
                  </a:lnTo>
                  <a:lnTo>
                    <a:pt x="587" y="5321"/>
                  </a:lnTo>
                  <a:lnTo>
                    <a:pt x="594" y="5315"/>
                  </a:lnTo>
                  <a:lnTo>
                    <a:pt x="600" y="5291"/>
                  </a:lnTo>
                  <a:lnTo>
                    <a:pt x="606" y="5274"/>
                  </a:lnTo>
                  <a:lnTo>
                    <a:pt x="606" y="5268"/>
                  </a:lnTo>
                  <a:lnTo>
                    <a:pt x="594" y="5226"/>
                  </a:lnTo>
                  <a:lnTo>
                    <a:pt x="587" y="5171"/>
                  </a:lnTo>
                  <a:lnTo>
                    <a:pt x="576" y="5147"/>
                  </a:lnTo>
                  <a:lnTo>
                    <a:pt x="551" y="5111"/>
                  </a:lnTo>
                  <a:lnTo>
                    <a:pt x="534" y="5082"/>
                  </a:lnTo>
                  <a:lnTo>
                    <a:pt x="504" y="5046"/>
                  </a:lnTo>
                  <a:lnTo>
                    <a:pt x="492" y="5027"/>
                  </a:lnTo>
                  <a:lnTo>
                    <a:pt x="479" y="5016"/>
                  </a:lnTo>
                  <a:lnTo>
                    <a:pt x="473" y="5003"/>
                  </a:lnTo>
                  <a:lnTo>
                    <a:pt x="473" y="4991"/>
                  </a:lnTo>
                  <a:lnTo>
                    <a:pt x="473" y="4986"/>
                  </a:lnTo>
                  <a:lnTo>
                    <a:pt x="473" y="4980"/>
                  </a:lnTo>
                  <a:lnTo>
                    <a:pt x="473" y="4974"/>
                  </a:lnTo>
                  <a:lnTo>
                    <a:pt x="468" y="4950"/>
                  </a:lnTo>
                  <a:lnTo>
                    <a:pt x="462" y="4938"/>
                  </a:lnTo>
                  <a:lnTo>
                    <a:pt x="450" y="4925"/>
                  </a:lnTo>
                  <a:lnTo>
                    <a:pt x="437" y="4902"/>
                  </a:lnTo>
                  <a:lnTo>
                    <a:pt x="426" y="4878"/>
                  </a:lnTo>
                  <a:lnTo>
                    <a:pt x="420" y="4847"/>
                  </a:lnTo>
                  <a:lnTo>
                    <a:pt x="414" y="4823"/>
                  </a:lnTo>
                  <a:lnTo>
                    <a:pt x="407" y="4811"/>
                  </a:lnTo>
                  <a:lnTo>
                    <a:pt x="407" y="4806"/>
                  </a:lnTo>
                  <a:lnTo>
                    <a:pt x="390" y="4800"/>
                  </a:lnTo>
                  <a:lnTo>
                    <a:pt x="378" y="4800"/>
                  </a:lnTo>
                  <a:lnTo>
                    <a:pt x="354" y="4806"/>
                  </a:lnTo>
                  <a:lnTo>
                    <a:pt x="360" y="4758"/>
                  </a:lnTo>
                  <a:lnTo>
                    <a:pt x="360" y="4734"/>
                  </a:lnTo>
                  <a:lnTo>
                    <a:pt x="365" y="4703"/>
                  </a:lnTo>
                  <a:lnTo>
                    <a:pt x="371" y="4656"/>
                  </a:lnTo>
                  <a:lnTo>
                    <a:pt x="365" y="4607"/>
                  </a:lnTo>
                  <a:lnTo>
                    <a:pt x="371" y="4595"/>
                  </a:lnTo>
                  <a:lnTo>
                    <a:pt x="378" y="4584"/>
                  </a:lnTo>
                  <a:lnTo>
                    <a:pt x="378" y="4578"/>
                  </a:lnTo>
                  <a:lnTo>
                    <a:pt x="378" y="4565"/>
                  </a:lnTo>
                  <a:lnTo>
                    <a:pt x="378" y="4554"/>
                  </a:lnTo>
                  <a:lnTo>
                    <a:pt x="378" y="4548"/>
                  </a:lnTo>
                  <a:lnTo>
                    <a:pt x="365" y="4542"/>
                  </a:lnTo>
                  <a:lnTo>
                    <a:pt x="354" y="4518"/>
                  </a:lnTo>
                  <a:lnTo>
                    <a:pt x="354" y="4487"/>
                  </a:lnTo>
                  <a:lnTo>
                    <a:pt x="354" y="4457"/>
                  </a:lnTo>
                  <a:lnTo>
                    <a:pt x="354" y="4446"/>
                  </a:lnTo>
                  <a:lnTo>
                    <a:pt x="354" y="4427"/>
                  </a:lnTo>
                  <a:lnTo>
                    <a:pt x="354" y="4421"/>
                  </a:lnTo>
                  <a:lnTo>
                    <a:pt x="348" y="4415"/>
                  </a:lnTo>
                  <a:lnTo>
                    <a:pt x="342" y="4415"/>
                  </a:lnTo>
                  <a:lnTo>
                    <a:pt x="342" y="4410"/>
                  </a:lnTo>
                  <a:lnTo>
                    <a:pt x="335" y="4410"/>
                  </a:lnTo>
                  <a:lnTo>
                    <a:pt x="335" y="4398"/>
                  </a:lnTo>
                  <a:lnTo>
                    <a:pt x="335" y="4385"/>
                  </a:lnTo>
                  <a:lnTo>
                    <a:pt x="335" y="4379"/>
                  </a:lnTo>
                  <a:lnTo>
                    <a:pt x="335" y="4374"/>
                  </a:lnTo>
                  <a:lnTo>
                    <a:pt x="335" y="4362"/>
                  </a:lnTo>
                  <a:lnTo>
                    <a:pt x="342" y="4349"/>
                  </a:lnTo>
                  <a:lnTo>
                    <a:pt x="354" y="4332"/>
                  </a:lnTo>
                  <a:lnTo>
                    <a:pt x="354" y="4313"/>
                  </a:lnTo>
                  <a:lnTo>
                    <a:pt x="354" y="4296"/>
                  </a:lnTo>
                  <a:lnTo>
                    <a:pt x="354" y="4277"/>
                  </a:lnTo>
                  <a:lnTo>
                    <a:pt x="342" y="4266"/>
                  </a:lnTo>
                  <a:lnTo>
                    <a:pt x="335" y="4247"/>
                  </a:lnTo>
                  <a:lnTo>
                    <a:pt x="335" y="4235"/>
                  </a:lnTo>
                  <a:lnTo>
                    <a:pt x="342" y="4235"/>
                  </a:lnTo>
                  <a:lnTo>
                    <a:pt x="354" y="4235"/>
                  </a:lnTo>
                  <a:lnTo>
                    <a:pt x="360" y="4235"/>
                  </a:lnTo>
                  <a:lnTo>
                    <a:pt x="365" y="4247"/>
                  </a:lnTo>
                  <a:lnTo>
                    <a:pt x="378" y="4254"/>
                  </a:lnTo>
                  <a:lnTo>
                    <a:pt x="384" y="4260"/>
                  </a:lnTo>
                  <a:lnTo>
                    <a:pt x="390" y="4254"/>
                  </a:lnTo>
                  <a:lnTo>
                    <a:pt x="390" y="4241"/>
                  </a:lnTo>
                  <a:lnTo>
                    <a:pt x="390" y="4230"/>
                  </a:lnTo>
                  <a:lnTo>
                    <a:pt x="390" y="4224"/>
                  </a:lnTo>
                  <a:lnTo>
                    <a:pt x="396" y="4224"/>
                  </a:lnTo>
                  <a:lnTo>
                    <a:pt x="396" y="4230"/>
                  </a:lnTo>
                  <a:lnTo>
                    <a:pt x="407" y="4235"/>
                  </a:lnTo>
                  <a:lnTo>
                    <a:pt x="407" y="4247"/>
                  </a:lnTo>
                  <a:lnTo>
                    <a:pt x="407" y="4260"/>
                  </a:lnTo>
                  <a:lnTo>
                    <a:pt x="407" y="4271"/>
                  </a:lnTo>
                  <a:lnTo>
                    <a:pt x="396" y="4277"/>
                  </a:lnTo>
                  <a:lnTo>
                    <a:pt x="396" y="4290"/>
                  </a:lnTo>
                  <a:lnTo>
                    <a:pt x="396" y="4296"/>
                  </a:lnTo>
                  <a:lnTo>
                    <a:pt x="401" y="4296"/>
                  </a:lnTo>
                  <a:lnTo>
                    <a:pt x="407" y="4296"/>
                  </a:lnTo>
                  <a:lnTo>
                    <a:pt x="414" y="4290"/>
                  </a:lnTo>
                  <a:lnTo>
                    <a:pt x="426" y="4296"/>
                  </a:lnTo>
                  <a:lnTo>
                    <a:pt x="432" y="4296"/>
                  </a:lnTo>
                  <a:lnTo>
                    <a:pt x="432" y="4307"/>
                  </a:lnTo>
                  <a:lnTo>
                    <a:pt x="437" y="4319"/>
                  </a:lnTo>
                  <a:lnTo>
                    <a:pt x="443" y="4332"/>
                  </a:lnTo>
                  <a:lnTo>
                    <a:pt x="450" y="4343"/>
                  </a:lnTo>
                  <a:lnTo>
                    <a:pt x="456" y="4343"/>
                  </a:lnTo>
                  <a:lnTo>
                    <a:pt x="462" y="4343"/>
                  </a:lnTo>
                  <a:lnTo>
                    <a:pt x="473" y="4332"/>
                  </a:lnTo>
                  <a:lnTo>
                    <a:pt x="479" y="4332"/>
                  </a:lnTo>
                  <a:lnTo>
                    <a:pt x="479" y="4319"/>
                  </a:lnTo>
                  <a:lnTo>
                    <a:pt x="486" y="4307"/>
                  </a:lnTo>
                  <a:lnTo>
                    <a:pt x="492" y="4307"/>
                  </a:lnTo>
                  <a:lnTo>
                    <a:pt x="498" y="4302"/>
                  </a:lnTo>
                  <a:lnTo>
                    <a:pt x="509" y="4296"/>
                  </a:lnTo>
                  <a:lnTo>
                    <a:pt x="522" y="4302"/>
                  </a:lnTo>
                  <a:lnTo>
                    <a:pt x="534" y="4302"/>
                  </a:lnTo>
                  <a:lnTo>
                    <a:pt x="551" y="4290"/>
                  </a:lnTo>
                  <a:lnTo>
                    <a:pt x="576" y="4290"/>
                  </a:lnTo>
                  <a:lnTo>
                    <a:pt x="564" y="4307"/>
                  </a:lnTo>
                  <a:lnTo>
                    <a:pt x="581" y="4307"/>
                  </a:lnTo>
                  <a:lnTo>
                    <a:pt x="600" y="4307"/>
                  </a:lnTo>
                  <a:lnTo>
                    <a:pt x="606" y="4313"/>
                  </a:lnTo>
                  <a:lnTo>
                    <a:pt x="612" y="4326"/>
                  </a:lnTo>
                  <a:lnTo>
                    <a:pt x="617" y="4332"/>
                  </a:lnTo>
                  <a:lnTo>
                    <a:pt x="623" y="4343"/>
                  </a:lnTo>
                  <a:lnTo>
                    <a:pt x="630" y="4338"/>
                  </a:lnTo>
                  <a:lnTo>
                    <a:pt x="630" y="4332"/>
                  </a:lnTo>
                  <a:lnTo>
                    <a:pt x="630" y="4307"/>
                  </a:lnTo>
                  <a:lnTo>
                    <a:pt x="630" y="4266"/>
                  </a:lnTo>
                  <a:lnTo>
                    <a:pt x="630" y="4247"/>
                  </a:lnTo>
                  <a:lnTo>
                    <a:pt x="630" y="4235"/>
                  </a:lnTo>
                  <a:lnTo>
                    <a:pt x="630" y="4224"/>
                  </a:lnTo>
                  <a:lnTo>
                    <a:pt x="636" y="4211"/>
                  </a:lnTo>
                  <a:lnTo>
                    <a:pt x="648" y="4194"/>
                  </a:lnTo>
                  <a:lnTo>
                    <a:pt x="659" y="4194"/>
                  </a:lnTo>
                  <a:lnTo>
                    <a:pt x="659" y="4205"/>
                  </a:lnTo>
                  <a:lnTo>
                    <a:pt x="659" y="4211"/>
                  </a:lnTo>
                  <a:lnTo>
                    <a:pt x="666" y="4224"/>
                  </a:lnTo>
                  <a:lnTo>
                    <a:pt x="684" y="4235"/>
                  </a:lnTo>
                  <a:lnTo>
                    <a:pt x="695" y="4247"/>
                  </a:lnTo>
                  <a:lnTo>
                    <a:pt x="708" y="4271"/>
                  </a:lnTo>
                  <a:lnTo>
                    <a:pt x="714" y="4283"/>
                  </a:lnTo>
                  <a:lnTo>
                    <a:pt x="725" y="4290"/>
                  </a:lnTo>
                  <a:lnTo>
                    <a:pt x="731" y="4283"/>
                  </a:lnTo>
                  <a:lnTo>
                    <a:pt x="731" y="4271"/>
                  </a:lnTo>
                  <a:lnTo>
                    <a:pt x="738" y="4266"/>
                  </a:lnTo>
                  <a:lnTo>
                    <a:pt x="744" y="4266"/>
                  </a:lnTo>
                  <a:lnTo>
                    <a:pt x="744" y="4260"/>
                  </a:lnTo>
                  <a:lnTo>
                    <a:pt x="750" y="4266"/>
                  </a:lnTo>
                  <a:lnTo>
                    <a:pt x="756" y="4266"/>
                  </a:lnTo>
                  <a:lnTo>
                    <a:pt x="761" y="4271"/>
                  </a:lnTo>
                  <a:lnTo>
                    <a:pt x="767" y="4277"/>
                  </a:lnTo>
                  <a:lnTo>
                    <a:pt x="792" y="4283"/>
                  </a:lnTo>
                  <a:lnTo>
                    <a:pt x="803" y="4283"/>
                  </a:lnTo>
                  <a:lnTo>
                    <a:pt x="816" y="4290"/>
                  </a:lnTo>
                  <a:lnTo>
                    <a:pt x="816" y="4296"/>
                  </a:lnTo>
                  <a:lnTo>
                    <a:pt x="822" y="4307"/>
                  </a:lnTo>
                  <a:lnTo>
                    <a:pt x="828" y="4307"/>
                  </a:lnTo>
                  <a:lnTo>
                    <a:pt x="833" y="4307"/>
                  </a:lnTo>
                  <a:lnTo>
                    <a:pt x="839" y="4307"/>
                  </a:lnTo>
                  <a:lnTo>
                    <a:pt x="846" y="4302"/>
                  </a:lnTo>
                  <a:lnTo>
                    <a:pt x="852" y="4290"/>
                  </a:lnTo>
                  <a:lnTo>
                    <a:pt x="852" y="4277"/>
                  </a:lnTo>
                  <a:lnTo>
                    <a:pt x="852" y="4271"/>
                  </a:lnTo>
                  <a:lnTo>
                    <a:pt x="839" y="4260"/>
                  </a:lnTo>
                  <a:lnTo>
                    <a:pt x="816" y="4235"/>
                  </a:lnTo>
                  <a:lnTo>
                    <a:pt x="780" y="4211"/>
                  </a:lnTo>
                  <a:lnTo>
                    <a:pt x="761" y="4199"/>
                  </a:lnTo>
                  <a:lnTo>
                    <a:pt x="756" y="4194"/>
                  </a:lnTo>
                  <a:lnTo>
                    <a:pt x="767" y="4188"/>
                  </a:lnTo>
                  <a:lnTo>
                    <a:pt x="780" y="4182"/>
                  </a:lnTo>
                  <a:lnTo>
                    <a:pt x="780" y="4175"/>
                  </a:lnTo>
                  <a:lnTo>
                    <a:pt x="780" y="4163"/>
                  </a:lnTo>
                  <a:lnTo>
                    <a:pt x="786" y="4163"/>
                  </a:lnTo>
                  <a:lnTo>
                    <a:pt x="792" y="4163"/>
                  </a:lnTo>
                  <a:lnTo>
                    <a:pt x="803" y="4163"/>
                  </a:lnTo>
                  <a:lnTo>
                    <a:pt x="828" y="4152"/>
                  </a:lnTo>
                  <a:lnTo>
                    <a:pt x="839" y="4158"/>
                  </a:lnTo>
                  <a:lnTo>
                    <a:pt x="846" y="4158"/>
                  </a:lnTo>
                  <a:lnTo>
                    <a:pt x="858" y="4169"/>
                  </a:lnTo>
                  <a:lnTo>
                    <a:pt x="864" y="4175"/>
                  </a:lnTo>
                  <a:lnTo>
                    <a:pt x="882" y="4175"/>
                  </a:lnTo>
                  <a:lnTo>
                    <a:pt x="888" y="4175"/>
                  </a:lnTo>
                  <a:lnTo>
                    <a:pt x="900" y="4175"/>
                  </a:lnTo>
                  <a:lnTo>
                    <a:pt x="911" y="4169"/>
                  </a:lnTo>
                  <a:lnTo>
                    <a:pt x="924" y="4175"/>
                  </a:lnTo>
                  <a:lnTo>
                    <a:pt x="930" y="4182"/>
                  </a:lnTo>
                  <a:lnTo>
                    <a:pt x="936" y="4194"/>
                  </a:lnTo>
                  <a:lnTo>
                    <a:pt x="960" y="4230"/>
                  </a:lnTo>
                  <a:lnTo>
                    <a:pt x="966" y="4235"/>
                  </a:lnTo>
                  <a:lnTo>
                    <a:pt x="977" y="4254"/>
                  </a:lnTo>
                  <a:lnTo>
                    <a:pt x="990" y="4260"/>
                  </a:lnTo>
                  <a:lnTo>
                    <a:pt x="1002" y="4260"/>
                  </a:lnTo>
                  <a:lnTo>
                    <a:pt x="1019" y="4254"/>
                  </a:lnTo>
                  <a:lnTo>
                    <a:pt x="1032" y="4247"/>
                  </a:lnTo>
                  <a:lnTo>
                    <a:pt x="1044" y="4235"/>
                  </a:lnTo>
                  <a:lnTo>
                    <a:pt x="1049" y="4235"/>
                  </a:lnTo>
                  <a:lnTo>
                    <a:pt x="1044" y="4224"/>
                  </a:lnTo>
                  <a:lnTo>
                    <a:pt x="1044" y="4218"/>
                  </a:lnTo>
                  <a:lnTo>
                    <a:pt x="1049" y="4211"/>
                  </a:lnTo>
                  <a:lnTo>
                    <a:pt x="1055" y="4211"/>
                  </a:lnTo>
                  <a:lnTo>
                    <a:pt x="1062" y="4211"/>
                  </a:lnTo>
                  <a:lnTo>
                    <a:pt x="1068" y="4211"/>
                  </a:lnTo>
                  <a:lnTo>
                    <a:pt x="1074" y="4199"/>
                  </a:lnTo>
                  <a:lnTo>
                    <a:pt x="1074" y="4194"/>
                  </a:lnTo>
                  <a:lnTo>
                    <a:pt x="1085" y="4175"/>
                  </a:lnTo>
                  <a:lnTo>
                    <a:pt x="1091" y="4158"/>
                  </a:lnTo>
                  <a:lnTo>
                    <a:pt x="1098" y="4146"/>
                  </a:lnTo>
                  <a:lnTo>
                    <a:pt x="1104" y="4146"/>
                  </a:lnTo>
                  <a:lnTo>
                    <a:pt x="1110" y="4152"/>
                  </a:lnTo>
                  <a:lnTo>
                    <a:pt x="1116" y="4152"/>
                  </a:lnTo>
                  <a:lnTo>
                    <a:pt x="1134" y="4163"/>
                  </a:lnTo>
                  <a:lnTo>
                    <a:pt x="1152" y="4169"/>
                  </a:lnTo>
                  <a:lnTo>
                    <a:pt x="1157" y="4175"/>
                  </a:lnTo>
                  <a:lnTo>
                    <a:pt x="1157" y="4169"/>
                  </a:lnTo>
                  <a:lnTo>
                    <a:pt x="1157" y="4163"/>
                  </a:lnTo>
                  <a:lnTo>
                    <a:pt x="1152" y="4152"/>
                  </a:lnTo>
                  <a:lnTo>
                    <a:pt x="1140" y="4139"/>
                  </a:lnTo>
                  <a:lnTo>
                    <a:pt x="1140" y="4133"/>
                  </a:lnTo>
                  <a:lnTo>
                    <a:pt x="1140" y="4127"/>
                  </a:lnTo>
                  <a:lnTo>
                    <a:pt x="1152" y="4122"/>
                  </a:lnTo>
                  <a:lnTo>
                    <a:pt x="1170" y="4122"/>
                  </a:lnTo>
                  <a:lnTo>
                    <a:pt x="1193" y="4122"/>
                  </a:lnTo>
                  <a:lnTo>
                    <a:pt x="1206" y="4116"/>
                  </a:lnTo>
                  <a:lnTo>
                    <a:pt x="1218" y="4116"/>
                  </a:lnTo>
                  <a:lnTo>
                    <a:pt x="1229" y="4103"/>
                  </a:lnTo>
                  <a:lnTo>
                    <a:pt x="1242" y="4097"/>
                  </a:lnTo>
                  <a:lnTo>
                    <a:pt x="1248" y="4091"/>
                  </a:lnTo>
                  <a:lnTo>
                    <a:pt x="1248" y="4086"/>
                  </a:lnTo>
                  <a:lnTo>
                    <a:pt x="1242" y="4074"/>
                  </a:lnTo>
                  <a:lnTo>
                    <a:pt x="1235" y="4067"/>
                  </a:lnTo>
                  <a:lnTo>
                    <a:pt x="1229" y="4061"/>
                  </a:lnTo>
                  <a:lnTo>
                    <a:pt x="1229" y="4055"/>
                  </a:lnTo>
                  <a:lnTo>
                    <a:pt x="1229" y="4038"/>
                  </a:lnTo>
                  <a:lnTo>
                    <a:pt x="1235" y="4019"/>
                  </a:lnTo>
                  <a:lnTo>
                    <a:pt x="1235" y="4014"/>
                  </a:lnTo>
                  <a:lnTo>
                    <a:pt x="1229" y="4002"/>
                  </a:lnTo>
                  <a:lnTo>
                    <a:pt x="1229" y="3983"/>
                  </a:lnTo>
                  <a:lnTo>
                    <a:pt x="1229" y="3972"/>
                  </a:lnTo>
                  <a:lnTo>
                    <a:pt x="1229" y="3966"/>
                  </a:lnTo>
                  <a:lnTo>
                    <a:pt x="1218" y="3959"/>
                  </a:lnTo>
                  <a:lnTo>
                    <a:pt x="1206" y="3959"/>
                  </a:lnTo>
                  <a:lnTo>
                    <a:pt x="1199" y="3947"/>
                  </a:lnTo>
                  <a:lnTo>
                    <a:pt x="1199" y="3917"/>
                  </a:lnTo>
                  <a:lnTo>
                    <a:pt x="1199" y="3900"/>
                  </a:lnTo>
                  <a:lnTo>
                    <a:pt x="1199" y="3887"/>
                  </a:lnTo>
                  <a:lnTo>
                    <a:pt x="1199" y="3876"/>
                  </a:lnTo>
                  <a:lnTo>
                    <a:pt x="1199" y="3870"/>
                  </a:lnTo>
                  <a:lnTo>
                    <a:pt x="1193" y="3864"/>
                  </a:lnTo>
                  <a:lnTo>
                    <a:pt x="1176" y="3858"/>
                  </a:lnTo>
                  <a:lnTo>
                    <a:pt x="1163" y="3858"/>
                  </a:lnTo>
                  <a:lnTo>
                    <a:pt x="1157" y="3851"/>
                  </a:lnTo>
                  <a:lnTo>
                    <a:pt x="1157" y="3845"/>
                  </a:lnTo>
                  <a:lnTo>
                    <a:pt x="1157" y="3834"/>
                  </a:lnTo>
                  <a:lnTo>
                    <a:pt x="1157" y="3822"/>
                  </a:lnTo>
                  <a:lnTo>
                    <a:pt x="1157" y="3804"/>
                  </a:lnTo>
                  <a:lnTo>
                    <a:pt x="1176" y="3762"/>
                  </a:lnTo>
                  <a:lnTo>
                    <a:pt x="1176" y="3756"/>
                  </a:lnTo>
                  <a:lnTo>
                    <a:pt x="1176" y="3743"/>
                  </a:lnTo>
                  <a:lnTo>
                    <a:pt x="1176" y="3737"/>
                  </a:lnTo>
                  <a:lnTo>
                    <a:pt x="1170" y="3726"/>
                  </a:lnTo>
                  <a:lnTo>
                    <a:pt x="1157" y="3720"/>
                  </a:lnTo>
                  <a:lnTo>
                    <a:pt x="1134" y="3701"/>
                  </a:lnTo>
                  <a:lnTo>
                    <a:pt x="1121" y="3696"/>
                  </a:lnTo>
                  <a:lnTo>
                    <a:pt x="1116" y="3690"/>
                  </a:lnTo>
                  <a:lnTo>
                    <a:pt x="1104" y="3690"/>
                  </a:lnTo>
                  <a:lnTo>
                    <a:pt x="1098" y="3678"/>
                  </a:lnTo>
                  <a:lnTo>
                    <a:pt x="1091" y="3665"/>
                  </a:lnTo>
                  <a:lnTo>
                    <a:pt x="1091" y="3654"/>
                  </a:lnTo>
                  <a:lnTo>
                    <a:pt x="1098" y="3642"/>
                  </a:lnTo>
                  <a:lnTo>
                    <a:pt x="1098" y="3624"/>
                  </a:lnTo>
                  <a:lnTo>
                    <a:pt x="1098" y="3612"/>
                  </a:lnTo>
                  <a:lnTo>
                    <a:pt x="1098" y="3599"/>
                  </a:lnTo>
                  <a:lnTo>
                    <a:pt x="1085" y="3588"/>
                  </a:lnTo>
                  <a:lnTo>
                    <a:pt x="1068" y="3582"/>
                  </a:lnTo>
                  <a:lnTo>
                    <a:pt x="1055" y="3570"/>
                  </a:lnTo>
                  <a:lnTo>
                    <a:pt x="1049" y="3563"/>
                  </a:lnTo>
                  <a:lnTo>
                    <a:pt x="1049" y="3552"/>
                  </a:lnTo>
                  <a:lnTo>
                    <a:pt x="1049" y="3540"/>
                  </a:lnTo>
                  <a:lnTo>
                    <a:pt x="1049" y="3534"/>
                  </a:lnTo>
                  <a:lnTo>
                    <a:pt x="1055" y="3527"/>
                  </a:lnTo>
                  <a:lnTo>
                    <a:pt x="1062" y="3521"/>
                  </a:lnTo>
                  <a:lnTo>
                    <a:pt x="1074" y="3516"/>
                  </a:lnTo>
                  <a:lnTo>
                    <a:pt x="1098" y="3516"/>
                  </a:lnTo>
                  <a:lnTo>
                    <a:pt x="1104" y="3516"/>
                  </a:lnTo>
                  <a:lnTo>
                    <a:pt x="1127" y="3516"/>
                  </a:lnTo>
                  <a:lnTo>
                    <a:pt x="1146" y="3516"/>
                  </a:lnTo>
                  <a:lnTo>
                    <a:pt x="1157" y="3516"/>
                  </a:lnTo>
                  <a:lnTo>
                    <a:pt x="1146" y="3510"/>
                  </a:lnTo>
                  <a:lnTo>
                    <a:pt x="1140" y="3504"/>
                  </a:lnTo>
                  <a:lnTo>
                    <a:pt x="1134" y="3498"/>
                  </a:lnTo>
                  <a:lnTo>
                    <a:pt x="1121" y="3491"/>
                  </a:lnTo>
                  <a:lnTo>
                    <a:pt x="1121" y="3480"/>
                  </a:lnTo>
                  <a:lnTo>
                    <a:pt x="1121" y="3474"/>
                  </a:lnTo>
                  <a:lnTo>
                    <a:pt x="1121" y="3455"/>
                  </a:lnTo>
                  <a:lnTo>
                    <a:pt x="1127" y="3449"/>
                  </a:lnTo>
                  <a:lnTo>
                    <a:pt x="1140" y="3444"/>
                  </a:lnTo>
                  <a:lnTo>
                    <a:pt x="1146" y="3432"/>
                  </a:lnTo>
                  <a:lnTo>
                    <a:pt x="1152" y="3426"/>
                  </a:lnTo>
                  <a:lnTo>
                    <a:pt x="1146" y="3419"/>
                  </a:lnTo>
                  <a:lnTo>
                    <a:pt x="1134" y="3413"/>
                  </a:lnTo>
                  <a:lnTo>
                    <a:pt x="1121" y="3408"/>
                  </a:lnTo>
                  <a:lnTo>
                    <a:pt x="1116" y="3396"/>
                  </a:lnTo>
                  <a:lnTo>
                    <a:pt x="1116" y="3390"/>
                  </a:lnTo>
                  <a:lnTo>
                    <a:pt x="1116" y="3377"/>
                  </a:lnTo>
                  <a:lnTo>
                    <a:pt x="1116" y="3372"/>
                  </a:lnTo>
                  <a:lnTo>
                    <a:pt x="1110" y="3366"/>
                  </a:lnTo>
                  <a:lnTo>
                    <a:pt x="1104" y="3354"/>
                  </a:lnTo>
                  <a:lnTo>
                    <a:pt x="1098" y="3347"/>
                  </a:lnTo>
                  <a:lnTo>
                    <a:pt x="1098" y="3336"/>
                  </a:lnTo>
                  <a:lnTo>
                    <a:pt x="1098" y="3330"/>
                  </a:lnTo>
                  <a:lnTo>
                    <a:pt x="1104" y="3324"/>
                  </a:lnTo>
                  <a:lnTo>
                    <a:pt x="1104" y="3318"/>
                  </a:lnTo>
                  <a:lnTo>
                    <a:pt x="1121" y="3318"/>
                  </a:lnTo>
                  <a:lnTo>
                    <a:pt x="1134" y="3318"/>
                  </a:lnTo>
                  <a:lnTo>
                    <a:pt x="1140" y="3305"/>
                  </a:lnTo>
                  <a:lnTo>
                    <a:pt x="1146" y="3300"/>
                  </a:lnTo>
                  <a:lnTo>
                    <a:pt x="1157" y="3305"/>
                  </a:lnTo>
                  <a:lnTo>
                    <a:pt x="1170" y="3311"/>
                  </a:lnTo>
                  <a:lnTo>
                    <a:pt x="1176" y="3318"/>
                  </a:lnTo>
                  <a:lnTo>
                    <a:pt x="1188" y="3318"/>
                  </a:lnTo>
                  <a:lnTo>
                    <a:pt x="1193" y="3318"/>
                  </a:lnTo>
                  <a:lnTo>
                    <a:pt x="1193" y="3305"/>
                  </a:lnTo>
                  <a:lnTo>
                    <a:pt x="1199" y="3294"/>
                  </a:lnTo>
                  <a:lnTo>
                    <a:pt x="1199" y="3282"/>
                  </a:lnTo>
                  <a:lnTo>
                    <a:pt x="1193" y="3275"/>
                  </a:lnTo>
                  <a:lnTo>
                    <a:pt x="1193" y="3264"/>
                  </a:lnTo>
                  <a:lnTo>
                    <a:pt x="1193" y="3258"/>
                  </a:lnTo>
                  <a:lnTo>
                    <a:pt x="1199" y="3246"/>
                  </a:lnTo>
                  <a:lnTo>
                    <a:pt x="1206" y="3239"/>
                  </a:lnTo>
                  <a:lnTo>
                    <a:pt x="1218" y="3228"/>
                  </a:lnTo>
                  <a:lnTo>
                    <a:pt x="1229" y="3216"/>
                  </a:lnTo>
                  <a:lnTo>
                    <a:pt x="1235" y="3197"/>
                  </a:lnTo>
                  <a:lnTo>
                    <a:pt x="1242" y="3186"/>
                  </a:lnTo>
                  <a:lnTo>
                    <a:pt x="1242" y="3167"/>
                  </a:lnTo>
                  <a:lnTo>
                    <a:pt x="1235" y="3161"/>
                  </a:lnTo>
                  <a:lnTo>
                    <a:pt x="1224" y="3156"/>
                  </a:lnTo>
                  <a:lnTo>
                    <a:pt x="1206" y="3156"/>
                  </a:lnTo>
                  <a:lnTo>
                    <a:pt x="1193" y="3156"/>
                  </a:lnTo>
                  <a:lnTo>
                    <a:pt x="1193" y="3144"/>
                  </a:lnTo>
                  <a:lnTo>
                    <a:pt x="1188" y="3131"/>
                  </a:lnTo>
                  <a:lnTo>
                    <a:pt x="1188" y="3120"/>
                  </a:lnTo>
                  <a:lnTo>
                    <a:pt x="1188" y="3114"/>
                  </a:lnTo>
                  <a:lnTo>
                    <a:pt x="1157" y="3084"/>
                  </a:lnTo>
                  <a:lnTo>
                    <a:pt x="1157" y="3072"/>
                  </a:lnTo>
                  <a:lnTo>
                    <a:pt x="1146" y="3059"/>
                  </a:lnTo>
                  <a:lnTo>
                    <a:pt x="1140" y="3048"/>
                  </a:lnTo>
                  <a:lnTo>
                    <a:pt x="1134" y="3048"/>
                  </a:lnTo>
                  <a:lnTo>
                    <a:pt x="1121" y="3053"/>
                  </a:lnTo>
                  <a:lnTo>
                    <a:pt x="1116" y="3059"/>
                  </a:lnTo>
                  <a:lnTo>
                    <a:pt x="1104" y="3053"/>
                  </a:lnTo>
                  <a:lnTo>
                    <a:pt x="1098" y="3053"/>
                  </a:lnTo>
                  <a:lnTo>
                    <a:pt x="1091" y="3048"/>
                  </a:lnTo>
                  <a:lnTo>
                    <a:pt x="1085" y="3030"/>
                  </a:lnTo>
                  <a:lnTo>
                    <a:pt x="1080" y="3012"/>
                  </a:lnTo>
                  <a:lnTo>
                    <a:pt x="1080" y="3000"/>
                  </a:lnTo>
                  <a:lnTo>
                    <a:pt x="1085" y="2987"/>
                  </a:lnTo>
                  <a:lnTo>
                    <a:pt x="1098" y="2981"/>
                  </a:lnTo>
                  <a:lnTo>
                    <a:pt x="1104" y="2976"/>
                  </a:lnTo>
                  <a:lnTo>
                    <a:pt x="1121" y="2958"/>
                  </a:lnTo>
                  <a:lnTo>
                    <a:pt x="1140" y="2940"/>
                  </a:lnTo>
                  <a:lnTo>
                    <a:pt x="1152" y="2940"/>
                  </a:lnTo>
                  <a:lnTo>
                    <a:pt x="1170" y="2922"/>
                  </a:lnTo>
                  <a:lnTo>
                    <a:pt x="1176" y="2915"/>
                  </a:lnTo>
                  <a:lnTo>
                    <a:pt x="1176" y="2909"/>
                  </a:lnTo>
                  <a:lnTo>
                    <a:pt x="1176" y="2898"/>
                  </a:lnTo>
                  <a:lnTo>
                    <a:pt x="1188" y="2879"/>
                  </a:lnTo>
                  <a:lnTo>
                    <a:pt x="1193" y="2868"/>
                  </a:lnTo>
                  <a:lnTo>
                    <a:pt x="1206" y="2862"/>
                  </a:lnTo>
                  <a:lnTo>
                    <a:pt x="1212" y="2862"/>
                  </a:lnTo>
                  <a:lnTo>
                    <a:pt x="1224" y="2862"/>
                  </a:lnTo>
                  <a:lnTo>
                    <a:pt x="1235" y="2868"/>
                  </a:lnTo>
                  <a:lnTo>
                    <a:pt x="1242" y="2873"/>
                  </a:lnTo>
                  <a:lnTo>
                    <a:pt x="1248" y="2886"/>
                  </a:lnTo>
                  <a:lnTo>
                    <a:pt x="1248" y="2898"/>
                  </a:lnTo>
                  <a:lnTo>
                    <a:pt x="1248" y="2915"/>
                  </a:lnTo>
                  <a:lnTo>
                    <a:pt x="1242" y="2934"/>
                  </a:lnTo>
                  <a:lnTo>
                    <a:pt x="1242" y="2940"/>
                  </a:lnTo>
                  <a:lnTo>
                    <a:pt x="1254" y="2945"/>
                  </a:lnTo>
                  <a:lnTo>
                    <a:pt x="1254" y="2958"/>
                  </a:lnTo>
                  <a:lnTo>
                    <a:pt x="1260" y="2958"/>
                  </a:lnTo>
                  <a:lnTo>
                    <a:pt x="1278" y="2964"/>
                  </a:lnTo>
                  <a:lnTo>
                    <a:pt x="1307" y="2970"/>
                  </a:lnTo>
                  <a:lnTo>
                    <a:pt x="1326" y="2964"/>
                  </a:lnTo>
                  <a:lnTo>
                    <a:pt x="1337" y="2964"/>
                  </a:lnTo>
                  <a:lnTo>
                    <a:pt x="1343" y="2958"/>
                  </a:lnTo>
                  <a:lnTo>
                    <a:pt x="1356" y="2945"/>
                  </a:lnTo>
                  <a:lnTo>
                    <a:pt x="1356" y="2922"/>
                  </a:lnTo>
                  <a:lnTo>
                    <a:pt x="1362" y="2915"/>
                  </a:lnTo>
                  <a:lnTo>
                    <a:pt x="1356" y="2868"/>
                  </a:lnTo>
                  <a:lnTo>
                    <a:pt x="1356" y="2862"/>
                  </a:lnTo>
                  <a:lnTo>
                    <a:pt x="1356" y="2850"/>
                  </a:lnTo>
                  <a:lnTo>
                    <a:pt x="1356" y="2837"/>
                  </a:lnTo>
                  <a:lnTo>
                    <a:pt x="1368" y="2826"/>
                  </a:lnTo>
                  <a:lnTo>
                    <a:pt x="1373" y="2826"/>
                  </a:lnTo>
                  <a:lnTo>
                    <a:pt x="1386" y="2807"/>
                  </a:lnTo>
                  <a:lnTo>
                    <a:pt x="1386" y="2771"/>
                  </a:lnTo>
                  <a:lnTo>
                    <a:pt x="1386" y="2765"/>
                  </a:lnTo>
                  <a:lnTo>
                    <a:pt x="1386" y="2754"/>
                  </a:lnTo>
                  <a:lnTo>
                    <a:pt x="1398" y="2742"/>
                  </a:lnTo>
                  <a:lnTo>
                    <a:pt x="1404" y="2729"/>
                  </a:lnTo>
                  <a:lnTo>
                    <a:pt x="1409" y="2724"/>
                  </a:lnTo>
                  <a:lnTo>
                    <a:pt x="1422" y="2724"/>
                  </a:lnTo>
                  <a:lnTo>
                    <a:pt x="1434" y="2712"/>
                  </a:lnTo>
                  <a:lnTo>
                    <a:pt x="1440" y="2706"/>
                  </a:lnTo>
                  <a:lnTo>
                    <a:pt x="1445" y="2699"/>
                  </a:lnTo>
                  <a:lnTo>
                    <a:pt x="1445" y="2688"/>
                  </a:lnTo>
                  <a:lnTo>
                    <a:pt x="1445" y="2670"/>
                  </a:lnTo>
                  <a:lnTo>
                    <a:pt x="1445" y="2657"/>
                  </a:lnTo>
                  <a:lnTo>
                    <a:pt x="1445" y="2652"/>
                  </a:lnTo>
                  <a:lnTo>
                    <a:pt x="1451" y="2652"/>
                  </a:lnTo>
                  <a:lnTo>
                    <a:pt x="1464" y="2646"/>
                  </a:lnTo>
                  <a:lnTo>
                    <a:pt x="1481" y="2646"/>
                  </a:lnTo>
                  <a:lnTo>
                    <a:pt x="1487" y="2646"/>
                  </a:lnTo>
                  <a:lnTo>
                    <a:pt x="1506" y="2640"/>
                  </a:lnTo>
                  <a:lnTo>
                    <a:pt x="1512" y="2634"/>
                  </a:lnTo>
                  <a:lnTo>
                    <a:pt x="1517" y="2621"/>
                  </a:lnTo>
                  <a:lnTo>
                    <a:pt x="1523" y="2610"/>
                  </a:lnTo>
                  <a:lnTo>
                    <a:pt x="1523" y="2598"/>
                  </a:lnTo>
                  <a:lnTo>
                    <a:pt x="1536" y="2591"/>
                  </a:lnTo>
                  <a:lnTo>
                    <a:pt x="1542" y="2591"/>
                  </a:lnTo>
                  <a:lnTo>
                    <a:pt x="1548" y="2591"/>
                  </a:lnTo>
                  <a:lnTo>
                    <a:pt x="1559" y="2591"/>
                  </a:lnTo>
                  <a:lnTo>
                    <a:pt x="1566" y="2585"/>
                  </a:lnTo>
                  <a:lnTo>
                    <a:pt x="1566" y="2580"/>
                  </a:lnTo>
                  <a:lnTo>
                    <a:pt x="1572" y="2562"/>
                  </a:lnTo>
                  <a:lnTo>
                    <a:pt x="1578" y="2526"/>
                  </a:lnTo>
                  <a:lnTo>
                    <a:pt x="1578" y="2513"/>
                  </a:lnTo>
                  <a:lnTo>
                    <a:pt x="1578" y="2496"/>
                  </a:lnTo>
                  <a:lnTo>
                    <a:pt x="1578" y="2490"/>
                  </a:lnTo>
                  <a:lnTo>
                    <a:pt x="1566" y="2477"/>
                  </a:lnTo>
                  <a:lnTo>
                    <a:pt x="1553" y="2466"/>
                  </a:lnTo>
                  <a:lnTo>
                    <a:pt x="1542" y="2460"/>
                  </a:lnTo>
                  <a:lnTo>
                    <a:pt x="1536" y="2454"/>
                  </a:lnTo>
                  <a:lnTo>
                    <a:pt x="1530" y="2441"/>
                  </a:lnTo>
                  <a:lnTo>
                    <a:pt x="1536" y="2441"/>
                  </a:lnTo>
                  <a:lnTo>
                    <a:pt x="1542" y="2430"/>
                  </a:lnTo>
                  <a:lnTo>
                    <a:pt x="1548" y="2418"/>
                  </a:lnTo>
                  <a:lnTo>
                    <a:pt x="1553" y="2405"/>
                  </a:lnTo>
                  <a:lnTo>
                    <a:pt x="1553" y="2394"/>
                  </a:lnTo>
                  <a:lnTo>
                    <a:pt x="1553" y="2388"/>
                  </a:lnTo>
                  <a:lnTo>
                    <a:pt x="1548" y="2375"/>
                  </a:lnTo>
                  <a:lnTo>
                    <a:pt x="1536" y="2369"/>
                  </a:lnTo>
                  <a:lnTo>
                    <a:pt x="1523" y="2364"/>
                  </a:lnTo>
                  <a:lnTo>
                    <a:pt x="1523" y="2352"/>
                  </a:lnTo>
                  <a:lnTo>
                    <a:pt x="1523" y="2339"/>
                  </a:lnTo>
                  <a:lnTo>
                    <a:pt x="1530" y="2333"/>
                  </a:lnTo>
                  <a:lnTo>
                    <a:pt x="1536" y="2328"/>
                  </a:lnTo>
                  <a:lnTo>
                    <a:pt x="1536" y="2322"/>
                  </a:lnTo>
                  <a:lnTo>
                    <a:pt x="1536" y="2316"/>
                  </a:lnTo>
                  <a:lnTo>
                    <a:pt x="1530" y="2303"/>
                  </a:lnTo>
                  <a:lnTo>
                    <a:pt x="1523" y="2303"/>
                  </a:lnTo>
                  <a:lnTo>
                    <a:pt x="1523" y="2297"/>
                  </a:lnTo>
                  <a:lnTo>
                    <a:pt x="1523" y="2292"/>
                  </a:lnTo>
                  <a:lnTo>
                    <a:pt x="1536" y="2280"/>
                  </a:lnTo>
                  <a:lnTo>
                    <a:pt x="1542" y="2280"/>
                  </a:lnTo>
                  <a:lnTo>
                    <a:pt x="1548" y="2280"/>
                  </a:lnTo>
                  <a:lnTo>
                    <a:pt x="1559" y="2274"/>
                  </a:lnTo>
                  <a:lnTo>
                    <a:pt x="1566" y="2267"/>
                  </a:lnTo>
                  <a:lnTo>
                    <a:pt x="1584" y="2250"/>
                  </a:lnTo>
                  <a:lnTo>
                    <a:pt x="1589" y="2244"/>
                  </a:lnTo>
                  <a:lnTo>
                    <a:pt x="1620" y="2220"/>
                  </a:lnTo>
                  <a:lnTo>
                    <a:pt x="1620" y="2214"/>
                  </a:lnTo>
                  <a:lnTo>
                    <a:pt x="1625" y="2202"/>
                  </a:lnTo>
                  <a:lnTo>
                    <a:pt x="1625" y="2195"/>
                  </a:lnTo>
                  <a:lnTo>
                    <a:pt x="1620" y="2190"/>
                  </a:lnTo>
                  <a:lnTo>
                    <a:pt x="1620" y="2184"/>
                  </a:lnTo>
                  <a:lnTo>
                    <a:pt x="1620" y="2172"/>
                  </a:lnTo>
                  <a:lnTo>
                    <a:pt x="1625" y="2166"/>
                  </a:lnTo>
                  <a:lnTo>
                    <a:pt x="1631" y="2154"/>
                  </a:lnTo>
                  <a:lnTo>
                    <a:pt x="1644" y="2154"/>
                  </a:lnTo>
                  <a:lnTo>
                    <a:pt x="1656" y="2154"/>
                  </a:lnTo>
                  <a:lnTo>
                    <a:pt x="1661" y="2154"/>
                  </a:lnTo>
                  <a:lnTo>
                    <a:pt x="1674" y="2159"/>
                  </a:lnTo>
                  <a:lnTo>
                    <a:pt x="1680" y="2159"/>
                  </a:lnTo>
                  <a:lnTo>
                    <a:pt x="1686" y="2154"/>
                  </a:lnTo>
                  <a:lnTo>
                    <a:pt x="1691" y="2148"/>
                  </a:lnTo>
                  <a:lnTo>
                    <a:pt x="1697" y="2136"/>
                  </a:lnTo>
                  <a:lnTo>
                    <a:pt x="1703" y="2123"/>
                  </a:lnTo>
                  <a:lnTo>
                    <a:pt x="1703" y="2106"/>
                  </a:lnTo>
                  <a:lnTo>
                    <a:pt x="1710" y="2087"/>
                  </a:lnTo>
                  <a:lnTo>
                    <a:pt x="1716" y="2082"/>
                  </a:lnTo>
                  <a:lnTo>
                    <a:pt x="1722" y="2082"/>
                  </a:lnTo>
                  <a:lnTo>
                    <a:pt x="1727" y="2087"/>
                  </a:lnTo>
                  <a:lnTo>
                    <a:pt x="1769" y="2082"/>
                  </a:lnTo>
                  <a:lnTo>
                    <a:pt x="1782" y="2082"/>
                  </a:lnTo>
                  <a:lnTo>
                    <a:pt x="1799" y="2082"/>
                  </a:lnTo>
                  <a:lnTo>
                    <a:pt x="1811" y="2082"/>
                  </a:lnTo>
                  <a:lnTo>
                    <a:pt x="1818" y="2070"/>
                  </a:lnTo>
                  <a:lnTo>
                    <a:pt x="1830" y="2058"/>
                  </a:lnTo>
                  <a:lnTo>
                    <a:pt x="1835" y="2040"/>
                  </a:lnTo>
                  <a:lnTo>
                    <a:pt x="1866" y="2015"/>
                  </a:lnTo>
                  <a:lnTo>
                    <a:pt x="1883" y="2004"/>
                  </a:lnTo>
                  <a:lnTo>
                    <a:pt x="1902" y="1992"/>
                  </a:lnTo>
                  <a:lnTo>
                    <a:pt x="1919" y="1986"/>
                  </a:lnTo>
                  <a:lnTo>
                    <a:pt x="1938" y="1986"/>
                  </a:lnTo>
                  <a:lnTo>
                    <a:pt x="1955" y="1986"/>
                  </a:lnTo>
                  <a:lnTo>
                    <a:pt x="1974" y="1986"/>
                  </a:lnTo>
                  <a:lnTo>
                    <a:pt x="1991" y="1992"/>
                  </a:lnTo>
                  <a:lnTo>
                    <a:pt x="2004" y="1992"/>
                  </a:lnTo>
                  <a:lnTo>
                    <a:pt x="2015" y="1992"/>
                  </a:lnTo>
                  <a:lnTo>
                    <a:pt x="2021" y="1986"/>
                  </a:lnTo>
                  <a:lnTo>
                    <a:pt x="2046" y="1974"/>
                  </a:lnTo>
                  <a:lnTo>
                    <a:pt x="2051" y="1968"/>
                  </a:lnTo>
                  <a:lnTo>
                    <a:pt x="2057" y="1962"/>
                  </a:lnTo>
                  <a:lnTo>
                    <a:pt x="2093" y="1943"/>
                  </a:lnTo>
                  <a:lnTo>
                    <a:pt x="2118" y="1938"/>
                  </a:lnTo>
                  <a:lnTo>
                    <a:pt x="2123" y="1938"/>
                  </a:lnTo>
                  <a:lnTo>
                    <a:pt x="2129" y="1943"/>
                  </a:lnTo>
                  <a:lnTo>
                    <a:pt x="2129" y="1950"/>
                  </a:lnTo>
                  <a:lnTo>
                    <a:pt x="2123" y="1962"/>
                  </a:lnTo>
                  <a:lnTo>
                    <a:pt x="2118" y="1968"/>
                  </a:lnTo>
                  <a:lnTo>
                    <a:pt x="2123" y="1974"/>
                  </a:lnTo>
                  <a:lnTo>
                    <a:pt x="2129" y="1974"/>
                  </a:lnTo>
                  <a:lnTo>
                    <a:pt x="2135" y="1968"/>
                  </a:lnTo>
                  <a:lnTo>
                    <a:pt x="2142" y="1968"/>
                  </a:lnTo>
                  <a:lnTo>
                    <a:pt x="2154" y="1968"/>
                  </a:lnTo>
                  <a:lnTo>
                    <a:pt x="2159" y="1979"/>
                  </a:lnTo>
                  <a:lnTo>
                    <a:pt x="2159" y="1992"/>
                  </a:lnTo>
                  <a:lnTo>
                    <a:pt x="2154" y="2004"/>
                  </a:lnTo>
                  <a:lnTo>
                    <a:pt x="2159" y="2010"/>
                  </a:lnTo>
                  <a:lnTo>
                    <a:pt x="2165" y="2015"/>
                  </a:lnTo>
                  <a:lnTo>
                    <a:pt x="2178" y="2010"/>
                  </a:lnTo>
                  <a:lnTo>
                    <a:pt x="2190" y="2010"/>
                  </a:lnTo>
                  <a:lnTo>
                    <a:pt x="2195" y="2010"/>
                  </a:lnTo>
                  <a:lnTo>
                    <a:pt x="2201" y="2010"/>
                  </a:lnTo>
                  <a:lnTo>
                    <a:pt x="2207" y="2022"/>
                  </a:lnTo>
                  <a:lnTo>
                    <a:pt x="2207" y="2040"/>
                  </a:lnTo>
                  <a:lnTo>
                    <a:pt x="2214" y="2064"/>
                  </a:lnTo>
                  <a:lnTo>
                    <a:pt x="2220" y="2076"/>
                  </a:lnTo>
                  <a:lnTo>
                    <a:pt x="2226" y="2082"/>
                  </a:lnTo>
                  <a:lnTo>
                    <a:pt x="2237" y="2100"/>
                  </a:lnTo>
                  <a:lnTo>
                    <a:pt x="2243" y="2087"/>
                  </a:lnTo>
                  <a:lnTo>
                    <a:pt x="2243" y="2076"/>
                  </a:lnTo>
                  <a:lnTo>
                    <a:pt x="2243" y="2064"/>
                  </a:lnTo>
                  <a:lnTo>
                    <a:pt x="2243" y="2058"/>
                  </a:lnTo>
                  <a:lnTo>
                    <a:pt x="2256" y="2046"/>
                  </a:lnTo>
                  <a:lnTo>
                    <a:pt x="2256" y="2034"/>
                  </a:lnTo>
                  <a:lnTo>
                    <a:pt x="2256" y="2028"/>
                  </a:lnTo>
                  <a:lnTo>
                    <a:pt x="2256" y="2022"/>
                  </a:lnTo>
                  <a:lnTo>
                    <a:pt x="2250" y="2015"/>
                  </a:lnTo>
                  <a:lnTo>
                    <a:pt x="2243" y="1992"/>
                  </a:lnTo>
                  <a:lnTo>
                    <a:pt x="2226" y="1962"/>
                  </a:lnTo>
                  <a:lnTo>
                    <a:pt x="2226" y="1950"/>
                  </a:lnTo>
                  <a:lnTo>
                    <a:pt x="2226" y="1943"/>
                  </a:lnTo>
                  <a:lnTo>
                    <a:pt x="2231" y="1926"/>
                  </a:lnTo>
                  <a:lnTo>
                    <a:pt x="2243" y="1914"/>
                  </a:lnTo>
                  <a:lnTo>
                    <a:pt x="2250" y="1907"/>
                  </a:lnTo>
                  <a:lnTo>
                    <a:pt x="2256" y="1920"/>
                  </a:lnTo>
                  <a:lnTo>
                    <a:pt x="2256" y="1926"/>
                  </a:lnTo>
                  <a:lnTo>
                    <a:pt x="2262" y="1926"/>
                  </a:lnTo>
                  <a:lnTo>
                    <a:pt x="2262" y="1932"/>
                  </a:lnTo>
                  <a:lnTo>
                    <a:pt x="2267" y="1926"/>
                  </a:lnTo>
                  <a:lnTo>
                    <a:pt x="2273" y="1926"/>
                  </a:lnTo>
                  <a:lnTo>
                    <a:pt x="2273" y="1914"/>
                  </a:lnTo>
                  <a:lnTo>
                    <a:pt x="2286" y="1902"/>
                  </a:lnTo>
                  <a:lnTo>
                    <a:pt x="2286" y="1896"/>
                  </a:lnTo>
                  <a:lnTo>
                    <a:pt x="2279" y="1890"/>
                  </a:lnTo>
                  <a:lnTo>
                    <a:pt x="2267" y="1890"/>
                  </a:lnTo>
                  <a:lnTo>
                    <a:pt x="2256" y="1890"/>
                  </a:lnTo>
                  <a:lnTo>
                    <a:pt x="2243" y="1879"/>
                  </a:lnTo>
                  <a:lnTo>
                    <a:pt x="2237" y="1871"/>
                  </a:lnTo>
                  <a:lnTo>
                    <a:pt x="2231" y="1860"/>
                  </a:lnTo>
                  <a:lnTo>
                    <a:pt x="2226" y="1854"/>
                  </a:lnTo>
                  <a:lnTo>
                    <a:pt x="2286" y="1860"/>
                  </a:lnTo>
                  <a:lnTo>
                    <a:pt x="2303" y="1860"/>
                  </a:lnTo>
                  <a:lnTo>
                    <a:pt x="2322" y="1866"/>
                  </a:lnTo>
                  <a:lnTo>
                    <a:pt x="2345" y="1879"/>
                  </a:lnTo>
                  <a:lnTo>
                    <a:pt x="2411" y="1896"/>
                  </a:lnTo>
                  <a:lnTo>
                    <a:pt x="2472" y="1902"/>
                  </a:lnTo>
                  <a:lnTo>
                    <a:pt x="2525" y="1907"/>
                  </a:lnTo>
                  <a:lnTo>
                    <a:pt x="2567" y="1907"/>
                  </a:lnTo>
                  <a:lnTo>
                    <a:pt x="2574" y="1907"/>
                  </a:lnTo>
                  <a:lnTo>
                    <a:pt x="2627" y="1920"/>
                  </a:lnTo>
                  <a:lnTo>
                    <a:pt x="2688" y="1926"/>
                  </a:lnTo>
                  <a:lnTo>
                    <a:pt x="2699" y="1926"/>
                  </a:lnTo>
                  <a:lnTo>
                    <a:pt x="2730" y="1926"/>
                  </a:lnTo>
                  <a:lnTo>
                    <a:pt x="2754" y="1920"/>
                  </a:lnTo>
                  <a:lnTo>
                    <a:pt x="2771" y="1920"/>
                  </a:lnTo>
                  <a:lnTo>
                    <a:pt x="2771" y="1907"/>
                  </a:lnTo>
                  <a:lnTo>
                    <a:pt x="2777" y="1907"/>
                  </a:lnTo>
                  <a:lnTo>
                    <a:pt x="2777" y="1902"/>
                  </a:lnTo>
                  <a:lnTo>
                    <a:pt x="2777" y="1890"/>
                  </a:lnTo>
                  <a:lnTo>
                    <a:pt x="2783" y="1871"/>
                  </a:lnTo>
                  <a:lnTo>
                    <a:pt x="2796" y="1860"/>
                  </a:lnTo>
                  <a:lnTo>
                    <a:pt x="2796" y="1854"/>
                  </a:lnTo>
                  <a:lnTo>
                    <a:pt x="2807" y="1843"/>
                  </a:lnTo>
                  <a:lnTo>
                    <a:pt x="2813" y="1830"/>
                  </a:lnTo>
                  <a:lnTo>
                    <a:pt x="2813" y="1812"/>
                  </a:lnTo>
                  <a:lnTo>
                    <a:pt x="2813" y="1782"/>
                  </a:lnTo>
                  <a:lnTo>
                    <a:pt x="2813" y="1752"/>
                  </a:lnTo>
                  <a:lnTo>
                    <a:pt x="2813" y="1735"/>
                  </a:lnTo>
                  <a:lnTo>
                    <a:pt x="2819" y="1722"/>
                  </a:lnTo>
                  <a:lnTo>
                    <a:pt x="2826" y="1722"/>
                  </a:lnTo>
                  <a:lnTo>
                    <a:pt x="2838" y="1722"/>
                  </a:lnTo>
                  <a:lnTo>
                    <a:pt x="2849" y="1722"/>
                  </a:lnTo>
                  <a:lnTo>
                    <a:pt x="2879" y="1722"/>
                  </a:lnTo>
                  <a:lnTo>
                    <a:pt x="2898" y="1722"/>
                  </a:lnTo>
                  <a:lnTo>
                    <a:pt x="2910" y="1722"/>
                  </a:lnTo>
                  <a:lnTo>
                    <a:pt x="2921" y="1716"/>
                  </a:lnTo>
                  <a:lnTo>
                    <a:pt x="2927" y="1716"/>
                  </a:lnTo>
                  <a:lnTo>
                    <a:pt x="2934" y="1704"/>
                  </a:lnTo>
                  <a:lnTo>
                    <a:pt x="2940" y="1691"/>
                  </a:lnTo>
                  <a:lnTo>
                    <a:pt x="2946" y="1674"/>
                  </a:lnTo>
                  <a:lnTo>
                    <a:pt x="2946" y="1663"/>
                  </a:lnTo>
                  <a:lnTo>
                    <a:pt x="2951" y="1655"/>
                  </a:lnTo>
                  <a:lnTo>
                    <a:pt x="2957" y="1644"/>
                  </a:lnTo>
                  <a:lnTo>
                    <a:pt x="2963" y="1644"/>
                  </a:lnTo>
                  <a:lnTo>
                    <a:pt x="2976" y="1644"/>
                  </a:lnTo>
                  <a:lnTo>
                    <a:pt x="2999" y="1627"/>
                  </a:lnTo>
                  <a:lnTo>
                    <a:pt x="3006" y="1619"/>
                  </a:lnTo>
                  <a:lnTo>
                    <a:pt x="3006" y="1602"/>
                  </a:lnTo>
                  <a:lnTo>
                    <a:pt x="3006" y="1583"/>
                  </a:lnTo>
                  <a:lnTo>
                    <a:pt x="3012" y="1578"/>
                  </a:lnTo>
                  <a:lnTo>
                    <a:pt x="3018" y="1572"/>
                  </a:lnTo>
                  <a:lnTo>
                    <a:pt x="3023" y="1572"/>
                  </a:lnTo>
                  <a:lnTo>
                    <a:pt x="3035" y="1578"/>
                  </a:lnTo>
                  <a:lnTo>
                    <a:pt x="3042" y="1572"/>
                  </a:lnTo>
                  <a:lnTo>
                    <a:pt x="3054" y="1566"/>
                  </a:lnTo>
                  <a:lnTo>
                    <a:pt x="3059" y="1560"/>
                  </a:lnTo>
                  <a:lnTo>
                    <a:pt x="3065" y="1555"/>
                  </a:lnTo>
                  <a:lnTo>
                    <a:pt x="3071" y="1542"/>
                  </a:lnTo>
                  <a:lnTo>
                    <a:pt x="3084" y="1542"/>
                  </a:lnTo>
                  <a:lnTo>
                    <a:pt x="3095" y="1542"/>
                  </a:lnTo>
                  <a:lnTo>
                    <a:pt x="3114" y="1530"/>
                  </a:lnTo>
                  <a:lnTo>
                    <a:pt x="3126" y="1511"/>
                  </a:lnTo>
                  <a:lnTo>
                    <a:pt x="3131" y="1506"/>
                  </a:lnTo>
                  <a:lnTo>
                    <a:pt x="3131" y="1511"/>
                  </a:lnTo>
                  <a:lnTo>
                    <a:pt x="3137" y="1511"/>
                  </a:lnTo>
                  <a:lnTo>
                    <a:pt x="3143" y="1524"/>
                  </a:lnTo>
                  <a:lnTo>
                    <a:pt x="3150" y="1530"/>
                  </a:lnTo>
                  <a:lnTo>
                    <a:pt x="3162" y="1524"/>
                  </a:lnTo>
                  <a:lnTo>
                    <a:pt x="3179" y="1511"/>
                  </a:lnTo>
                  <a:lnTo>
                    <a:pt x="3198" y="1500"/>
                  </a:lnTo>
                  <a:lnTo>
                    <a:pt x="3222" y="1458"/>
                  </a:lnTo>
                  <a:lnTo>
                    <a:pt x="3239" y="1428"/>
                  </a:lnTo>
                  <a:lnTo>
                    <a:pt x="3264" y="1398"/>
                  </a:lnTo>
                  <a:lnTo>
                    <a:pt x="3275" y="1375"/>
                  </a:lnTo>
                  <a:lnTo>
                    <a:pt x="3294" y="1356"/>
                  </a:lnTo>
                  <a:lnTo>
                    <a:pt x="3300" y="1350"/>
                  </a:lnTo>
                  <a:lnTo>
                    <a:pt x="3311" y="1344"/>
                  </a:lnTo>
                  <a:lnTo>
                    <a:pt x="3323" y="1344"/>
                  </a:lnTo>
                  <a:lnTo>
                    <a:pt x="3366" y="1339"/>
                  </a:lnTo>
                  <a:lnTo>
                    <a:pt x="3395" y="1339"/>
                  </a:lnTo>
                  <a:lnTo>
                    <a:pt x="3461" y="1339"/>
                  </a:lnTo>
                  <a:lnTo>
                    <a:pt x="3480" y="1308"/>
                  </a:lnTo>
                  <a:lnTo>
                    <a:pt x="3491" y="1290"/>
                  </a:lnTo>
                  <a:lnTo>
                    <a:pt x="3491" y="1284"/>
                  </a:lnTo>
                  <a:lnTo>
                    <a:pt x="3497" y="1267"/>
                  </a:lnTo>
                  <a:lnTo>
                    <a:pt x="3497" y="1248"/>
                  </a:lnTo>
                  <a:lnTo>
                    <a:pt x="3497" y="1223"/>
                  </a:lnTo>
                  <a:lnTo>
                    <a:pt x="3497" y="1218"/>
                  </a:lnTo>
                  <a:lnTo>
                    <a:pt x="3497" y="1212"/>
                  </a:lnTo>
                  <a:lnTo>
                    <a:pt x="3503" y="1206"/>
                  </a:lnTo>
                  <a:lnTo>
                    <a:pt x="3503" y="1200"/>
                  </a:lnTo>
                  <a:lnTo>
                    <a:pt x="3510" y="1187"/>
                  </a:lnTo>
                  <a:lnTo>
                    <a:pt x="3516" y="1182"/>
                  </a:lnTo>
                  <a:lnTo>
                    <a:pt x="3533" y="1170"/>
                  </a:lnTo>
                  <a:lnTo>
                    <a:pt x="3539" y="1170"/>
                  </a:lnTo>
                  <a:lnTo>
                    <a:pt x="3552" y="1164"/>
                  </a:lnTo>
                  <a:lnTo>
                    <a:pt x="3563" y="1159"/>
                  </a:lnTo>
                  <a:lnTo>
                    <a:pt x="3588" y="1151"/>
                  </a:lnTo>
                  <a:lnTo>
                    <a:pt x="3593" y="1151"/>
                  </a:lnTo>
                  <a:lnTo>
                    <a:pt x="3605" y="1159"/>
                  </a:lnTo>
                  <a:lnTo>
                    <a:pt x="3611" y="1151"/>
                  </a:lnTo>
                  <a:lnTo>
                    <a:pt x="3618" y="1151"/>
                  </a:lnTo>
                  <a:lnTo>
                    <a:pt x="3618" y="1140"/>
                  </a:lnTo>
                  <a:lnTo>
                    <a:pt x="3618" y="1123"/>
                  </a:lnTo>
                  <a:lnTo>
                    <a:pt x="3629" y="1128"/>
                  </a:lnTo>
                  <a:lnTo>
                    <a:pt x="3641" y="1134"/>
                  </a:lnTo>
                  <a:lnTo>
                    <a:pt x="3647" y="1140"/>
                  </a:lnTo>
                  <a:lnTo>
                    <a:pt x="3671" y="1140"/>
                  </a:lnTo>
                  <a:lnTo>
                    <a:pt x="3683" y="1140"/>
                  </a:lnTo>
                  <a:lnTo>
                    <a:pt x="3707" y="1140"/>
                  </a:lnTo>
                  <a:lnTo>
                    <a:pt x="3713" y="1140"/>
                  </a:lnTo>
                  <a:lnTo>
                    <a:pt x="3726" y="1146"/>
                  </a:lnTo>
                  <a:lnTo>
                    <a:pt x="3732" y="1146"/>
                  </a:lnTo>
                  <a:lnTo>
                    <a:pt x="3768" y="1159"/>
                  </a:lnTo>
                  <a:lnTo>
                    <a:pt x="3785" y="1159"/>
                  </a:lnTo>
                  <a:lnTo>
                    <a:pt x="3785" y="1187"/>
                  </a:lnTo>
                  <a:lnTo>
                    <a:pt x="3779" y="1206"/>
                  </a:lnTo>
                  <a:lnTo>
                    <a:pt x="3779" y="1218"/>
                  </a:lnTo>
                  <a:lnTo>
                    <a:pt x="3785" y="1218"/>
                  </a:lnTo>
                  <a:lnTo>
                    <a:pt x="3791" y="1218"/>
                  </a:lnTo>
                  <a:lnTo>
                    <a:pt x="3798" y="1218"/>
                  </a:lnTo>
                  <a:lnTo>
                    <a:pt x="3804" y="1212"/>
                  </a:lnTo>
                  <a:lnTo>
                    <a:pt x="3809" y="1212"/>
                  </a:lnTo>
                  <a:lnTo>
                    <a:pt x="3845" y="1182"/>
                  </a:lnTo>
                  <a:lnTo>
                    <a:pt x="3870" y="1206"/>
                  </a:lnTo>
                  <a:lnTo>
                    <a:pt x="3893" y="1218"/>
                  </a:lnTo>
                  <a:lnTo>
                    <a:pt x="3906" y="1218"/>
                  </a:lnTo>
                  <a:lnTo>
                    <a:pt x="3912" y="1223"/>
                  </a:lnTo>
                  <a:lnTo>
                    <a:pt x="3912" y="1231"/>
                  </a:lnTo>
                  <a:lnTo>
                    <a:pt x="3906" y="1284"/>
                  </a:lnTo>
                  <a:lnTo>
                    <a:pt x="3906" y="1290"/>
                  </a:lnTo>
                  <a:lnTo>
                    <a:pt x="3899" y="1308"/>
                  </a:lnTo>
                  <a:lnTo>
                    <a:pt x="3893" y="1308"/>
                  </a:lnTo>
                  <a:lnTo>
                    <a:pt x="3887" y="1314"/>
                  </a:lnTo>
                  <a:lnTo>
                    <a:pt x="3876" y="1308"/>
                  </a:lnTo>
                  <a:lnTo>
                    <a:pt x="3870" y="1308"/>
                  </a:lnTo>
                  <a:lnTo>
                    <a:pt x="3870" y="1290"/>
                  </a:lnTo>
                  <a:lnTo>
                    <a:pt x="3863" y="1284"/>
                  </a:lnTo>
                  <a:lnTo>
                    <a:pt x="3863" y="1267"/>
                  </a:lnTo>
                  <a:lnTo>
                    <a:pt x="3863" y="1259"/>
                  </a:lnTo>
                  <a:lnTo>
                    <a:pt x="3857" y="1267"/>
                  </a:lnTo>
                  <a:lnTo>
                    <a:pt x="3851" y="1267"/>
                  </a:lnTo>
                  <a:lnTo>
                    <a:pt x="3851" y="1284"/>
                  </a:lnTo>
                  <a:lnTo>
                    <a:pt x="3851" y="1290"/>
                  </a:lnTo>
                  <a:lnTo>
                    <a:pt x="3851" y="1303"/>
                  </a:lnTo>
                  <a:lnTo>
                    <a:pt x="3845" y="1303"/>
                  </a:lnTo>
                  <a:lnTo>
                    <a:pt x="3840" y="1303"/>
                  </a:lnTo>
                  <a:lnTo>
                    <a:pt x="3834" y="1303"/>
                  </a:lnTo>
                  <a:lnTo>
                    <a:pt x="3827" y="1308"/>
                  </a:lnTo>
                  <a:lnTo>
                    <a:pt x="3834" y="1308"/>
                  </a:lnTo>
                  <a:lnTo>
                    <a:pt x="3845" y="1320"/>
                  </a:lnTo>
                  <a:lnTo>
                    <a:pt x="3851" y="1326"/>
                  </a:lnTo>
                  <a:lnTo>
                    <a:pt x="3857" y="1339"/>
                  </a:lnTo>
                  <a:lnTo>
                    <a:pt x="3851" y="1339"/>
                  </a:lnTo>
                  <a:lnTo>
                    <a:pt x="3851" y="1344"/>
                  </a:lnTo>
                  <a:lnTo>
                    <a:pt x="3845" y="1350"/>
                  </a:lnTo>
                  <a:lnTo>
                    <a:pt x="3851" y="1350"/>
                  </a:lnTo>
                  <a:lnTo>
                    <a:pt x="3863" y="1350"/>
                  </a:lnTo>
                  <a:lnTo>
                    <a:pt x="3870" y="1350"/>
                  </a:lnTo>
                  <a:lnTo>
                    <a:pt x="3870" y="1356"/>
                  </a:lnTo>
                  <a:lnTo>
                    <a:pt x="3870" y="1362"/>
                  </a:lnTo>
                  <a:lnTo>
                    <a:pt x="3863" y="1367"/>
                  </a:lnTo>
                  <a:lnTo>
                    <a:pt x="3857" y="1367"/>
                  </a:lnTo>
                  <a:lnTo>
                    <a:pt x="3851" y="1367"/>
                  </a:lnTo>
                  <a:lnTo>
                    <a:pt x="3845" y="1367"/>
                  </a:lnTo>
                  <a:lnTo>
                    <a:pt x="3840" y="1375"/>
                  </a:lnTo>
                  <a:lnTo>
                    <a:pt x="3834" y="1380"/>
                  </a:lnTo>
                  <a:lnTo>
                    <a:pt x="3809" y="1386"/>
                  </a:lnTo>
                  <a:lnTo>
                    <a:pt x="3791" y="1386"/>
                  </a:lnTo>
                  <a:lnTo>
                    <a:pt x="3791" y="1392"/>
                  </a:lnTo>
                  <a:lnTo>
                    <a:pt x="3804" y="1392"/>
                  </a:lnTo>
                  <a:lnTo>
                    <a:pt x="3821" y="1398"/>
                  </a:lnTo>
                  <a:lnTo>
                    <a:pt x="3834" y="1403"/>
                  </a:lnTo>
                  <a:lnTo>
                    <a:pt x="3851" y="1398"/>
                  </a:lnTo>
                  <a:lnTo>
                    <a:pt x="3863" y="1398"/>
                  </a:lnTo>
                  <a:lnTo>
                    <a:pt x="3870" y="1403"/>
                  </a:lnTo>
                  <a:lnTo>
                    <a:pt x="3876" y="1403"/>
                  </a:lnTo>
                  <a:lnTo>
                    <a:pt x="3881" y="1411"/>
                  </a:lnTo>
                  <a:lnTo>
                    <a:pt x="3881" y="1428"/>
                  </a:lnTo>
                  <a:lnTo>
                    <a:pt x="3881" y="1439"/>
                  </a:lnTo>
                  <a:lnTo>
                    <a:pt x="3881" y="1452"/>
                  </a:lnTo>
                  <a:lnTo>
                    <a:pt x="3893" y="1464"/>
                  </a:lnTo>
                  <a:lnTo>
                    <a:pt x="3899" y="1470"/>
                  </a:lnTo>
                  <a:lnTo>
                    <a:pt x="3917" y="1483"/>
                  </a:lnTo>
                  <a:lnTo>
                    <a:pt x="3923" y="1488"/>
                  </a:lnTo>
                  <a:lnTo>
                    <a:pt x="3923" y="1500"/>
                  </a:lnTo>
                  <a:lnTo>
                    <a:pt x="3929" y="1530"/>
                  </a:lnTo>
                  <a:lnTo>
                    <a:pt x="3929" y="1578"/>
                  </a:lnTo>
                  <a:lnTo>
                    <a:pt x="3929" y="1614"/>
                  </a:lnTo>
                  <a:lnTo>
                    <a:pt x="3929" y="1644"/>
                  </a:lnTo>
                  <a:lnTo>
                    <a:pt x="3929" y="1668"/>
                  </a:lnTo>
                  <a:lnTo>
                    <a:pt x="3923" y="1699"/>
                  </a:lnTo>
                  <a:lnTo>
                    <a:pt x="3917" y="1716"/>
                  </a:lnTo>
                  <a:lnTo>
                    <a:pt x="3912" y="1735"/>
                  </a:lnTo>
                  <a:lnTo>
                    <a:pt x="3917" y="1746"/>
                  </a:lnTo>
                  <a:lnTo>
                    <a:pt x="3917" y="1763"/>
                  </a:lnTo>
                  <a:lnTo>
                    <a:pt x="3917" y="1782"/>
                  </a:lnTo>
                  <a:lnTo>
                    <a:pt x="3917" y="1799"/>
                  </a:lnTo>
                  <a:lnTo>
                    <a:pt x="3917" y="1812"/>
                  </a:lnTo>
                  <a:lnTo>
                    <a:pt x="3912" y="1835"/>
                  </a:lnTo>
                  <a:lnTo>
                    <a:pt x="3912" y="1848"/>
                  </a:lnTo>
                  <a:lnTo>
                    <a:pt x="3912" y="1854"/>
                  </a:lnTo>
                  <a:lnTo>
                    <a:pt x="3917" y="1860"/>
                  </a:lnTo>
                  <a:lnTo>
                    <a:pt x="3929" y="1860"/>
                  </a:lnTo>
                  <a:lnTo>
                    <a:pt x="3935" y="1860"/>
                  </a:lnTo>
                  <a:lnTo>
                    <a:pt x="3942" y="1866"/>
                  </a:lnTo>
                  <a:lnTo>
                    <a:pt x="3942" y="1871"/>
                  </a:lnTo>
                  <a:lnTo>
                    <a:pt x="3935" y="1879"/>
                  </a:lnTo>
                  <a:lnTo>
                    <a:pt x="3923" y="1902"/>
                  </a:lnTo>
                  <a:lnTo>
                    <a:pt x="3917" y="1920"/>
                  </a:lnTo>
                  <a:lnTo>
                    <a:pt x="3912" y="1932"/>
                  </a:lnTo>
                  <a:lnTo>
                    <a:pt x="3912" y="1943"/>
                  </a:lnTo>
                  <a:lnTo>
                    <a:pt x="3917" y="1950"/>
                  </a:lnTo>
                  <a:lnTo>
                    <a:pt x="3923" y="1968"/>
                  </a:lnTo>
                  <a:lnTo>
                    <a:pt x="3923" y="1974"/>
                  </a:lnTo>
                  <a:lnTo>
                    <a:pt x="3917" y="1986"/>
                  </a:lnTo>
                  <a:lnTo>
                    <a:pt x="3912" y="1992"/>
                  </a:lnTo>
                  <a:lnTo>
                    <a:pt x="3906" y="1998"/>
                  </a:lnTo>
                  <a:lnTo>
                    <a:pt x="3893" y="2004"/>
                  </a:lnTo>
                  <a:lnTo>
                    <a:pt x="3887" y="2004"/>
                  </a:lnTo>
                  <a:lnTo>
                    <a:pt x="3887" y="2015"/>
                  </a:lnTo>
                  <a:lnTo>
                    <a:pt x="3881" y="2028"/>
                  </a:lnTo>
                  <a:lnTo>
                    <a:pt x="3870" y="2040"/>
                  </a:lnTo>
                  <a:lnTo>
                    <a:pt x="3870" y="2046"/>
                  </a:lnTo>
                  <a:lnTo>
                    <a:pt x="3863" y="2046"/>
                  </a:lnTo>
                  <a:lnTo>
                    <a:pt x="3863" y="2058"/>
                  </a:lnTo>
                  <a:lnTo>
                    <a:pt x="3870" y="2064"/>
                  </a:lnTo>
                  <a:lnTo>
                    <a:pt x="3863" y="2070"/>
                  </a:lnTo>
                  <a:lnTo>
                    <a:pt x="3857" y="2076"/>
                  </a:lnTo>
                  <a:lnTo>
                    <a:pt x="3845" y="2076"/>
                  </a:lnTo>
                  <a:lnTo>
                    <a:pt x="3821" y="2082"/>
                  </a:lnTo>
                  <a:lnTo>
                    <a:pt x="3804" y="2087"/>
                  </a:lnTo>
                  <a:lnTo>
                    <a:pt x="3779" y="2087"/>
                  </a:lnTo>
                  <a:lnTo>
                    <a:pt x="3755" y="2094"/>
                  </a:lnTo>
                  <a:lnTo>
                    <a:pt x="3726" y="2100"/>
                  </a:lnTo>
                  <a:lnTo>
                    <a:pt x="3707" y="2100"/>
                  </a:lnTo>
                  <a:lnTo>
                    <a:pt x="3677" y="2100"/>
                  </a:lnTo>
                  <a:lnTo>
                    <a:pt x="3654" y="2087"/>
                  </a:lnTo>
                  <a:lnTo>
                    <a:pt x="3641" y="2082"/>
                  </a:lnTo>
                  <a:lnTo>
                    <a:pt x="3629" y="2076"/>
                  </a:lnTo>
                  <a:lnTo>
                    <a:pt x="3593" y="2051"/>
                  </a:lnTo>
                  <a:lnTo>
                    <a:pt x="3575" y="2028"/>
                  </a:lnTo>
                  <a:lnTo>
                    <a:pt x="3563" y="2015"/>
                  </a:lnTo>
                  <a:lnTo>
                    <a:pt x="3557" y="2010"/>
                  </a:lnTo>
                  <a:lnTo>
                    <a:pt x="3552" y="2004"/>
                  </a:lnTo>
                  <a:lnTo>
                    <a:pt x="3552" y="1986"/>
                  </a:lnTo>
                  <a:lnTo>
                    <a:pt x="3552" y="1968"/>
                  </a:lnTo>
                  <a:lnTo>
                    <a:pt x="3546" y="1962"/>
                  </a:lnTo>
                  <a:lnTo>
                    <a:pt x="3546" y="1950"/>
                  </a:lnTo>
                  <a:lnTo>
                    <a:pt x="3533" y="1932"/>
                  </a:lnTo>
                  <a:lnTo>
                    <a:pt x="3533" y="1920"/>
                  </a:lnTo>
                  <a:lnTo>
                    <a:pt x="3521" y="1902"/>
                  </a:lnTo>
                  <a:lnTo>
                    <a:pt x="3516" y="1879"/>
                  </a:lnTo>
                  <a:lnTo>
                    <a:pt x="3503" y="1854"/>
                  </a:lnTo>
                  <a:lnTo>
                    <a:pt x="3491" y="1807"/>
                  </a:lnTo>
                  <a:lnTo>
                    <a:pt x="3491" y="1794"/>
                  </a:lnTo>
                  <a:lnTo>
                    <a:pt x="3491" y="1782"/>
                  </a:lnTo>
                  <a:lnTo>
                    <a:pt x="3491" y="1771"/>
                  </a:lnTo>
                  <a:lnTo>
                    <a:pt x="3491" y="1758"/>
                  </a:lnTo>
                  <a:lnTo>
                    <a:pt x="3485" y="1746"/>
                  </a:lnTo>
                  <a:lnTo>
                    <a:pt x="3480" y="1740"/>
                  </a:lnTo>
                  <a:lnTo>
                    <a:pt x="3474" y="1740"/>
                  </a:lnTo>
                  <a:lnTo>
                    <a:pt x="3474" y="1735"/>
                  </a:lnTo>
                  <a:lnTo>
                    <a:pt x="3474" y="1722"/>
                  </a:lnTo>
                  <a:lnTo>
                    <a:pt x="3480" y="1716"/>
                  </a:lnTo>
                  <a:lnTo>
                    <a:pt x="3485" y="1716"/>
                  </a:lnTo>
                  <a:lnTo>
                    <a:pt x="3491" y="1710"/>
                  </a:lnTo>
                  <a:lnTo>
                    <a:pt x="3485" y="1699"/>
                  </a:lnTo>
                  <a:lnTo>
                    <a:pt x="3480" y="1699"/>
                  </a:lnTo>
                  <a:lnTo>
                    <a:pt x="3474" y="1691"/>
                  </a:lnTo>
                  <a:lnTo>
                    <a:pt x="3467" y="1686"/>
                  </a:lnTo>
                  <a:lnTo>
                    <a:pt x="3467" y="1680"/>
                  </a:lnTo>
                  <a:lnTo>
                    <a:pt x="3467" y="1674"/>
                  </a:lnTo>
                  <a:lnTo>
                    <a:pt x="3474" y="1668"/>
                  </a:lnTo>
                  <a:lnTo>
                    <a:pt x="3474" y="1663"/>
                  </a:lnTo>
                  <a:lnTo>
                    <a:pt x="3474" y="1655"/>
                  </a:lnTo>
                  <a:lnTo>
                    <a:pt x="3474" y="1650"/>
                  </a:lnTo>
                  <a:lnTo>
                    <a:pt x="3461" y="1644"/>
                  </a:lnTo>
                  <a:lnTo>
                    <a:pt x="3455" y="1644"/>
                  </a:lnTo>
                  <a:lnTo>
                    <a:pt x="3449" y="1638"/>
                  </a:lnTo>
                  <a:lnTo>
                    <a:pt x="3449" y="1627"/>
                  </a:lnTo>
                  <a:lnTo>
                    <a:pt x="3455" y="1602"/>
                  </a:lnTo>
                  <a:lnTo>
                    <a:pt x="3461" y="1578"/>
                  </a:lnTo>
                  <a:lnTo>
                    <a:pt x="3474" y="1566"/>
                  </a:lnTo>
                  <a:lnTo>
                    <a:pt x="3480" y="1542"/>
                  </a:lnTo>
                  <a:lnTo>
                    <a:pt x="3485" y="1542"/>
                  </a:lnTo>
                  <a:lnTo>
                    <a:pt x="3485" y="1530"/>
                  </a:lnTo>
                  <a:lnTo>
                    <a:pt x="3485" y="1519"/>
                  </a:lnTo>
                  <a:lnTo>
                    <a:pt x="3480" y="1511"/>
                  </a:lnTo>
                  <a:lnTo>
                    <a:pt x="3467" y="1506"/>
                  </a:lnTo>
                  <a:lnTo>
                    <a:pt x="3461" y="1506"/>
                  </a:lnTo>
                  <a:lnTo>
                    <a:pt x="3455" y="1524"/>
                  </a:lnTo>
                  <a:lnTo>
                    <a:pt x="3455" y="1542"/>
                  </a:lnTo>
                  <a:lnTo>
                    <a:pt x="3455" y="1547"/>
                  </a:lnTo>
                  <a:lnTo>
                    <a:pt x="3455" y="1555"/>
                  </a:lnTo>
                  <a:lnTo>
                    <a:pt x="3444" y="1578"/>
                  </a:lnTo>
                  <a:lnTo>
                    <a:pt x="3438" y="1591"/>
                  </a:lnTo>
                  <a:lnTo>
                    <a:pt x="3431" y="1614"/>
                  </a:lnTo>
                  <a:lnTo>
                    <a:pt x="3425" y="1627"/>
                  </a:lnTo>
                  <a:lnTo>
                    <a:pt x="3431" y="1638"/>
                  </a:lnTo>
                  <a:lnTo>
                    <a:pt x="3431" y="1650"/>
                  </a:lnTo>
                  <a:lnTo>
                    <a:pt x="3425" y="1655"/>
                  </a:lnTo>
                  <a:lnTo>
                    <a:pt x="3419" y="1655"/>
                  </a:lnTo>
                  <a:lnTo>
                    <a:pt x="3419" y="1650"/>
                  </a:lnTo>
                  <a:lnTo>
                    <a:pt x="3413" y="1644"/>
                  </a:lnTo>
                  <a:lnTo>
                    <a:pt x="3408" y="1644"/>
                  </a:lnTo>
                  <a:lnTo>
                    <a:pt x="3402" y="1650"/>
                  </a:lnTo>
                  <a:lnTo>
                    <a:pt x="3402" y="1655"/>
                  </a:lnTo>
                  <a:lnTo>
                    <a:pt x="3408" y="1668"/>
                  </a:lnTo>
                  <a:lnTo>
                    <a:pt x="3413" y="1680"/>
                  </a:lnTo>
                  <a:lnTo>
                    <a:pt x="3419" y="1686"/>
                  </a:lnTo>
                  <a:lnTo>
                    <a:pt x="3419" y="1691"/>
                  </a:lnTo>
                  <a:lnTo>
                    <a:pt x="3413" y="1691"/>
                  </a:lnTo>
                  <a:lnTo>
                    <a:pt x="3395" y="1686"/>
                  </a:lnTo>
                  <a:lnTo>
                    <a:pt x="3389" y="1680"/>
                  </a:lnTo>
                  <a:lnTo>
                    <a:pt x="3378" y="1686"/>
                  </a:lnTo>
                  <a:lnTo>
                    <a:pt x="3378" y="1691"/>
                  </a:lnTo>
                  <a:lnTo>
                    <a:pt x="3383" y="1691"/>
                  </a:lnTo>
                  <a:lnTo>
                    <a:pt x="3389" y="1710"/>
                  </a:lnTo>
                  <a:lnTo>
                    <a:pt x="3395" y="1716"/>
                  </a:lnTo>
                  <a:lnTo>
                    <a:pt x="3402" y="1735"/>
                  </a:lnTo>
                  <a:lnTo>
                    <a:pt x="3402" y="1746"/>
                  </a:lnTo>
                  <a:lnTo>
                    <a:pt x="3402" y="1752"/>
                  </a:lnTo>
                  <a:lnTo>
                    <a:pt x="3395" y="1763"/>
                  </a:lnTo>
                  <a:lnTo>
                    <a:pt x="3395" y="1776"/>
                  </a:lnTo>
                  <a:lnTo>
                    <a:pt x="3389" y="1794"/>
                  </a:lnTo>
                  <a:lnTo>
                    <a:pt x="3383" y="1812"/>
                  </a:lnTo>
                  <a:lnTo>
                    <a:pt x="3378" y="1830"/>
                  </a:lnTo>
                  <a:lnTo>
                    <a:pt x="3372" y="1835"/>
                  </a:lnTo>
                  <a:lnTo>
                    <a:pt x="3366" y="1848"/>
                  </a:lnTo>
                  <a:lnTo>
                    <a:pt x="3359" y="1848"/>
                  </a:lnTo>
                  <a:lnTo>
                    <a:pt x="3353" y="1848"/>
                  </a:lnTo>
                  <a:lnTo>
                    <a:pt x="3353" y="1835"/>
                  </a:lnTo>
                  <a:lnTo>
                    <a:pt x="3353" y="1824"/>
                  </a:lnTo>
                  <a:lnTo>
                    <a:pt x="3347" y="1830"/>
                  </a:lnTo>
                  <a:lnTo>
                    <a:pt x="3347" y="1835"/>
                  </a:lnTo>
                  <a:lnTo>
                    <a:pt x="3342" y="1848"/>
                  </a:lnTo>
                  <a:lnTo>
                    <a:pt x="3336" y="1854"/>
                  </a:lnTo>
                  <a:lnTo>
                    <a:pt x="3323" y="1854"/>
                  </a:lnTo>
                  <a:lnTo>
                    <a:pt x="3300" y="1854"/>
                  </a:lnTo>
                  <a:lnTo>
                    <a:pt x="3275" y="1860"/>
                  </a:lnTo>
                  <a:lnTo>
                    <a:pt x="3270" y="1860"/>
                  </a:lnTo>
                  <a:lnTo>
                    <a:pt x="3270" y="1879"/>
                  </a:lnTo>
                  <a:lnTo>
                    <a:pt x="3270" y="1890"/>
                  </a:lnTo>
                  <a:lnTo>
                    <a:pt x="3270" y="1896"/>
                  </a:lnTo>
                  <a:lnTo>
                    <a:pt x="3270" y="1907"/>
                  </a:lnTo>
                  <a:lnTo>
                    <a:pt x="3264" y="1914"/>
                  </a:lnTo>
                  <a:lnTo>
                    <a:pt x="3258" y="1920"/>
                  </a:lnTo>
                  <a:lnTo>
                    <a:pt x="3245" y="1920"/>
                  </a:lnTo>
                  <a:lnTo>
                    <a:pt x="3234" y="1926"/>
                  </a:lnTo>
                  <a:lnTo>
                    <a:pt x="3215" y="1932"/>
                  </a:lnTo>
                  <a:lnTo>
                    <a:pt x="3203" y="1943"/>
                  </a:lnTo>
                  <a:lnTo>
                    <a:pt x="3198" y="1950"/>
                  </a:lnTo>
                  <a:lnTo>
                    <a:pt x="3167" y="1962"/>
                  </a:lnTo>
                  <a:lnTo>
                    <a:pt x="3156" y="1962"/>
                  </a:lnTo>
                  <a:lnTo>
                    <a:pt x="3156" y="1968"/>
                  </a:lnTo>
                  <a:lnTo>
                    <a:pt x="3162" y="1974"/>
                  </a:lnTo>
                  <a:lnTo>
                    <a:pt x="3162" y="1986"/>
                  </a:lnTo>
                  <a:lnTo>
                    <a:pt x="3167" y="2004"/>
                  </a:lnTo>
                  <a:lnTo>
                    <a:pt x="3162" y="2015"/>
                  </a:lnTo>
                  <a:lnTo>
                    <a:pt x="3162" y="2028"/>
                  </a:lnTo>
                  <a:lnTo>
                    <a:pt x="3156" y="2034"/>
                  </a:lnTo>
                  <a:lnTo>
                    <a:pt x="3162" y="2040"/>
                  </a:lnTo>
                  <a:lnTo>
                    <a:pt x="3173" y="2040"/>
                  </a:lnTo>
                  <a:lnTo>
                    <a:pt x="3179" y="2040"/>
                  </a:lnTo>
                  <a:lnTo>
                    <a:pt x="3186" y="2040"/>
                  </a:lnTo>
                  <a:lnTo>
                    <a:pt x="3186" y="2046"/>
                  </a:lnTo>
                  <a:lnTo>
                    <a:pt x="3186" y="2064"/>
                  </a:lnTo>
                  <a:lnTo>
                    <a:pt x="3186" y="2076"/>
                  </a:lnTo>
                  <a:lnTo>
                    <a:pt x="3179" y="2087"/>
                  </a:lnTo>
                  <a:lnTo>
                    <a:pt x="3162" y="2112"/>
                  </a:lnTo>
                  <a:lnTo>
                    <a:pt x="3156" y="2123"/>
                  </a:lnTo>
                  <a:lnTo>
                    <a:pt x="3150" y="2130"/>
                  </a:lnTo>
                  <a:lnTo>
                    <a:pt x="3150" y="2142"/>
                  </a:lnTo>
                  <a:lnTo>
                    <a:pt x="3156" y="2142"/>
                  </a:lnTo>
                  <a:lnTo>
                    <a:pt x="3162" y="2154"/>
                  </a:lnTo>
                  <a:lnTo>
                    <a:pt x="3173" y="2154"/>
                  </a:lnTo>
                  <a:lnTo>
                    <a:pt x="3173" y="2159"/>
                  </a:lnTo>
                  <a:lnTo>
                    <a:pt x="3179" y="2172"/>
                  </a:lnTo>
                  <a:lnTo>
                    <a:pt x="3179" y="2195"/>
                  </a:lnTo>
                  <a:lnTo>
                    <a:pt x="3179" y="2214"/>
                  </a:lnTo>
                  <a:lnTo>
                    <a:pt x="3186" y="2220"/>
                  </a:lnTo>
                  <a:lnTo>
                    <a:pt x="3186" y="2225"/>
                  </a:lnTo>
                  <a:lnTo>
                    <a:pt x="3198" y="2225"/>
                  </a:lnTo>
                  <a:lnTo>
                    <a:pt x="3203" y="2225"/>
                  </a:lnTo>
                  <a:lnTo>
                    <a:pt x="3228" y="2231"/>
                  </a:lnTo>
                  <a:lnTo>
                    <a:pt x="3239" y="2238"/>
                  </a:lnTo>
                  <a:lnTo>
                    <a:pt x="3251" y="2231"/>
                  </a:lnTo>
                  <a:lnTo>
                    <a:pt x="3258" y="2225"/>
                  </a:lnTo>
                  <a:lnTo>
                    <a:pt x="3258" y="2220"/>
                  </a:lnTo>
                  <a:lnTo>
                    <a:pt x="3264" y="2202"/>
                  </a:lnTo>
                  <a:lnTo>
                    <a:pt x="3275" y="2195"/>
                  </a:lnTo>
                  <a:lnTo>
                    <a:pt x="3281" y="2190"/>
                  </a:lnTo>
                  <a:lnTo>
                    <a:pt x="3287" y="2178"/>
                  </a:lnTo>
                  <a:lnTo>
                    <a:pt x="3287" y="2166"/>
                  </a:lnTo>
                  <a:lnTo>
                    <a:pt x="3281" y="2166"/>
                  </a:lnTo>
                  <a:lnTo>
                    <a:pt x="3275" y="2166"/>
                  </a:lnTo>
                  <a:lnTo>
                    <a:pt x="3270" y="2166"/>
                  </a:lnTo>
                  <a:lnTo>
                    <a:pt x="3264" y="2166"/>
                  </a:lnTo>
                  <a:lnTo>
                    <a:pt x="3258" y="2154"/>
                  </a:lnTo>
                  <a:lnTo>
                    <a:pt x="3258" y="2142"/>
                  </a:lnTo>
                  <a:lnTo>
                    <a:pt x="3264" y="2112"/>
                  </a:lnTo>
                  <a:lnTo>
                    <a:pt x="3275" y="2082"/>
                  </a:lnTo>
                  <a:lnTo>
                    <a:pt x="3281" y="2064"/>
                  </a:lnTo>
                  <a:lnTo>
                    <a:pt x="3287" y="2046"/>
                  </a:lnTo>
                  <a:lnTo>
                    <a:pt x="3300" y="2040"/>
                  </a:lnTo>
                  <a:lnTo>
                    <a:pt x="3300" y="2034"/>
                  </a:lnTo>
                  <a:lnTo>
                    <a:pt x="3311" y="2040"/>
                  </a:lnTo>
                  <a:lnTo>
                    <a:pt x="3323" y="2046"/>
                  </a:lnTo>
                  <a:lnTo>
                    <a:pt x="3336" y="2046"/>
                  </a:lnTo>
                  <a:lnTo>
                    <a:pt x="3336" y="2051"/>
                  </a:lnTo>
                  <a:lnTo>
                    <a:pt x="3342" y="2046"/>
                  </a:lnTo>
                  <a:lnTo>
                    <a:pt x="3347" y="2046"/>
                  </a:lnTo>
                  <a:lnTo>
                    <a:pt x="3347" y="2028"/>
                  </a:lnTo>
                  <a:lnTo>
                    <a:pt x="3353" y="2022"/>
                  </a:lnTo>
                  <a:lnTo>
                    <a:pt x="3359" y="2022"/>
                  </a:lnTo>
                  <a:lnTo>
                    <a:pt x="3359" y="2028"/>
                  </a:lnTo>
                  <a:lnTo>
                    <a:pt x="3366" y="2034"/>
                  </a:lnTo>
                  <a:lnTo>
                    <a:pt x="3378" y="2058"/>
                  </a:lnTo>
                  <a:lnTo>
                    <a:pt x="3378" y="2076"/>
                  </a:lnTo>
                  <a:lnTo>
                    <a:pt x="3372" y="2100"/>
                  </a:lnTo>
                  <a:lnTo>
                    <a:pt x="3366" y="2112"/>
                  </a:lnTo>
                  <a:lnTo>
                    <a:pt x="3372" y="2123"/>
                  </a:lnTo>
                  <a:lnTo>
                    <a:pt x="3372" y="2142"/>
                  </a:lnTo>
                  <a:lnTo>
                    <a:pt x="3378" y="2148"/>
                  </a:lnTo>
                  <a:lnTo>
                    <a:pt x="3378" y="2154"/>
                  </a:lnTo>
                  <a:lnTo>
                    <a:pt x="3366" y="2154"/>
                  </a:lnTo>
                  <a:lnTo>
                    <a:pt x="3359" y="2154"/>
                  </a:lnTo>
                  <a:lnTo>
                    <a:pt x="3353" y="2148"/>
                  </a:lnTo>
                  <a:lnTo>
                    <a:pt x="3347" y="2148"/>
                  </a:lnTo>
                  <a:lnTo>
                    <a:pt x="3342" y="2148"/>
                  </a:lnTo>
                  <a:lnTo>
                    <a:pt x="3342" y="2154"/>
                  </a:lnTo>
                  <a:lnTo>
                    <a:pt x="3336" y="2159"/>
                  </a:lnTo>
                  <a:lnTo>
                    <a:pt x="3342" y="2166"/>
                  </a:lnTo>
                  <a:lnTo>
                    <a:pt x="3347" y="2166"/>
                  </a:lnTo>
                  <a:lnTo>
                    <a:pt x="3359" y="2172"/>
                  </a:lnTo>
                  <a:lnTo>
                    <a:pt x="3378" y="2172"/>
                  </a:lnTo>
                  <a:lnTo>
                    <a:pt x="3383" y="2178"/>
                  </a:lnTo>
                  <a:lnTo>
                    <a:pt x="3389" y="2184"/>
                  </a:lnTo>
                  <a:lnTo>
                    <a:pt x="3395" y="2190"/>
                  </a:lnTo>
                  <a:lnTo>
                    <a:pt x="3395" y="2202"/>
                  </a:lnTo>
                  <a:lnTo>
                    <a:pt x="3402" y="2220"/>
                  </a:lnTo>
                  <a:lnTo>
                    <a:pt x="3402" y="2250"/>
                  </a:lnTo>
                  <a:lnTo>
                    <a:pt x="3402" y="2267"/>
                  </a:lnTo>
                  <a:lnTo>
                    <a:pt x="3408" y="2274"/>
                  </a:lnTo>
                  <a:lnTo>
                    <a:pt x="3408" y="2280"/>
                  </a:lnTo>
                  <a:lnTo>
                    <a:pt x="3419" y="2280"/>
                  </a:lnTo>
                  <a:lnTo>
                    <a:pt x="3425" y="2280"/>
                  </a:lnTo>
                  <a:lnTo>
                    <a:pt x="3438" y="2292"/>
                  </a:lnTo>
                  <a:lnTo>
                    <a:pt x="3449" y="2292"/>
                  </a:lnTo>
                  <a:lnTo>
                    <a:pt x="3455" y="2280"/>
                  </a:lnTo>
                  <a:lnTo>
                    <a:pt x="3461" y="2274"/>
                  </a:lnTo>
                  <a:lnTo>
                    <a:pt x="3467" y="2280"/>
                  </a:lnTo>
                  <a:lnTo>
                    <a:pt x="3474" y="2280"/>
                  </a:lnTo>
                  <a:lnTo>
                    <a:pt x="3467" y="2292"/>
                  </a:lnTo>
                  <a:lnTo>
                    <a:pt x="3467" y="2303"/>
                  </a:lnTo>
                  <a:lnTo>
                    <a:pt x="3474" y="2303"/>
                  </a:lnTo>
                  <a:lnTo>
                    <a:pt x="3480" y="2303"/>
                  </a:lnTo>
                  <a:lnTo>
                    <a:pt x="3491" y="2292"/>
                  </a:lnTo>
                  <a:lnTo>
                    <a:pt x="3491" y="2280"/>
                  </a:lnTo>
                  <a:lnTo>
                    <a:pt x="3503" y="2256"/>
                  </a:lnTo>
                  <a:lnTo>
                    <a:pt x="3510" y="2225"/>
                  </a:lnTo>
                  <a:lnTo>
                    <a:pt x="3516" y="2220"/>
                  </a:lnTo>
                  <a:lnTo>
                    <a:pt x="3516" y="2202"/>
                  </a:lnTo>
                  <a:lnTo>
                    <a:pt x="3521" y="2190"/>
                  </a:lnTo>
                  <a:lnTo>
                    <a:pt x="3527" y="2184"/>
                  </a:lnTo>
                  <a:lnTo>
                    <a:pt x="3533" y="2166"/>
                  </a:lnTo>
                  <a:lnTo>
                    <a:pt x="3552" y="2166"/>
                  </a:lnTo>
                  <a:lnTo>
                    <a:pt x="3563" y="2159"/>
                  </a:lnTo>
                  <a:lnTo>
                    <a:pt x="3575" y="2159"/>
                  </a:lnTo>
                  <a:lnTo>
                    <a:pt x="3588" y="2166"/>
                  </a:lnTo>
                  <a:lnTo>
                    <a:pt x="3593" y="2166"/>
                  </a:lnTo>
                  <a:lnTo>
                    <a:pt x="3605" y="2172"/>
                  </a:lnTo>
                  <a:lnTo>
                    <a:pt x="3611" y="2178"/>
                  </a:lnTo>
                  <a:lnTo>
                    <a:pt x="3635" y="2178"/>
                  </a:lnTo>
                  <a:lnTo>
                    <a:pt x="3665" y="2172"/>
                  </a:lnTo>
                  <a:lnTo>
                    <a:pt x="3671" y="2172"/>
                  </a:lnTo>
                  <a:lnTo>
                    <a:pt x="3671" y="2178"/>
                  </a:lnTo>
                  <a:lnTo>
                    <a:pt x="3683" y="2184"/>
                  </a:lnTo>
                  <a:lnTo>
                    <a:pt x="3701" y="2190"/>
                  </a:lnTo>
                  <a:lnTo>
                    <a:pt x="3707" y="2195"/>
                  </a:lnTo>
                  <a:lnTo>
                    <a:pt x="3743" y="2195"/>
                  </a:lnTo>
                  <a:lnTo>
                    <a:pt x="3768" y="2190"/>
                  </a:lnTo>
                  <a:lnTo>
                    <a:pt x="3791" y="2190"/>
                  </a:lnTo>
                  <a:lnTo>
                    <a:pt x="3809" y="2195"/>
                  </a:lnTo>
                  <a:lnTo>
                    <a:pt x="3815" y="2195"/>
                  </a:lnTo>
                  <a:lnTo>
                    <a:pt x="3821" y="2202"/>
                  </a:lnTo>
                  <a:lnTo>
                    <a:pt x="3821" y="2214"/>
                  </a:lnTo>
                  <a:lnTo>
                    <a:pt x="3821" y="2220"/>
                  </a:lnTo>
                  <a:lnTo>
                    <a:pt x="3821" y="2225"/>
                  </a:lnTo>
                  <a:lnTo>
                    <a:pt x="3827" y="2238"/>
                  </a:lnTo>
                  <a:lnTo>
                    <a:pt x="3834" y="2244"/>
                  </a:lnTo>
                  <a:lnTo>
                    <a:pt x="3840" y="2250"/>
                  </a:lnTo>
                  <a:lnTo>
                    <a:pt x="3845" y="2261"/>
                  </a:lnTo>
                  <a:lnTo>
                    <a:pt x="3851" y="2280"/>
                  </a:lnTo>
                  <a:lnTo>
                    <a:pt x="3851" y="2292"/>
                  </a:lnTo>
                  <a:lnTo>
                    <a:pt x="3845" y="2292"/>
                  </a:lnTo>
                  <a:lnTo>
                    <a:pt x="3834" y="2297"/>
                  </a:lnTo>
                  <a:lnTo>
                    <a:pt x="3815" y="2297"/>
                  </a:lnTo>
                  <a:lnTo>
                    <a:pt x="3809" y="2297"/>
                  </a:lnTo>
                  <a:lnTo>
                    <a:pt x="3809" y="2303"/>
                  </a:lnTo>
                  <a:lnTo>
                    <a:pt x="3798" y="2303"/>
                  </a:lnTo>
                  <a:lnTo>
                    <a:pt x="3798" y="2316"/>
                  </a:lnTo>
                  <a:lnTo>
                    <a:pt x="3821" y="2322"/>
                  </a:lnTo>
                  <a:lnTo>
                    <a:pt x="3834" y="2322"/>
                  </a:lnTo>
                  <a:lnTo>
                    <a:pt x="3840" y="2328"/>
                  </a:lnTo>
                  <a:lnTo>
                    <a:pt x="3840" y="2333"/>
                  </a:lnTo>
                  <a:lnTo>
                    <a:pt x="3840" y="2339"/>
                  </a:lnTo>
                  <a:lnTo>
                    <a:pt x="3840" y="2346"/>
                  </a:lnTo>
                  <a:lnTo>
                    <a:pt x="3827" y="2358"/>
                  </a:lnTo>
                  <a:lnTo>
                    <a:pt x="3821" y="2364"/>
                  </a:lnTo>
                  <a:lnTo>
                    <a:pt x="3821" y="2375"/>
                  </a:lnTo>
                  <a:lnTo>
                    <a:pt x="3827" y="2375"/>
                  </a:lnTo>
                  <a:lnTo>
                    <a:pt x="3840" y="2364"/>
                  </a:lnTo>
                  <a:lnTo>
                    <a:pt x="3851" y="2358"/>
                  </a:lnTo>
                  <a:lnTo>
                    <a:pt x="3851" y="2352"/>
                  </a:lnTo>
                  <a:lnTo>
                    <a:pt x="3863" y="2333"/>
                  </a:lnTo>
                  <a:lnTo>
                    <a:pt x="3876" y="2322"/>
                  </a:lnTo>
                  <a:lnTo>
                    <a:pt x="3881" y="2322"/>
                  </a:lnTo>
                  <a:lnTo>
                    <a:pt x="3893" y="2322"/>
                  </a:lnTo>
                  <a:lnTo>
                    <a:pt x="3912" y="2316"/>
                  </a:lnTo>
                  <a:lnTo>
                    <a:pt x="3942" y="2292"/>
                  </a:lnTo>
                  <a:lnTo>
                    <a:pt x="3948" y="2292"/>
                  </a:lnTo>
                  <a:lnTo>
                    <a:pt x="3971" y="2280"/>
                  </a:lnTo>
                  <a:lnTo>
                    <a:pt x="3984" y="2267"/>
                  </a:lnTo>
                  <a:lnTo>
                    <a:pt x="3984" y="2256"/>
                  </a:lnTo>
                  <a:lnTo>
                    <a:pt x="3989" y="2238"/>
                  </a:lnTo>
                  <a:lnTo>
                    <a:pt x="3995" y="2220"/>
                  </a:lnTo>
                  <a:lnTo>
                    <a:pt x="3989" y="2208"/>
                  </a:lnTo>
                  <a:lnTo>
                    <a:pt x="3984" y="2202"/>
                  </a:lnTo>
                  <a:lnTo>
                    <a:pt x="3984" y="2195"/>
                  </a:lnTo>
                  <a:lnTo>
                    <a:pt x="3984" y="2190"/>
                  </a:lnTo>
                  <a:lnTo>
                    <a:pt x="3995" y="2184"/>
                  </a:lnTo>
                  <a:lnTo>
                    <a:pt x="4001" y="2172"/>
                  </a:lnTo>
                  <a:lnTo>
                    <a:pt x="4020" y="2159"/>
                  </a:lnTo>
                  <a:lnTo>
                    <a:pt x="4037" y="2148"/>
                  </a:lnTo>
                  <a:lnTo>
                    <a:pt x="4043" y="2148"/>
                  </a:lnTo>
                  <a:lnTo>
                    <a:pt x="4050" y="2148"/>
                  </a:lnTo>
                  <a:lnTo>
                    <a:pt x="4056" y="2148"/>
                  </a:lnTo>
                  <a:lnTo>
                    <a:pt x="4061" y="2148"/>
                  </a:lnTo>
                  <a:lnTo>
                    <a:pt x="4079" y="2136"/>
                  </a:lnTo>
                  <a:lnTo>
                    <a:pt x="4086" y="2130"/>
                  </a:lnTo>
                  <a:lnTo>
                    <a:pt x="4115" y="2106"/>
                  </a:lnTo>
                  <a:lnTo>
                    <a:pt x="4145" y="2076"/>
                  </a:lnTo>
                  <a:lnTo>
                    <a:pt x="4151" y="2070"/>
                  </a:lnTo>
                  <a:lnTo>
                    <a:pt x="4151" y="2064"/>
                  </a:lnTo>
                  <a:lnTo>
                    <a:pt x="4151" y="2046"/>
                  </a:lnTo>
                  <a:lnTo>
                    <a:pt x="4151" y="2034"/>
                  </a:lnTo>
                  <a:lnTo>
                    <a:pt x="4158" y="2010"/>
                  </a:lnTo>
                  <a:lnTo>
                    <a:pt x="4158" y="2004"/>
                  </a:lnTo>
                  <a:lnTo>
                    <a:pt x="4164" y="1992"/>
                  </a:lnTo>
                  <a:lnTo>
                    <a:pt x="4169" y="1992"/>
                  </a:lnTo>
                  <a:lnTo>
                    <a:pt x="4175" y="1992"/>
                  </a:lnTo>
                  <a:lnTo>
                    <a:pt x="4181" y="2004"/>
                  </a:lnTo>
                  <a:lnTo>
                    <a:pt x="4187" y="2015"/>
                  </a:lnTo>
                  <a:lnTo>
                    <a:pt x="4187" y="2046"/>
                  </a:lnTo>
                  <a:lnTo>
                    <a:pt x="4194" y="2046"/>
                  </a:lnTo>
                  <a:lnTo>
                    <a:pt x="4200" y="2058"/>
                  </a:lnTo>
                  <a:lnTo>
                    <a:pt x="4211" y="2070"/>
                  </a:lnTo>
                  <a:lnTo>
                    <a:pt x="4230" y="2087"/>
                  </a:lnTo>
                  <a:lnTo>
                    <a:pt x="4241" y="2100"/>
                  </a:lnTo>
                  <a:lnTo>
                    <a:pt x="4253" y="2106"/>
                  </a:lnTo>
                  <a:lnTo>
                    <a:pt x="4259" y="2123"/>
                  </a:lnTo>
                  <a:lnTo>
                    <a:pt x="4259" y="2136"/>
                  </a:lnTo>
                  <a:lnTo>
                    <a:pt x="4259" y="2142"/>
                  </a:lnTo>
                  <a:lnTo>
                    <a:pt x="4259" y="2154"/>
                  </a:lnTo>
                  <a:lnTo>
                    <a:pt x="4247" y="2166"/>
                  </a:lnTo>
                  <a:lnTo>
                    <a:pt x="4241" y="2172"/>
                  </a:lnTo>
                  <a:lnTo>
                    <a:pt x="4236" y="2184"/>
                  </a:lnTo>
                  <a:lnTo>
                    <a:pt x="4236" y="2190"/>
                  </a:lnTo>
                  <a:lnTo>
                    <a:pt x="4241" y="2195"/>
                  </a:lnTo>
                  <a:lnTo>
                    <a:pt x="4241" y="2202"/>
                  </a:lnTo>
                  <a:lnTo>
                    <a:pt x="4241" y="2208"/>
                  </a:lnTo>
                  <a:lnTo>
                    <a:pt x="4241" y="2220"/>
                  </a:lnTo>
                  <a:lnTo>
                    <a:pt x="4236" y="2225"/>
                  </a:lnTo>
                  <a:lnTo>
                    <a:pt x="4223" y="2238"/>
                  </a:lnTo>
                  <a:lnTo>
                    <a:pt x="4223" y="2244"/>
                  </a:lnTo>
                  <a:lnTo>
                    <a:pt x="4217" y="2256"/>
                  </a:lnTo>
                  <a:lnTo>
                    <a:pt x="4217" y="2261"/>
                  </a:lnTo>
                  <a:lnTo>
                    <a:pt x="4211" y="2274"/>
                  </a:lnTo>
                  <a:lnTo>
                    <a:pt x="4200" y="2274"/>
                  </a:lnTo>
                  <a:lnTo>
                    <a:pt x="4194" y="2261"/>
                  </a:lnTo>
                  <a:lnTo>
                    <a:pt x="4187" y="2250"/>
                  </a:lnTo>
                  <a:lnTo>
                    <a:pt x="4175" y="2238"/>
                  </a:lnTo>
                  <a:lnTo>
                    <a:pt x="4151" y="2220"/>
                  </a:lnTo>
                  <a:lnTo>
                    <a:pt x="4139" y="2220"/>
                  </a:lnTo>
                  <a:lnTo>
                    <a:pt x="4133" y="2214"/>
                  </a:lnTo>
                  <a:lnTo>
                    <a:pt x="4128" y="2220"/>
                  </a:lnTo>
                  <a:lnTo>
                    <a:pt x="4122" y="2220"/>
                  </a:lnTo>
                  <a:lnTo>
                    <a:pt x="4122" y="2225"/>
                  </a:lnTo>
                  <a:lnTo>
                    <a:pt x="4115" y="2225"/>
                  </a:lnTo>
                  <a:lnTo>
                    <a:pt x="4103" y="2225"/>
                  </a:lnTo>
                  <a:lnTo>
                    <a:pt x="4097" y="2220"/>
                  </a:lnTo>
                  <a:lnTo>
                    <a:pt x="4086" y="2220"/>
                  </a:lnTo>
                  <a:lnTo>
                    <a:pt x="4079" y="2220"/>
                  </a:lnTo>
                  <a:lnTo>
                    <a:pt x="4073" y="2220"/>
                  </a:lnTo>
                  <a:lnTo>
                    <a:pt x="4067" y="2225"/>
                  </a:lnTo>
                  <a:lnTo>
                    <a:pt x="4061" y="2238"/>
                  </a:lnTo>
                  <a:lnTo>
                    <a:pt x="4061" y="2250"/>
                  </a:lnTo>
                  <a:lnTo>
                    <a:pt x="4061" y="2274"/>
                  </a:lnTo>
                  <a:lnTo>
                    <a:pt x="4061" y="2292"/>
                  </a:lnTo>
                  <a:lnTo>
                    <a:pt x="4061" y="2303"/>
                  </a:lnTo>
                  <a:lnTo>
                    <a:pt x="4056" y="2310"/>
                  </a:lnTo>
                  <a:lnTo>
                    <a:pt x="4050" y="2322"/>
                  </a:lnTo>
                  <a:lnTo>
                    <a:pt x="4037" y="2339"/>
                  </a:lnTo>
                  <a:lnTo>
                    <a:pt x="4031" y="2352"/>
                  </a:lnTo>
                  <a:lnTo>
                    <a:pt x="4031" y="2364"/>
                  </a:lnTo>
                  <a:lnTo>
                    <a:pt x="4037" y="2364"/>
                  </a:lnTo>
                  <a:lnTo>
                    <a:pt x="4056" y="2369"/>
                  </a:lnTo>
                  <a:lnTo>
                    <a:pt x="4061" y="2375"/>
                  </a:lnTo>
                  <a:lnTo>
                    <a:pt x="4067" y="2375"/>
                  </a:lnTo>
                  <a:lnTo>
                    <a:pt x="4067" y="2382"/>
                  </a:lnTo>
                  <a:lnTo>
                    <a:pt x="4061" y="2388"/>
                  </a:lnTo>
                  <a:lnTo>
                    <a:pt x="4061" y="2394"/>
                  </a:lnTo>
                  <a:lnTo>
                    <a:pt x="4056" y="2400"/>
                  </a:lnTo>
                  <a:lnTo>
                    <a:pt x="4097" y="2418"/>
                  </a:lnTo>
                  <a:lnTo>
                    <a:pt x="4115" y="2424"/>
                  </a:lnTo>
                  <a:lnTo>
                    <a:pt x="4133" y="2430"/>
                  </a:lnTo>
                  <a:lnTo>
                    <a:pt x="4139" y="2436"/>
                  </a:lnTo>
                  <a:lnTo>
                    <a:pt x="4145" y="2430"/>
                  </a:lnTo>
                  <a:lnTo>
                    <a:pt x="4158" y="2424"/>
                  </a:lnTo>
                  <a:lnTo>
                    <a:pt x="4164" y="2418"/>
                  </a:lnTo>
                  <a:lnTo>
                    <a:pt x="4169" y="2411"/>
                  </a:lnTo>
                  <a:lnTo>
                    <a:pt x="4175" y="2400"/>
                  </a:lnTo>
                  <a:lnTo>
                    <a:pt x="4181" y="2394"/>
                  </a:lnTo>
                  <a:lnTo>
                    <a:pt x="4211" y="2375"/>
                  </a:lnTo>
                  <a:lnTo>
                    <a:pt x="4230" y="2364"/>
                  </a:lnTo>
                  <a:lnTo>
                    <a:pt x="4241" y="2358"/>
                  </a:lnTo>
                  <a:lnTo>
                    <a:pt x="4253" y="2358"/>
                  </a:lnTo>
                  <a:lnTo>
                    <a:pt x="4259" y="2364"/>
                  </a:lnTo>
                  <a:lnTo>
                    <a:pt x="4272" y="2369"/>
                  </a:lnTo>
                  <a:lnTo>
                    <a:pt x="4283" y="2382"/>
                  </a:lnTo>
                  <a:lnTo>
                    <a:pt x="4295" y="2382"/>
                  </a:lnTo>
                  <a:lnTo>
                    <a:pt x="4302" y="2375"/>
                  </a:lnTo>
                  <a:lnTo>
                    <a:pt x="4308" y="2364"/>
                  </a:lnTo>
                  <a:lnTo>
                    <a:pt x="4313" y="2358"/>
                  </a:lnTo>
                  <a:lnTo>
                    <a:pt x="4313" y="2352"/>
                  </a:lnTo>
                  <a:lnTo>
                    <a:pt x="4319" y="2352"/>
                  </a:lnTo>
                  <a:lnTo>
                    <a:pt x="4325" y="2358"/>
                  </a:lnTo>
                  <a:lnTo>
                    <a:pt x="4325" y="2364"/>
                  </a:lnTo>
                  <a:lnTo>
                    <a:pt x="4331" y="2375"/>
                  </a:lnTo>
                  <a:lnTo>
                    <a:pt x="4338" y="2382"/>
                  </a:lnTo>
                  <a:lnTo>
                    <a:pt x="4355" y="2388"/>
                  </a:lnTo>
                  <a:lnTo>
                    <a:pt x="4385" y="2394"/>
                  </a:lnTo>
                  <a:lnTo>
                    <a:pt x="4421" y="2400"/>
                  </a:lnTo>
                  <a:lnTo>
                    <a:pt x="4446" y="2394"/>
                  </a:lnTo>
                  <a:lnTo>
                    <a:pt x="4469" y="2388"/>
                  </a:lnTo>
                  <a:lnTo>
                    <a:pt x="4482" y="2388"/>
                  </a:lnTo>
                  <a:lnTo>
                    <a:pt x="4493" y="2400"/>
                  </a:lnTo>
                  <a:lnTo>
                    <a:pt x="4505" y="2405"/>
                  </a:lnTo>
                  <a:lnTo>
                    <a:pt x="4518" y="2418"/>
                  </a:lnTo>
                  <a:lnTo>
                    <a:pt x="4535" y="2418"/>
                  </a:lnTo>
                  <a:lnTo>
                    <a:pt x="4560" y="2424"/>
                  </a:lnTo>
                  <a:lnTo>
                    <a:pt x="4571" y="2430"/>
                  </a:lnTo>
                  <a:lnTo>
                    <a:pt x="4577" y="2436"/>
                  </a:lnTo>
                  <a:lnTo>
                    <a:pt x="4583" y="2441"/>
                  </a:lnTo>
                  <a:lnTo>
                    <a:pt x="4571" y="2441"/>
                  </a:lnTo>
                  <a:lnTo>
                    <a:pt x="4571" y="2447"/>
                  </a:lnTo>
                  <a:lnTo>
                    <a:pt x="4560" y="2460"/>
                  </a:lnTo>
                  <a:lnTo>
                    <a:pt x="4554" y="2466"/>
                  </a:lnTo>
                  <a:lnTo>
                    <a:pt x="4565" y="2466"/>
                  </a:lnTo>
                  <a:lnTo>
                    <a:pt x="4583" y="2472"/>
                  </a:lnTo>
                  <a:lnTo>
                    <a:pt x="4590" y="2472"/>
                  </a:lnTo>
                  <a:lnTo>
                    <a:pt x="4601" y="2472"/>
                  </a:lnTo>
                  <a:lnTo>
                    <a:pt x="4607" y="2460"/>
                  </a:lnTo>
                  <a:lnTo>
                    <a:pt x="4607" y="2447"/>
                  </a:lnTo>
                  <a:lnTo>
                    <a:pt x="4607" y="2441"/>
                  </a:lnTo>
                  <a:lnTo>
                    <a:pt x="4607" y="2436"/>
                  </a:lnTo>
                  <a:lnTo>
                    <a:pt x="4601" y="2436"/>
                  </a:lnTo>
                  <a:lnTo>
                    <a:pt x="4596" y="2430"/>
                  </a:lnTo>
                  <a:lnTo>
                    <a:pt x="4590" y="2430"/>
                  </a:lnTo>
                  <a:lnTo>
                    <a:pt x="4596" y="2424"/>
                  </a:lnTo>
                  <a:lnTo>
                    <a:pt x="4607" y="2418"/>
                  </a:lnTo>
                  <a:lnTo>
                    <a:pt x="4643" y="2418"/>
                  </a:lnTo>
                  <a:lnTo>
                    <a:pt x="4679" y="2430"/>
                  </a:lnTo>
                  <a:lnTo>
                    <a:pt x="4709" y="2436"/>
                  </a:lnTo>
                  <a:lnTo>
                    <a:pt x="4721" y="2436"/>
                  </a:lnTo>
                  <a:lnTo>
                    <a:pt x="4734" y="2441"/>
                  </a:lnTo>
                  <a:lnTo>
                    <a:pt x="4740" y="2441"/>
                  </a:lnTo>
                  <a:lnTo>
                    <a:pt x="4745" y="2454"/>
                  </a:lnTo>
                  <a:lnTo>
                    <a:pt x="4751" y="2460"/>
                  </a:lnTo>
                  <a:lnTo>
                    <a:pt x="4745" y="2466"/>
                  </a:lnTo>
                  <a:lnTo>
                    <a:pt x="4745" y="2472"/>
                  </a:lnTo>
                  <a:lnTo>
                    <a:pt x="4740" y="2466"/>
                  </a:lnTo>
                  <a:lnTo>
                    <a:pt x="4727" y="2460"/>
                  </a:lnTo>
                  <a:lnTo>
                    <a:pt x="4709" y="2454"/>
                  </a:lnTo>
                  <a:lnTo>
                    <a:pt x="4704" y="2447"/>
                  </a:lnTo>
                  <a:lnTo>
                    <a:pt x="4704" y="2460"/>
                  </a:lnTo>
                  <a:lnTo>
                    <a:pt x="4709" y="2466"/>
                  </a:lnTo>
                  <a:lnTo>
                    <a:pt x="4709" y="2477"/>
                  </a:lnTo>
                  <a:lnTo>
                    <a:pt x="4698" y="2483"/>
                  </a:lnTo>
                  <a:lnTo>
                    <a:pt x="4685" y="2490"/>
                  </a:lnTo>
                  <a:lnTo>
                    <a:pt x="4673" y="2490"/>
                  </a:lnTo>
                  <a:lnTo>
                    <a:pt x="4673" y="2496"/>
                  </a:lnTo>
                  <a:lnTo>
                    <a:pt x="4673" y="2508"/>
                  </a:lnTo>
                  <a:lnTo>
                    <a:pt x="4673" y="2513"/>
                  </a:lnTo>
                  <a:lnTo>
                    <a:pt x="4668" y="2519"/>
                  </a:lnTo>
                  <a:lnTo>
                    <a:pt x="4662" y="2526"/>
                  </a:lnTo>
                  <a:lnTo>
                    <a:pt x="4649" y="2526"/>
                  </a:lnTo>
                  <a:lnTo>
                    <a:pt x="4643" y="2532"/>
                  </a:lnTo>
                  <a:lnTo>
                    <a:pt x="4632" y="2526"/>
                  </a:lnTo>
                  <a:lnTo>
                    <a:pt x="4626" y="2519"/>
                  </a:lnTo>
                  <a:lnTo>
                    <a:pt x="4613" y="2513"/>
                  </a:lnTo>
                  <a:lnTo>
                    <a:pt x="4607" y="2513"/>
                  </a:lnTo>
                  <a:lnTo>
                    <a:pt x="4601" y="2519"/>
                  </a:lnTo>
                  <a:lnTo>
                    <a:pt x="4607" y="2532"/>
                  </a:lnTo>
                  <a:lnTo>
                    <a:pt x="4613" y="2549"/>
                  </a:lnTo>
                  <a:lnTo>
                    <a:pt x="4626" y="2555"/>
                  </a:lnTo>
                  <a:lnTo>
                    <a:pt x="4632" y="2555"/>
                  </a:lnTo>
                  <a:lnTo>
                    <a:pt x="4637" y="2555"/>
                  </a:lnTo>
                  <a:lnTo>
                    <a:pt x="4643" y="2555"/>
                  </a:lnTo>
                  <a:lnTo>
                    <a:pt x="4655" y="2562"/>
                  </a:lnTo>
                  <a:lnTo>
                    <a:pt x="4662" y="2568"/>
                  </a:lnTo>
                  <a:lnTo>
                    <a:pt x="4668" y="2580"/>
                  </a:lnTo>
                  <a:lnTo>
                    <a:pt x="4668" y="2591"/>
                  </a:lnTo>
                  <a:lnTo>
                    <a:pt x="4673" y="2598"/>
                  </a:lnTo>
                  <a:lnTo>
                    <a:pt x="4679" y="2598"/>
                  </a:lnTo>
                  <a:lnTo>
                    <a:pt x="4685" y="2598"/>
                  </a:lnTo>
                  <a:lnTo>
                    <a:pt x="4691" y="2598"/>
                  </a:lnTo>
                  <a:lnTo>
                    <a:pt x="4698" y="2585"/>
                  </a:lnTo>
                  <a:lnTo>
                    <a:pt x="4698" y="2580"/>
                  </a:lnTo>
                  <a:lnTo>
                    <a:pt x="4704" y="2568"/>
                  </a:lnTo>
                  <a:lnTo>
                    <a:pt x="4709" y="2568"/>
                  </a:lnTo>
                  <a:lnTo>
                    <a:pt x="4721" y="2568"/>
                  </a:lnTo>
                  <a:lnTo>
                    <a:pt x="4757" y="2568"/>
                  </a:lnTo>
                  <a:lnTo>
                    <a:pt x="4776" y="2574"/>
                  </a:lnTo>
                  <a:lnTo>
                    <a:pt x="4787" y="2580"/>
                  </a:lnTo>
                  <a:lnTo>
                    <a:pt x="4799" y="2585"/>
                  </a:lnTo>
                  <a:lnTo>
                    <a:pt x="4812" y="2591"/>
                  </a:lnTo>
                  <a:lnTo>
                    <a:pt x="4823" y="2610"/>
                  </a:lnTo>
                  <a:lnTo>
                    <a:pt x="4842" y="2634"/>
                  </a:lnTo>
                  <a:lnTo>
                    <a:pt x="4853" y="2646"/>
                  </a:lnTo>
                  <a:lnTo>
                    <a:pt x="4853" y="2652"/>
                  </a:lnTo>
                  <a:lnTo>
                    <a:pt x="4865" y="2652"/>
                  </a:lnTo>
                  <a:lnTo>
                    <a:pt x="4871" y="2652"/>
                  </a:lnTo>
                  <a:lnTo>
                    <a:pt x="4889" y="2640"/>
                  </a:lnTo>
                  <a:lnTo>
                    <a:pt x="4895" y="2640"/>
                  </a:lnTo>
                  <a:lnTo>
                    <a:pt x="4901" y="2646"/>
                  </a:lnTo>
                  <a:lnTo>
                    <a:pt x="4914" y="2646"/>
                  </a:lnTo>
                  <a:lnTo>
                    <a:pt x="4920" y="2646"/>
                  </a:lnTo>
                  <a:lnTo>
                    <a:pt x="4931" y="2640"/>
                  </a:lnTo>
                  <a:lnTo>
                    <a:pt x="4950" y="2634"/>
                  </a:lnTo>
                  <a:lnTo>
                    <a:pt x="4956" y="2627"/>
                  </a:lnTo>
                  <a:lnTo>
                    <a:pt x="4973" y="2627"/>
                  </a:lnTo>
                  <a:lnTo>
                    <a:pt x="4992" y="2634"/>
                  </a:lnTo>
                  <a:lnTo>
                    <a:pt x="4997" y="2640"/>
                  </a:lnTo>
                  <a:lnTo>
                    <a:pt x="5009" y="2652"/>
                  </a:lnTo>
                  <a:lnTo>
                    <a:pt x="5015" y="2652"/>
                  </a:lnTo>
                  <a:lnTo>
                    <a:pt x="5015" y="2657"/>
                  </a:lnTo>
                  <a:lnTo>
                    <a:pt x="5009" y="2657"/>
                  </a:lnTo>
                  <a:lnTo>
                    <a:pt x="5003" y="2657"/>
                  </a:lnTo>
                  <a:lnTo>
                    <a:pt x="4997" y="2657"/>
                  </a:lnTo>
                  <a:lnTo>
                    <a:pt x="4997" y="2663"/>
                  </a:lnTo>
                  <a:lnTo>
                    <a:pt x="4997" y="2676"/>
                  </a:lnTo>
                  <a:lnTo>
                    <a:pt x="4997" y="2688"/>
                  </a:lnTo>
                  <a:lnTo>
                    <a:pt x="4997" y="2706"/>
                  </a:lnTo>
                  <a:lnTo>
                    <a:pt x="4997" y="2712"/>
                  </a:lnTo>
                  <a:lnTo>
                    <a:pt x="4992" y="2718"/>
                  </a:lnTo>
                  <a:lnTo>
                    <a:pt x="4979" y="2724"/>
                  </a:lnTo>
                  <a:lnTo>
                    <a:pt x="4973" y="2718"/>
                  </a:lnTo>
                  <a:lnTo>
                    <a:pt x="4967" y="2712"/>
                  </a:lnTo>
                  <a:lnTo>
                    <a:pt x="4961" y="2712"/>
                  </a:lnTo>
                  <a:lnTo>
                    <a:pt x="4956" y="2718"/>
                  </a:lnTo>
                  <a:lnTo>
                    <a:pt x="4950" y="2724"/>
                  </a:lnTo>
                  <a:lnTo>
                    <a:pt x="4950" y="2729"/>
                  </a:lnTo>
                  <a:lnTo>
                    <a:pt x="4943" y="2735"/>
                  </a:lnTo>
                  <a:lnTo>
                    <a:pt x="4943" y="2742"/>
                  </a:lnTo>
                  <a:lnTo>
                    <a:pt x="4956" y="2760"/>
                  </a:lnTo>
                  <a:lnTo>
                    <a:pt x="4961" y="2771"/>
                  </a:lnTo>
                  <a:lnTo>
                    <a:pt x="4973" y="2771"/>
                  </a:lnTo>
                  <a:lnTo>
                    <a:pt x="4979" y="2771"/>
                  </a:lnTo>
                  <a:lnTo>
                    <a:pt x="4992" y="2771"/>
                  </a:lnTo>
                  <a:lnTo>
                    <a:pt x="4997" y="2765"/>
                  </a:lnTo>
                  <a:lnTo>
                    <a:pt x="5003" y="2754"/>
                  </a:lnTo>
                  <a:lnTo>
                    <a:pt x="5003" y="2735"/>
                  </a:lnTo>
                  <a:lnTo>
                    <a:pt x="5009" y="2729"/>
                  </a:lnTo>
                  <a:lnTo>
                    <a:pt x="5015" y="2724"/>
                  </a:lnTo>
                  <a:lnTo>
                    <a:pt x="5022" y="2724"/>
                  </a:lnTo>
                  <a:lnTo>
                    <a:pt x="5028" y="2724"/>
                  </a:lnTo>
                  <a:lnTo>
                    <a:pt x="5033" y="2724"/>
                  </a:lnTo>
                  <a:lnTo>
                    <a:pt x="5045" y="2735"/>
                  </a:lnTo>
                  <a:lnTo>
                    <a:pt x="5051" y="2742"/>
                  </a:lnTo>
                  <a:lnTo>
                    <a:pt x="5058" y="2748"/>
                  </a:lnTo>
                  <a:lnTo>
                    <a:pt x="5069" y="2748"/>
                  </a:lnTo>
                  <a:lnTo>
                    <a:pt x="5075" y="2742"/>
                  </a:lnTo>
                  <a:lnTo>
                    <a:pt x="5100" y="2729"/>
                  </a:lnTo>
                  <a:lnTo>
                    <a:pt x="5111" y="2724"/>
                  </a:lnTo>
                  <a:lnTo>
                    <a:pt x="5117" y="2718"/>
                  </a:lnTo>
                  <a:lnTo>
                    <a:pt x="5117" y="2712"/>
                  </a:lnTo>
                  <a:lnTo>
                    <a:pt x="5117" y="2706"/>
                  </a:lnTo>
                  <a:lnTo>
                    <a:pt x="5111" y="2693"/>
                  </a:lnTo>
                  <a:lnTo>
                    <a:pt x="5100" y="2693"/>
                  </a:lnTo>
                  <a:lnTo>
                    <a:pt x="5100" y="2688"/>
                  </a:lnTo>
                  <a:lnTo>
                    <a:pt x="5100" y="2682"/>
                  </a:lnTo>
                  <a:lnTo>
                    <a:pt x="5111" y="2670"/>
                  </a:lnTo>
                  <a:lnTo>
                    <a:pt x="5123" y="2652"/>
                  </a:lnTo>
                  <a:lnTo>
                    <a:pt x="5123" y="2640"/>
                  </a:lnTo>
                  <a:lnTo>
                    <a:pt x="5123" y="2627"/>
                  </a:lnTo>
                  <a:lnTo>
                    <a:pt x="5130" y="2610"/>
                  </a:lnTo>
                  <a:lnTo>
                    <a:pt x="5130" y="2604"/>
                  </a:lnTo>
                  <a:lnTo>
                    <a:pt x="5130" y="2598"/>
                  </a:lnTo>
                  <a:lnTo>
                    <a:pt x="5141" y="2598"/>
                  </a:lnTo>
                  <a:lnTo>
                    <a:pt x="5147" y="2598"/>
                  </a:lnTo>
                  <a:lnTo>
                    <a:pt x="5159" y="2604"/>
                  </a:lnTo>
                  <a:lnTo>
                    <a:pt x="5166" y="2604"/>
                  </a:lnTo>
                  <a:lnTo>
                    <a:pt x="5171" y="2598"/>
                  </a:lnTo>
                  <a:lnTo>
                    <a:pt x="5171" y="2591"/>
                  </a:lnTo>
                  <a:lnTo>
                    <a:pt x="5177" y="2585"/>
                  </a:lnTo>
                  <a:lnTo>
                    <a:pt x="5183" y="2585"/>
                  </a:lnTo>
                  <a:lnTo>
                    <a:pt x="5189" y="2585"/>
                  </a:lnTo>
                  <a:lnTo>
                    <a:pt x="5202" y="2585"/>
                  </a:lnTo>
                  <a:lnTo>
                    <a:pt x="5207" y="2585"/>
                  </a:lnTo>
                  <a:lnTo>
                    <a:pt x="5213" y="2598"/>
                  </a:lnTo>
                  <a:lnTo>
                    <a:pt x="5213" y="2610"/>
                  </a:lnTo>
                  <a:lnTo>
                    <a:pt x="5219" y="2621"/>
                  </a:lnTo>
                  <a:lnTo>
                    <a:pt x="5231" y="2634"/>
                  </a:lnTo>
                  <a:lnTo>
                    <a:pt x="5238" y="2640"/>
                  </a:lnTo>
                  <a:lnTo>
                    <a:pt x="5274" y="2670"/>
                  </a:lnTo>
                  <a:lnTo>
                    <a:pt x="5291" y="2682"/>
                  </a:lnTo>
                  <a:lnTo>
                    <a:pt x="5310" y="2699"/>
                  </a:lnTo>
                  <a:lnTo>
                    <a:pt x="5321" y="2724"/>
                  </a:lnTo>
                  <a:lnTo>
                    <a:pt x="5327" y="2735"/>
                  </a:lnTo>
                  <a:lnTo>
                    <a:pt x="5351" y="2765"/>
                  </a:lnTo>
                  <a:lnTo>
                    <a:pt x="5357" y="2784"/>
                  </a:lnTo>
                  <a:lnTo>
                    <a:pt x="5363" y="2796"/>
                  </a:lnTo>
                  <a:lnTo>
                    <a:pt x="5357" y="2807"/>
                  </a:lnTo>
                  <a:lnTo>
                    <a:pt x="5351" y="2814"/>
                  </a:lnTo>
                  <a:lnTo>
                    <a:pt x="5351" y="2820"/>
                  </a:lnTo>
                  <a:lnTo>
                    <a:pt x="5351" y="2826"/>
                  </a:lnTo>
                  <a:lnTo>
                    <a:pt x="5357" y="2826"/>
                  </a:lnTo>
                  <a:lnTo>
                    <a:pt x="5369" y="2826"/>
                  </a:lnTo>
                  <a:lnTo>
                    <a:pt x="5375" y="2826"/>
                  </a:lnTo>
                  <a:lnTo>
                    <a:pt x="5387" y="2843"/>
                  </a:lnTo>
                  <a:lnTo>
                    <a:pt x="5393" y="2850"/>
                  </a:lnTo>
                  <a:lnTo>
                    <a:pt x="5399" y="2862"/>
                  </a:lnTo>
                  <a:lnTo>
                    <a:pt x="5399" y="2879"/>
                  </a:lnTo>
                  <a:lnTo>
                    <a:pt x="5405" y="2898"/>
                  </a:lnTo>
                  <a:lnTo>
                    <a:pt x="5405" y="2915"/>
                  </a:lnTo>
                  <a:lnTo>
                    <a:pt x="5423" y="2928"/>
                  </a:lnTo>
                  <a:lnTo>
                    <a:pt x="5429" y="2940"/>
                  </a:lnTo>
                  <a:lnTo>
                    <a:pt x="5435" y="2945"/>
                  </a:lnTo>
                  <a:lnTo>
                    <a:pt x="5441" y="2945"/>
                  </a:lnTo>
                  <a:lnTo>
                    <a:pt x="5441" y="2964"/>
                  </a:lnTo>
                  <a:lnTo>
                    <a:pt x="5446" y="2981"/>
                  </a:lnTo>
                  <a:lnTo>
                    <a:pt x="5446" y="2994"/>
                  </a:lnTo>
                  <a:lnTo>
                    <a:pt x="5454" y="3006"/>
                  </a:lnTo>
                  <a:lnTo>
                    <a:pt x="5459" y="3023"/>
                  </a:lnTo>
                  <a:lnTo>
                    <a:pt x="5459" y="3048"/>
                  </a:lnTo>
                  <a:lnTo>
                    <a:pt x="5465" y="3059"/>
                  </a:lnTo>
                  <a:lnTo>
                    <a:pt x="5471" y="3059"/>
                  </a:lnTo>
                  <a:lnTo>
                    <a:pt x="5477" y="3072"/>
                  </a:lnTo>
                  <a:lnTo>
                    <a:pt x="5477" y="3084"/>
                  </a:lnTo>
                  <a:lnTo>
                    <a:pt x="5477" y="3089"/>
                  </a:lnTo>
                  <a:lnTo>
                    <a:pt x="5482" y="3095"/>
                  </a:lnTo>
                  <a:lnTo>
                    <a:pt x="5482" y="3102"/>
                  </a:lnTo>
                  <a:lnTo>
                    <a:pt x="5490" y="3102"/>
                  </a:lnTo>
                  <a:lnTo>
                    <a:pt x="5501" y="3095"/>
                  </a:lnTo>
                  <a:lnTo>
                    <a:pt x="5507" y="3095"/>
                  </a:lnTo>
                  <a:lnTo>
                    <a:pt x="5507" y="3084"/>
                  </a:lnTo>
                  <a:lnTo>
                    <a:pt x="5501" y="3084"/>
                  </a:lnTo>
                  <a:lnTo>
                    <a:pt x="5507" y="3078"/>
                  </a:lnTo>
                  <a:lnTo>
                    <a:pt x="5513" y="3072"/>
                  </a:lnTo>
                  <a:lnTo>
                    <a:pt x="5518" y="3066"/>
                  </a:lnTo>
                  <a:lnTo>
                    <a:pt x="5531" y="3059"/>
                  </a:lnTo>
                  <a:lnTo>
                    <a:pt x="5562" y="3036"/>
                  </a:lnTo>
                  <a:lnTo>
                    <a:pt x="5567" y="3030"/>
                  </a:lnTo>
                  <a:lnTo>
                    <a:pt x="5573" y="3017"/>
                  </a:lnTo>
                  <a:lnTo>
                    <a:pt x="5573" y="3006"/>
                  </a:lnTo>
                  <a:lnTo>
                    <a:pt x="5567" y="3006"/>
                  </a:lnTo>
                  <a:lnTo>
                    <a:pt x="5562" y="3006"/>
                  </a:lnTo>
                  <a:lnTo>
                    <a:pt x="5554" y="3006"/>
                  </a:lnTo>
                  <a:lnTo>
                    <a:pt x="5554" y="3000"/>
                  </a:lnTo>
                  <a:lnTo>
                    <a:pt x="5549" y="2987"/>
                  </a:lnTo>
                  <a:lnTo>
                    <a:pt x="5549" y="2964"/>
                  </a:lnTo>
                  <a:lnTo>
                    <a:pt x="5549" y="2934"/>
                  </a:lnTo>
                  <a:lnTo>
                    <a:pt x="5549" y="2915"/>
                  </a:lnTo>
                  <a:lnTo>
                    <a:pt x="5554" y="2904"/>
                  </a:lnTo>
                  <a:lnTo>
                    <a:pt x="5562" y="2892"/>
                  </a:lnTo>
                  <a:lnTo>
                    <a:pt x="5573" y="2886"/>
                  </a:lnTo>
                  <a:lnTo>
                    <a:pt x="5573" y="2879"/>
                  </a:lnTo>
                  <a:lnTo>
                    <a:pt x="5573" y="2868"/>
                  </a:lnTo>
                  <a:lnTo>
                    <a:pt x="5567" y="2868"/>
                  </a:lnTo>
                  <a:lnTo>
                    <a:pt x="5554" y="2868"/>
                  </a:lnTo>
                  <a:lnTo>
                    <a:pt x="5549" y="2868"/>
                  </a:lnTo>
                  <a:lnTo>
                    <a:pt x="5543" y="2862"/>
                  </a:lnTo>
                  <a:lnTo>
                    <a:pt x="5537" y="2837"/>
                  </a:lnTo>
                  <a:lnTo>
                    <a:pt x="5531" y="2826"/>
                  </a:lnTo>
                  <a:lnTo>
                    <a:pt x="5531" y="2820"/>
                  </a:lnTo>
                  <a:lnTo>
                    <a:pt x="5526" y="2820"/>
                  </a:lnTo>
                  <a:lnTo>
                    <a:pt x="5518" y="2820"/>
                  </a:lnTo>
                  <a:lnTo>
                    <a:pt x="5507" y="2820"/>
                  </a:lnTo>
                  <a:lnTo>
                    <a:pt x="5501" y="2820"/>
                  </a:lnTo>
                  <a:lnTo>
                    <a:pt x="5501" y="2814"/>
                  </a:lnTo>
                  <a:lnTo>
                    <a:pt x="5507" y="2807"/>
                  </a:lnTo>
                  <a:lnTo>
                    <a:pt x="5518" y="2790"/>
                  </a:lnTo>
                  <a:lnTo>
                    <a:pt x="5531" y="2778"/>
                  </a:lnTo>
                  <a:lnTo>
                    <a:pt x="5543" y="2765"/>
                  </a:lnTo>
                  <a:lnTo>
                    <a:pt x="5549" y="2765"/>
                  </a:lnTo>
                  <a:lnTo>
                    <a:pt x="5562" y="2765"/>
                  </a:lnTo>
                  <a:lnTo>
                    <a:pt x="5573" y="2765"/>
                  </a:lnTo>
                  <a:lnTo>
                    <a:pt x="5573" y="2760"/>
                  </a:lnTo>
                  <a:lnTo>
                    <a:pt x="5573" y="2754"/>
                  </a:lnTo>
                  <a:lnTo>
                    <a:pt x="5573" y="2742"/>
                  </a:lnTo>
                  <a:lnTo>
                    <a:pt x="5573" y="2729"/>
                  </a:lnTo>
                  <a:lnTo>
                    <a:pt x="5579" y="2724"/>
                  </a:lnTo>
                  <a:lnTo>
                    <a:pt x="5585" y="2724"/>
                  </a:lnTo>
                  <a:lnTo>
                    <a:pt x="5590" y="2718"/>
                  </a:lnTo>
                  <a:lnTo>
                    <a:pt x="5598" y="2712"/>
                  </a:lnTo>
                  <a:lnTo>
                    <a:pt x="5603" y="2699"/>
                  </a:lnTo>
                  <a:lnTo>
                    <a:pt x="5603" y="2682"/>
                  </a:lnTo>
                  <a:lnTo>
                    <a:pt x="5603" y="2676"/>
                  </a:lnTo>
                  <a:lnTo>
                    <a:pt x="5609" y="2670"/>
                  </a:lnTo>
                  <a:lnTo>
                    <a:pt x="5639" y="2646"/>
                  </a:lnTo>
                  <a:lnTo>
                    <a:pt x="5639" y="2640"/>
                  </a:lnTo>
                  <a:lnTo>
                    <a:pt x="5626" y="2634"/>
                  </a:lnTo>
                  <a:lnTo>
                    <a:pt x="5621" y="2634"/>
                  </a:lnTo>
                  <a:lnTo>
                    <a:pt x="5609" y="2634"/>
                  </a:lnTo>
                  <a:lnTo>
                    <a:pt x="5598" y="2627"/>
                  </a:lnTo>
                  <a:lnTo>
                    <a:pt x="5590" y="2621"/>
                  </a:lnTo>
                  <a:lnTo>
                    <a:pt x="5598" y="2616"/>
                  </a:lnTo>
                  <a:lnTo>
                    <a:pt x="5598" y="2610"/>
                  </a:lnTo>
                  <a:lnTo>
                    <a:pt x="5609" y="2604"/>
                  </a:lnTo>
                  <a:lnTo>
                    <a:pt x="5621" y="2598"/>
                  </a:lnTo>
                  <a:lnTo>
                    <a:pt x="5626" y="2598"/>
                  </a:lnTo>
                  <a:lnTo>
                    <a:pt x="5634" y="2591"/>
                  </a:lnTo>
                  <a:lnTo>
                    <a:pt x="5639" y="2591"/>
                  </a:lnTo>
                  <a:lnTo>
                    <a:pt x="5634" y="2585"/>
                  </a:lnTo>
                  <a:lnTo>
                    <a:pt x="5626" y="2585"/>
                  </a:lnTo>
                  <a:lnTo>
                    <a:pt x="5626" y="2580"/>
                  </a:lnTo>
                  <a:lnTo>
                    <a:pt x="5621" y="2580"/>
                  </a:lnTo>
                  <a:lnTo>
                    <a:pt x="5626" y="2562"/>
                  </a:lnTo>
                  <a:lnTo>
                    <a:pt x="5639" y="2555"/>
                  </a:lnTo>
                  <a:lnTo>
                    <a:pt x="5645" y="2549"/>
                  </a:lnTo>
                  <a:lnTo>
                    <a:pt x="5670" y="2544"/>
                  </a:lnTo>
                  <a:lnTo>
                    <a:pt x="5687" y="2538"/>
                  </a:lnTo>
                  <a:lnTo>
                    <a:pt x="5717" y="2532"/>
                  </a:lnTo>
                  <a:lnTo>
                    <a:pt x="5734" y="2526"/>
                  </a:lnTo>
                  <a:lnTo>
                    <a:pt x="5778" y="2502"/>
                  </a:lnTo>
                  <a:lnTo>
                    <a:pt x="5806" y="2472"/>
                  </a:lnTo>
                  <a:lnTo>
                    <a:pt x="5814" y="2460"/>
                  </a:lnTo>
                  <a:lnTo>
                    <a:pt x="5831" y="2460"/>
                  </a:lnTo>
                  <a:lnTo>
                    <a:pt x="5837" y="2441"/>
                  </a:lnTo>
                  <a:lnTo>
                    <a:pt x="5842" y="2436"/>
                  </a:lnTo>
                  <a:lnTo>
                    <a:pt x="5861" y="2400"/>
                  </a:lnTo>
                  <a:lnTo>
                    <a:pt x="5867" y="2388"/>
                  </a:lnTo>
                  <a:lnTo>
                    <a:pt x="5873" y="2375"/>
                  </a:lnTo>
                  <a:lnTo>
                    <a:pt x="5878" y="2369"/>
                  </a:lnTo>
                  <a:lnTo>
                    <a:pt x="5891" y="2364"/>
                  </a:lnTo>
                  <a:lnTo>
                    <a:pt x="5897" y="2364"/>
                  </a:lnTo>
                  <a:lnTo>
                    <a:pt x="5903" y="2364"/>
                  </a:lnTo>
                  <a:lnTo>
                    <a:pt x="5914" y="2339"/>
                  </a:lnTo>
                  <a:lnTo>
                    <a:pt x="5927" y="2333"/>
                  </a:lnTo>
                  <a:lnTo>
                    <a:pt x="5933" y="2333"/>
                  </a:lnTo>
                  <a:lnTo>
                    <a:pt x="5939" y="2333"/>
                  </a:lnTo>
                  <a:lnTo>
                    <a:pt x="5939" y="2339"/>
                  </a:lnTo>
                  <a:lnTo>
                    <a:pt x="5939" y="2352"/>
                  </a:lnTo>
                  <a:lnTo>
                    <a:pt x="5939" y="2358"/>
                  </a:lnTo>
                  <a:lnTo>
                    <a:pt x="5939" y="2364"/>
                  </a:lnTo>
                  <a:lnTo>
                    <a:pt x="5958" y="2364"/>
                  </a:lnTo>
                  <a:lnTo>
                    <a:pt x="5986" y="2375"/>
                  </a:lnTo>
                  <a:lnTo>
                    <a:pt x="6011" y="2382"/>
                  </a:lnTo>
                  <a:lnTo>
                    <a:pt x="6022" y="2388"/>
                  </a:lnTo>
                  <a:lnTo>
                    <a:pt x="6035" y="2388"/>
                  </a:lnTo>
                  <a:lnTo>
                    <a:pt x="6041" y="2400"/>
                  </a:lnTo>
                  <a:lnTo>
                    <a:pt x="6047" y="2405"/>
                  </a:lnTo>
                  <a:lnTo>
                    <a:pt x="6047" y="2411"/>
                  </a:lnTo>
                  <a:lnTo>
                    <a:pt x="6047" y="2418"/>
                  </a:lnTo>
                  <a:lnTo>
                    <a:pt x="6058" y="2430"/>
                  </a:lnTo>
                  <a:lnTo>
                    <a:pt x="6066" y="2430"/>
                  </a:lnTo>
                  <a:lnTo>
                    <a:pt x="6077" y="2436"/>
                  </a:lnTo>
                  <a:lnTo>
                    <a:pt x="6077" y="2460"/>
                  </a:lnTo>
                  <a:lnTo>
                    <a:pt x="6071" y="2477"/>
                  </a:lnTo>
                  <a:lnTo>
                    <a:pt x="6066" y="2496"/>
                  </a:lnTo>
                  <a:lnTo>
                    <a:pt x="6053" y="2526"/>
                  </a:lnTo>
                  <a:lnTo>
                    <a:pt x="6035" y="2555"/>
                  </a:lnTo>
                  <a:lnTo>
                    <a:pt x="6011" y="2580"/>
                  </a:lnTo>
                  <a:lnTo>
                    <a:pt x="6005" y="2591"/>
                  </a:lnTo>
                  <a:lnTo>
                    <a:pt x="5994" y="2604"/>
                  </a:lnTo>
                  <a:lnTo>
                    <a:pt x="5950" y="2634"/>
                  </a:lnTo>
                  <a:lnTo>
                    <a:pt x="5939" y="2646"/>
                  </a:lnTo>
                  <a:lnTo>
                    <a:pt x="5939" y="2657"/>
                  </a:lnTo>
                  <a:lnTo>
                    <a:pt x="5939" y="2676"/>
                  </a:lnTo>
                  <a:lnTo>
                    <a:pt x="5945" y="2699"/>
                  </a:lnTo>
                  <a:lnTo>
                    <a:pt x="5950" y="2718"/>
                  </a:lnTo>
                  <a:lnTo>
                    <a:pt x="5958" y="2724"/>
                  </a:lnTo>
                  <a:lnTo>
                    <a:pt x="5958" y="2735"/>
                  </a:lnTo>
                  <a:lnTo>
                    <a:pt x="5950" y="2765"/>
                  </a:lnTo>
                  <a:lnTo>
                    <a:pt x="5939" y="2790"/>
                  </a:lnTo>
                  <a:lnTo>
                    <a:pt x="5927" y="2820"/>
                  </a:lnTo>
                  <a:lnTo>
                    <a:pt x="5922" y="2837"/>
                  </a:lnTo>
                  <a:lnTo>
                    <a:pt x="5922" y="2850"/>
                  </a:lnTo>
                  <a:lnTo>
                    <a:pt x="5914" y="2850"/>
                  </a:lnTo>
                  <a:lnTo>
                    <a:pt x="5897" y="2862"/>
                  </a:lnTo>
                  <a:lnTo>
                    <a:pt x="5886" y="2868"/>
                  </a:lnTo>
                  <a:lnTo>
                    <a:pt x="5878" y="2868"/>
                  </a:lnTo>
                  <a:lnTo>
                    <a:pt x="5878" y="2873"/>
                  </a:lnTo>
                  <a:lnTo>
                    <a:pt x="5873" y="2904"/>
                  </a:lnTo>
                  <a:lnTo>
                    <a:pt x="5873" y="2928"/>
                  </a:lnTo>
                  <a:lnTo>
                    <a:pt x="5873" y="2945"/>
                  </a:lnTo>
                  <a:lnTo>
                    <a:pt x="5861" y="2958"/>
                  </a:lnTo>
                  <a:lnTo>
                    <a:pt x="5861" y="2964"/>
                  </a:lnTo>
                  <a:lnTo>
                    <a:pt x="5855" y="2976"/>
                  </a:lnTo>
                  <a:lnTo>
                    <a:pt x="5850" y="2981"/>
                  </a:lnTo>
                  <a:lnTo>
                    <a:pt x="5837" y="3000"/>
                  </a:lnTo>
                  <a:lnTo>
                    <a:pt x="5831" y="3023"/>
                  </a:lnTo>
                  <a:lnTo>
                    <a:pt x="5814" y="3048"/>
                  </a:lnTo>
                  <a:lnTo>
                    <a:pt x="5806" y="3059"/>
                  </a:lnTo>
                  <a:lnTo>
                    <a:pt x="5801" y="3078"/>
                  </a:lnTo>
                  <a:lnTo>
                    <a:pt x="5801" y="3084"/>
                  </a:lnTo>
                  <a:lnTo>
                    <a:pt x="5795" y="3102"/>
                  </a:lnTo>
                  <a:lnTo>
                    <a:pt x="5801" y="3114"/>
                  </a:lnTo>
                  <a:lnTo>
                    <a:pt x="5801" y="3125"/>
                  </a:lnTo>
                  <a:lnTo>
                    <a:pt x="5806" y="3144"/>
                  </a:lnTo>
                  <a:lnTo>
                    <a:pt x="5819" y="3161"/>
                  </a:lnTo>
                  <a:lnTo>
                    <a:pt x="5825" y="3174"/>
                  </a:lnTo>
                  <a:lnTo>
                    <a:pt x="5825" y="3180"/>
                  </a:lnTo>
                  <a:lnTo>
                    <a:pt x="5825" y="3197"/>
                  </a:lnTo>
                  <a:lnTo>
                    <a:pt x="5819" y="3210"/>
                  </a:lnTo>
                  <a:lnTo>
                    <a:pt x="5814" y="3216"/>
                  </a:lnTo>
                  <a:lnTo>
                    <a:pt x="5789" y="3228"/>
                  </a:lnTo>
                  <a:lnTo>
                    <a:pt x="5778" y="3239"/>
                  </a:lnTo>
                  <a:lnTo>
                    <a:pt x="5765" y="3252"/>
                  </a:lnTo>
                  <a:lnTo>
                    <a:pt x="5759" y="3269"/>
                  </a:lnTo>
                  <a:lnTo>
                    <a:pt x="5759" y="3282"/>
                  </a:lnTo>
                  <a:lnTo>
                    <a:pt x="5759" y="3288"/>
                  </a:lnTo>
                  <a:lnTo>
                    <a:pt x="5759" y="3300"/>
                  </a:lnTo>
                  <a:lnTo>
                    <a:pt x="5753" y="3311"/>
                  </a:lnTo>
                  <a:lnTo>
                    <a:pt x="5747" y="3318"/>
                  </a:lnTo>
                  <a:lnTo>
                    <a:pt x="5742" y="3324"/>
                  </a:lnTo>
                  <a:lnTo>
                    <a:pt x="5742" y="3318"/>
                  </a:lnTo>
                  <a:lnTo>
                    <a:pt x="5729" y="3318"/>
                  </a:lnTo>
                  <a:lnTo>
                    <a:pt x="5723" y="3318"/>
                  </a:lnTo>
                  <a:lnTo>
                    <a:pt x="5723" y="3324"/>
                  </a:lnTo>
                  <a:lnTo>
                    <a:pt x="5723" y="3330"/>
                  </a:lnTo>
                  <a:lnTo>
                    <a:pt x="5717" y="3336"/>
                  </a:lnTo>
                  <a:lnTo>
                    <a:pt x="5711" y="3336"/>
                  </a:lnTo>
                  <a:lnTo>
                    <a:pt x="5698" y="3336"/>
                  </a:lnTo>
                  <a:lnTo>
                    <a:pt x="5687" y="3336"/>
                  </a:lnTo>
                  <a:lnTo>
                    <a:pt x="5681" y="3347"/>
                  </a:lnTo>
                  <a:lnTo>
                    <a:pt x="5675" y="3354"/>
                  </a:lnTo>
                  <a:lnTo>
                    <a:pt x="5670" y="3366"/>
                  </a:lnTo>
                  <a:lnTo>
                    <a:pt x="5670" y="3372"/>
                  </a:lnTo>
                  <a:lnTo>
                    <a:pt x="5662" y="3372"/>
                  </a:lnTo>
                  <a:lnTo>
                    <a:pt x="5657" y="3372"/>
                  </a:lnTo>
                  <a:lnTo>
                    <a:pt x="5645" y="3372"/>
                  </a:lnTo>
                  <a:lnTo>
                    <a:pt x="5639" y="3377"/>
                  </a:lnTo>
                  <a:lnTo>
                    <a:pt x="5626" y="3390"/>
                  </a:lnTo>
                  <a:lnTo>
                    <a:pt x="5621" y="3396"/>
                  </a:lnTo>
                  <a:lnTo>
                    <a:pt x="5615" y="3402"/>
                  </a:lnTo>
                  <a:lnTo>
                    <a:pt x="5615" y="3413"/>
                  </a:lnTo>
                  <a:lnTo>
                    <a:pt x="5603" y="3419"/>
                  </a:lnTo>
                  <a:lnTo>
                    <a:pt x="5590" y="3419"/>
                  </a:lnTo>
                  <a:lnTo>
                    <a:pt x="5585" y="3413"/>
                  </a:lnTo>
                  <a:lnTo>
                    <a:pt x="5573" y="3408"/>
                  </a:lnTo>
                  <a:lnTo>
                    <a:pt x="5567" y="3402"/>
                  </a:lnTo>
                  <a:lnTo>
                    <a:pt x="5562" y="3402"/>
                  </a:lnTo>
                  <a:lnTo>
                    <a:pt x="5554" y="3413"/>
                  </a:lnTo>
                  <a:lnTo>
                    <a:pt x="5562" y="3419"/>
                  </a:lnTo>
                  <a:lnTo>
                    <a:pt x="5562" y="3432"/>
                  </a:lnTo>
                  <a:lnTo>
                    <a:pt x="5562" y="3444"/>
                  </a:lnTo>
                  <a:lnTo>
                    <a:pt x="5562" y="3455"/>
                  </a:lnTo>
                  <a:lnTo>
                    <a:pt x="5554" y="3455"/>
                  </a:lnTo>
                  <a:lnTo>
                    <a:pt x="5543" y="3462"/>
                  </a:lnTo>
                  <a:lnTo>
                    <a:pt x="5526" y="3468"/>
                  </a:lnTo>
                  <a:lnTo>
                    <a:pt x="5501" y="3474"/>
                  </a:lnTo>
                  <a:lnTo>
                    <a:pt x="5490" y="3474"/>
                  </a:lnTo>
                  <a:lnTo>
                    <a:pt x="5477" y="3474"/>
                  </a:lnTo>
                  <a:lnTo>
                    <a:pt x="5477" y="3468"/>
                  </a:lnTo>
                  <a:lnTo>
                    <a:pt x="5477" y="3455"/>
                  </a:lnTo>
                  <a:lnTo>
                    <a:pt x="5477" y="3449"/>
                  </a:lnTo>
                  <a:lnTo>
                    <a:pt x="5477" y="3432"/>
                  </a:lnTo>
                  <a:lnTo>
                    <a:pt x="5477" y="3426"/>
                  </a:lnTo>
                  <a:lnTo>
                    <a:pt x="5471" y="3419"/>
                  </a:lnTo>
                  <a:lnTo>
                    <a:pt x="5465" y="3413"/>
                  </a:lnTo>
                  <a:lnTo>
                    <a:pt x="5465" y="3402"/>
                  </a:lnTo>
                  <a:lnTo>
                    <a:pt x="5465" y="3396"/>
                  </a:lnTo>
                  <a:lnTo>
                    <a:pt x="5459" y="3390"/>
                  </a:lnTo>
                  <a:lnTo>
                    <a:pt x="5446" y="3383"/>
                  </a:lnTo>
                  <a:lnTo>
                    <a:pt x="5446" y="3390"/>
                  </a:lnTo>
                  <a:lnTo>
                    <a:pt x="5446" y="3396"/>
                  </a:lnTo>
                  <a:lnTo>
                    <a:pt x="5454" y="3413"/>
                  </a:lnTo>
                  <a:lnTo>
                    <a:pt x="5454" y="3419"/>
                  </a:lnTo>
                  <a:lnTo>
                    <a:pt x="5454" y="3432"/>
                  </a:lnTo>
                  <a:lnTo>
                    <a:pt x="5446" y="3444"/>
                  </a:lnTo>
                  <a:lnTo>
                    <a:pt x="5441" y="3444"/>
                  </a:lnTo>
                  <a:lnTo>
                    <a:pt x="5435" y="3444"/>
                  </a:lnTo>
                  <a:lnTo>
                    <a:pt x="5423" y="3432"/>
                  </a:lnTo>
                  <a:lnTo>
                    <a:pt x="5423" y="3419"/>
                  </a:lnTo>
                  <a:lnTo>
                    <a:pt x="5423" y="3402"/>
                  </a:lnTo>
                  <a:lnTo>
                    <a:pt x="5423" y="3396"/>
                  </a:lnTo>
                  <a:lnTo>
                    <a:pt x="5423" y="3390"/>
                  </a:lnTo>
                  <a:lnTo>
                    <a:pt x="5405" y="3383"/>
                  </a:lnTo>
                  <a:lnTo>
                    <a:pt x="5399" y="3390"/>
                  </a:lnTo>
                  <a:lnTo>
                    <a:pt x="5393" y="3402"/>
                  </a:lnTo>
                  <a:lnTo>
                    <a:pt x="5393" y="3408"/>
                  </a:lnTo>
                  <a:lnTo>
                    <a:pt x="5393" y="3413"/>
                  </a:lnTo>
                  <a:lnTo>
                    <a:pt x="5399" y="3432"/>
                  </a:lnTo>
                  <a:lnTo>
                    <a:pt x="5405" y="3438"/>
                  </a:lnTo>
                  <a:lnTo>
                    <a:pt x="5405" y="3444"/>
                  </a:lnTo>
                  <a:lnTo>
                    <a:pt x="5423" y="3455"/>
                  </a:lnTo>
                  <a:lnTo>
                    <a:pt x="5423" y="3468"/>
                  </a:lnTo>
                  <a:lnTo>
                    <a:pt x="5423" y="3474"/>
                  </a:lnTo>
                  <a:lnTo>
                    <a:pt x="5429" y="3480"/>
                  </a:lnTo>
                  <a:lnTo>
                    <a:pt x="5441" y="3491"/>
                  </a:lnTo>
                  <a:lnTo>
                    <a:pt x="5454" y="3498"/>
                  </a:lnTo>
                  <a:lnTo>
                    <a:pt x="5482" y="3504"/>
                  </a:lnTo>
                  <a:lnTo>
                    <a:pt x="5507" y="3510"/>
                  </a:lnTo>
                  <a:lnTo>
                    <a:pt x="5526" y="3516"/>
                  </a:lnTo>
                  <a:lnTo>
                    <a:pt x="5537" y="3527"/>
                  </a:lnTo>
                  <a:lnTo>
                    <a:pt x="5549" y="3540"/>
                  </a:lnTo>
                  <a:lnTo>
                    <a:pt x="5562" y="3552"/>
                  </a:lnTo>
                  <a:lnTo>
                    <a:pt x="5573" y="3552"/>
                  </a:lnTo>
                  <a:lnTo>
                    <a:pt x="5579" y="3540"/>
                  </a:lnTo>
                  <a:lnTo>
                    <a:pt x="5598" y="3527"/>
                  </a:lnTo>
                  <a:lnTo>
                    <a:pt x="5603" y="3516"/>
                  </a:lnTo>
                  <a:lnTo>
                    <a:pt x="5609" y="3510"/>
                  </a:lnTo>
                  <a:lnTo>
                    <a:pt x="5615" y="3510"/>
                  </a:lnTo>
                  <a:lnTo>
                    <a:pt x="5626" y="3504"/>
                  </a:lnTo>
                  <a:lnTo>
                    <a:pt x="5645" y="3498"/>
                  </a:lnTo>
                  <a:lnTo>
                    <a:pt x="5670" y="3491"/>
                  </a:lnTo>
                  <a:lnTo>
                    <a:pt x="5693" y="3491"/>
                  </a:lnTo>
                  <a:lnTo>
                    <a:pt x="5711" y="3485"/>
                  </a:lnTo>
                  <a:lnTo>
                    <a:pt x="5717" y="3474"/>
                  </a:lnTo>
                  <a:lnTo>
                    <a:pt x="5734" y="3462"/>
                  </a:lnTo>
                  <a:lnTo>
                    <a:pt x="5742" y="3449"/>
                  </a:lnTo>
                  <a:lnTo>
                    <a:pt x="5747" y="3444"/>
                  </a:lnTo>
                  <a:lnTo>
                    <a:pt x="5770" y="3413"/>
                  </a:lnTo>
                  <a:lnTo>
                    <a:pt x="5783" y="3402"/>
                  </a:lnTo>
                  <a:lnTo>
                    <a:pt x="5801" y="3390"/>
                  </a:lnTo>
                  <a:lnTo>
                    <a:pt x="5837" y="3372"/>
                  </a:lnTo>
                  <a:lnTo>
                    <a:pt x="5850" y="3366"/>
                  </a:lnTo>
                  <a:lnTo>
                    <a:pt x="5855" y="3354"/>
                  </a:lnTo>
                  <a:lnTo>
                    <a:pt x="5861" y="3336"/>
                  </a:lnTo>
                  <a:lnTo>
                    <a:pt x="5861" y="3324"/>
                  </a:lnTo>
                  <a:lnTo>
                    <a:pt x="5867" y="3300"/>
                  </a:lnTo>
                  <a:lnTo>
                    <a:pt x="5867" y="3282"/>
                  </a:lnTo>
                  <a:lnTo>
                    <a:pt x="5861" y="3258"/>
                  </a:lnTo>
                  <a:lnTo>
                    <a:pt x="5861" y="3252"/>
                  </a:lnTo>
                  <a:lnTo>
                    <a:pt x="5867" y="3239"/>
                  </a:lnTo>
                  <a:lnTo>
                    <a:pt x="5873" y="3233"/>
                  </a:lnTo>
                  <a:lnTo>
                    <a:pt x="5878" y="3228"/>
                  </a:lnTo>
                  <a:lnTo>
                    <a:pt x="5891" y="3222"/>
                  </a:lnTo>
                  <a:lnTo>
                    <a:pt x="5897" y="3216"/>
                  </a:lnTo>
                  <a:lnTo>
                    <a:pt x="5897" y="3210"/>
                  </a:lnTo>
                  <a:lnTo>
                    <a:pt x="5897" y="3197"/>
                  </a:lnTo>
                  <a:lnTo>
                    <a:pt x="5903" y="3197"/>
                  </a:lnTo>
                  <a:lnTo>
                    <a:pt x="5909" y="3192"/>
                  </a:lnTo>
                  <a:lnTo>
                    <a:pt x="5922" y="3180"/>
                  </a:lnTo>
                  <a:lnTo>
                    <a:pt x="5939" y="3180"/>
                  </a:lnTo>
                  <a:lnTo>
                    <a:pt x="5969" y="3180"/>
                  </a:lnTo>
                  <a:lnTo>
                    <a:pt x="5986" y="3180"/>
                  </a:lnTo>
                  <a:lnTo>
                    <a:pt x="6005" y="3180"/>
                  </a:lnTo>
                  <a:lnTo>
                    <a:pt x="6017" y="3180"/>
                  </a:lnTo>
                  <a:lnTo>
                    <a:pt x="6030" y="3180"/>
                  </a:lnTo>
                  <a:lnTo>
                    <a:pt x="6035" y="3180"/>
                  </a:lnTo>
                  <a:lnTo>
                    <a:pt x="6035" y="3197"/>
                  </a:lnTo>
                  <a:lnTo>
                    <a:pt x="6041" y="3203"/>
                  </a:lnTo>
                  <a:lnTo>
                    <a:pt x="6041" y="3222"/>
                  </a:lnTo>
                  <a:lnTo>
                    <a:pt x="6035" y="3239"/>
                  </a:lnTo>
                  <a:lnTo>
                    <a:pt x="6035" y="3252"/>
                  </a:lnTo>
                  <a:lnTo>
                    <a:pt x="6035" y="3264"/>
                  </a:lnTo>
                  <a:lnTo>
                    <a:pt x="6047" y="3275"/>
                  </a:lnTo>
                  <a:lnTo>
                    <a:pt x="6053" y="3282"/>
                  </a:lnTo>
                  <a:lnTo>
                    <a:pt x="6058" y="3288"/>
                  </a:lnTo>
                  <a:lnTo>
                    <a:pt x="6058" y="3300"/>
                  </a:lnTo>
                  <a:lnTo>
                    <a:pt x="6053" y="3311"/>
                  </a:lnTo>
                  <a:lnTo>
                    <a:pt x="6047" y="3336"/>
                  </a:lnTo>
                  <a:lnTo>
                    <a:pt x="6047" y="3341"/>
                  </a:lnTo>
                  <a:lnTo>
                    <a:pt x="6047" y="3347"/>
                  </a:lnTo>
                  <a:lnTo>
                    <a:pt x="6047" y="3354"/>
                  </a:lnTo>
                  <a:lnTo>
                    <a:pt x="6035" y="3372"/>
                  </a:lnTo>
                  <a:lnTo>
                    <a:pt x="6022" y="3383"/>
                  </a:lnTo>
                  <a:lnTo>
                    <a:pt x="6005" y="3419"/>
                  </a:lnTo>
                  <a:lnTo>
                    <a:pt x="6005" y="3432"/>
                  </a:lnTo>
                  <a:lnTo>
                    <a:pt x="6011" y="3444"/>
                  </a:lnTo>
                  <a:lnTo>
                    <a:pt x="6022" y="3468"/>
                  </a:lnTo>
                  <a:lnTo>
                    <a:pt x="6041" y="3480"/>
                  </a:lnTo>
                  <a:lnTo>
                    <a:pt x="6058" y="3491"/>
                  </a:lnTo>
                  <a:lnTo>
                    <a:pt x="6107" y="3498"/>
                  </a:lnTo>
                  <a:lnTo>
                    <a:pt x="6107" y="3491"/>
                  </a:lnTo>
                  <a:lnTo>
                    <a:pt x="6107" y="3485"/>
                  </a:lnTo>
                  <a:lnTo>
                    <a:pt x="6102" y="3480"/>
                  </a:lnTo>
                  <a:lnTo>
                    <a:pt x="6089" y="3474"/>
                  </a:lnTo>
                  <a:lnTo>
                    <a:pt x="6077" y="3474"/>
                  </a:lnTo>
                  <a:lnTo>
                    <a:pt x="6066" y="3468"/>
                  </a:lnTo>
                  <a:lnTo>
                    <a:pt x="6058" y="3462"/>
                  </a:lnTo>
                  <a:lnTo>
                    <a:pt x="6047" y="3455"/>
                  </a:lnTo>
                  <a:lnTo>
                    <a:pt x="6035" y="3444"/>
                  </a:lnTo>
                  <a:lnTo>
                    <a:pt x="6035" y="3438"/>
                  </a:lnTo>
                  <a:lnTo>
                    <a:pt x="6035" y="3432"/>
                  </a:lnTo>
                  <a:lnTo>
                    <a:pt x="6035" y="3408"/>
                  </a:lnTo>
                  <a:lnTo>
                    <a:pt x="6047" y="3396"/>
                  </a:lnTo>
                  <a:lnTo>
                    <a:pt x="6047" y="3390"/>
                  </a:lnTo>
                  <a:lnTo>
                    <a:pt x="6047" y="3377"/>
                  </a:lnTo>
                  <a:lnTo>
                    <a:pt x="6058" y="3372"/>
                  </a:lnTo>
                  <a:lnTo>
                    <a:pt x="6058" y="3366"/>
                  </a:lnTo>
                  <a:lnTo>
                    <a:pt x="6066" y="3366"/>
                  </a:lnTo>
                  <a:lnTo>
                    <a:pt x="6077" y="3360"/>
                  </a:lnTo>
                  <a:lnTo>
                    <a:pt x="6077" y="3366"/>
                  </a:lnTo>
                  <a:lnTo>
                    <a:pt x="6089" y="3366"/>
                  </a:lnTo>
                  <a:lnTo>
                    <a:pt x="6094" y="3360"/>
                  </a:lnTo>
                  <a:lnTo>
                    <a:pt x="6102" y="3354"/>
                  </a:lnTo>
                  <a:lnTo>
                    <a:pt x="6102" y="3336"/>
                  </a:lnTo>
                  <a:lnTo>
                    <a:pt x="6102" y="3318"/>
                  </a:lnTo>
                  <a:lnTo>
                    <a:pt x="6094" y="3294"/>
                  </a:lnTo>
                  <a:lnTo>
                    <a:pt x="6094" y="3264"/>
                  </a:lnTo>
                  <a:lnTo>
                    <a:pt x="6102" y="3239"/>
                  </a:lnTo>
                  <a:lnTo>
                    <a:pt x="6094" y="3233"/>
                  </a:lnTo>
                  <a:lnTo>
                    <a:pt x="6089" y="3228"/>
                  </a:lnTo>
                  <a:lnTo>
                    <a:pt x="6077" y="3210"/>
                  </a:lnTo>
                  <a:lnTo>
                    <a:pt x="6077" y="3197"/>
                  </a:lnTo>
                  <a:lnTo>
                    <a:pt x="6071" y="3197"/>
                  </a:lnTo>
                  <a:lnTo>
                    <a:pt x="6058" y="3167"/>
                  </a:lnTo>
                  <a:lnTo>
                    <a:pt x="6035" y="3156"/>
                  </a:lnTo>
                  <a:lnTo>
                    <a:pt x="6022" y="3138"/>
                  </a:lnTo>
                  <a:lnTo>
                    <a:pt x="6005" y="3125"/>
                  </a:lnTo>
                  <a:lnTo>
                    <a:pt x="5994" y="3125"/>
                  </a:lnTo>
                  <a:lnTo>
                    <a:pt x="5986" y="3125"/>
                  </a:lnTo>
                  <a:lnTo>
                    <a:pt x="5969" y="3131"/>
                  </a:lnTo>
                  <a:lnTo>
                    <a:pt x="5950" y="3131"/>
                  </a:lnTo>
                  <a:lnTo>
                    <a:pt x="5939" y="3131"/>
                  </a:lnTo>
                  <a:lnTo>
                    <a:pt x="5927" y="3125"/>
                  </a:lnTo>
                  <a:lnTo>
                    <a:pt x="5922" y="3125"/>
                  </a:lnTo>
                  <a:lnTo>
                    <a:pt x="5909" y="3114"/>
                  </a:lnTo>
                  <a:lnTo>
                    <a:pt x="5903" y="3114"/>
                  </a:lnTo>
                  <a:lnTo>
                    <a:pt x="5897" y="3114"/>
                  </a:lnTo>
                  <a:lnTo>
                    <a:pt x="5886" y="3114"/>
                  </a:lnTo>
                  <a:lnTo>
                    <a:pt x="5878" y="3114"/>
                  </a:lnTo>
                  <a:lnTo>
                    <a:pt x="5878" y="3108"/>
                  </a:lnTo>
                  <a:lnTo>
                    <a:pt x="5878" y="3095"/>
                  </a:lnTo>
                  <a:lnTo>
                    <a:pt x="5886" y="3084"/>
                  </a:lnTo>
                  <a:lnTo>
                    <a:pt x="5897" y="3072"/>
                  </a:lnTo>
                  <a:lnTo>
                    <a:pt x="5909" y="3059"/>
                  </a:lnTo>
                  <a:lnTo>
                    <a:pt x="5909" y="3048"/>
                  </a:lnTo>
                  <a:lnTo>
                    <a:pt x="5909" y="3030"/>
                  </a:lnTo>
                  <a:lnTo>
                    <a:pt x="5909" y="3012"/>
                  </a:lnTo>
                  <a:lnTo>
                    <a:pt x="5909" y="3000"/>
                  </a:lnTo>
                  <a:lnTo>
                    <a:pt x="5909" y="2987"/>
                  </a:lnTo>
                  <a:lnTo>
                    <a:pt x="5922" y="2976"/>
                  </a:lnTo>
                  <a:lnTo>
                    <a:pt x="5933" y="2964"/>
                  </a:lnTo>
                  <a:lnTo>
                    <a:pt x="5950" y="2945"/>
                  </a:lnTo>
                  <a:lnTo>
                    <a:pt x="5950" y="2940"/>
                  </a:lnTo>
                  <a:lnTo>
                    <a:pt x="5950" y="2934"/>
                  </a:lnTo>
                  <a:lnTo>
                    <a:pt x="5945" y="2922"/>
                  </a:lnTo>
                  <a:lnTo>
                    <a:pt x="5945" y="2915"/>
                  </a:lnTo>
                  <a:lnTo>
                    <a:pt x="5950" y="2909"/>
                  </a:lnTo>
                  <a:lnTo>
                    <a:pt x="5969" y="2898"/>
                  </a:lnTo>
                  <a:lnTo>
                    <a:pt x="5986" y="2886"/>
                  </a:lnTo>
                  <a:lnTo>
                    <a:pt x="6005" y="2873"/>
                  </a:lnTo>
                  <a:lnTo>
                    <a:pt x="6011" y="2868"/>
                  </a:lnTo>
                  <a:lnTo>
                    <a:pt x="6017" y="2856"/>
                  </a:lnTo>
                  <a:lnTo>
                    <a:pt x="6017" y="2843"/>
                  </a:lnTo>
                  <a:lnTo>
                    <a:pt x="6017" y="2832"/>
                  </a:lnTo>
                  <a:lnTo>
                    <a:pt x="6011" y="2801"/>
                  </a:lnTo>
                  <a:lnTo>
                    <a:pt x="6011" y="2778"/>
                  </a:lnTo>
                  <a:lnTo>
                    <a:pt x="6017" y="2765"/>
                  </a:lnTo>
                  <a:lnTo>
                    <a:pt x="6017" y="2748"/>
                  </a:lnTo>
                  <a:lnTo>
                    <a:pt x="6011" y="2729"/>
                  </a:lnTo>
                  <a:lnTo>
                    <a:pt x="6011" y="2712"/>
                  </a:lnTo>
                  <a:lnTo>
                    <a:pt x="6005" y="2699"/>
                  </a:lnTo>
                  <a:lnTo>
                    <a:pt x="6005" y="2682"/>
                  </a:lnTo>
                  <a:lnTo>
                    <a:pt x="6005" y="2676"/>
                  </a:lnTo>
                  <a:lnTo>
                    <a:pt x="6005" y="2670"/>
                  </a:lnTo>
                  <a:lnTo>
                    <a:pt x="6017" y="2670"/>
                  </a:lnTo>
                  <a:lnTo>
                    <a:pt x="6030" y="2670"/>
                  </a:lnTo>
                  <a:lnTo>
                    <a:pt x="6035" y="2663"/>
                  </a:lnTo>
                  <a:lnTo>
                    <a:pt x="6047" y="2657"/>
                  </a:lnTo>
                  <a:lnTo>
                    <a:pt x="6047" y="2652"/>
                  </a:lnTo>
                  <a:lnTo>
                    <a:pt x="6053" y="2646"/>
                  </a:lnTo>
                  <a:lnTo>
                    <a:pt x="6053" y="2634"/>
                  </a:lnTo>
                  <a:lnTo>
                    <a:pt x="6058" y="2627"/>
                  </a:lnTo>
                  <a:lnTo>
                    <a:pt x="6077" y="2616"/>
                  </a:lnTo>
                  <a:lnTo>
                    <a:pt x="6083" y="2616"/>
                  </a:lnTo>
                  <a:lnTo>
                    <a:pt x="6107" y="2616"/>
                  </a:lnTo>
                  <a:lnTo>
                    <a:pt x="6125" y="2610"/>
                  </a:lnTo>
                  <a:lnTo>
                    <a:pt x="6143" y="2610"/>
                  </a:lnTo>
                  <a:lnTo>
                    <a:pt x="6149" y="2604"/>
                  </a:lnTo>
                  <a:lnTo>
                    <a:pt x="6155" y="2591"/>
                  </a:lnTo>
                  <a:lnTo>
                    <a:pt x="6166" y="2580"/>
                  </a:lnTo>
                  <a:lnTo>
                    <a:pt x="6179" y="2568"/>
                  </a:lnTo>
                  <a:lnTo>
                    <a:pt x="6185" y="2544"/>
                  </a:lnTo>
                  <a:lnTo>
                    <a:pt x="6191" y="2519"/>
                  </a:lnTo>
                  <a:lnTo>
                    <a:pt x="6191" y="2496"/>
                  </a:lnTo>
                  <a:lnTo>
                    <a:pt x="6197" y="2477"/>
                  </a:lnTo>
                  <a:lnTo>
                    <a:pt x="6197" y="2472"/>
                  </a:lnTo>
                  <a:lnTo>
                    <a:pt x="6202" y="2472"/>
                  </a:lnTo>
                  <a:lnTo>
                    <a:pt x="6215" y="2472"/>
                  </a:lnTo>
                  <a:lnTo>
                    <a:pt x="6215" y="2477"/>
                  </a:lnTo>
                  <a:lnTo>
                    <a:pt x="6221" y="2490"/>
                  </a:lnTo>
                  <a:lnTo>
                    <a:pt x="6227" y="2508"/>
                  </a:lnTo>
                  <a:lnTo>
                    <a:pt x="6221" y="2526"/>
                  </a:lnTo>
                  <a:lnTo>
                    <a:pt x="6215" y="2532"/>
                  </a:lnTo>
                  <a:lnTo>
                    <a:pt x="6215" y="2538"/>
                  </a:lnTo>
                  <a:lnTo>
                    <a:pt x="6210" y="2555"/>
                  </a:lnTo>
                  <a:lnTo>
                    <a:pt x="6210" y="2562"/>
                  </a:lnTo>
                  <a:lnTo>
                    <a:pt x="6210" y="2574"/>
                  </a:lnTo>
                  <a:lnTo>
                    <a:pt x="6210" y="2585"/>
                  </a:lnTo>
                  <a:lnTo>
                    <a:pt x="6210" y="2598"/>
                  </a:lnTo>
                  <a:lnTo>
                    <a:pt x="6202" y="2598"/>
                  </a:lnTo>
                  <a:lnTo>
                    <a:pt x="6197" y="2604"/>
                  </a:lnTo>
                  <a:lnTo>
                    <a:pt x="6185" y="2610"/>
                  </a:lnTo>
                  <a:lnTo>
                    <a:pt x="6185" y="2616"/>
                  </a:lnTo>
                  <a:lnTo>
                    <a:pt x="6179" y="2627"/>
                  </a:lnTo>
                  <a:lnTo>
                    <a:pt x="6166" y="2640"/>
                  </a:lnTo>
                  <a:lnTo>
                    <a:pt x="6155" y="2652"/>
                  </a:lnTo>
                  <a:lnTo>
                    <a:pt x="6149" y="2670"/>
                  </a:lnTo>
                  <a:lnTo>
                    <a:pt x="6149" y="2682"/>
                  </a:lnTo>
                  <a:lnTo>
                    <a:pt x="6149" y="2699"/>
                  </a:lnTo>
                  <a:lnTo>
                    <a:pt x="6149" y="2712"/>
                  </a:lnTo>
                  <a:lnTo>
                    <a:pt x="6149" y="2718"/>
                  </a:lnTo>
                  <a:lnTo>
                    <a:pt x="6143" y="2724"/>
                  </a:lnTo>
                  <a:lnTo>
                    <a:pt x="6143" y="2729"/>
                  </a:lnTo>
                  <a:lnTo>
                    <a:pt x="6130" y="2729"/>
                  </a:lnTo>
                  <a:lnTo>
                    <a:pt x="6130" y="2735"/>
                  </a:lnTo>
                  <a:lnTo>
                    <a:pt x="6125" y="2748"/>
                  </a:lnTo>
                  <a:lnTo>
                    <a:pt x="6130" y="2754"/>
                  </a:lnTo>
                  <a:lnTo>
                    <a:pt x="6130" y="2765"/>
                  </a:lnTo>
                  <a:lnTo>
                    <a:pt x="6143" y="2778"/>
                  </a:lnTo>
                  <a:lnTo>
                    <a:pt x="6155" y="2784"/>
                  </a:lnTo>
                  <a:lnTo>
                    <a:pt x="6166" y="2796"/>
                  </a:lnTo>
                  <a:lnTo>
                    <a:pt x="6185" y="2807"/>
                  </a:lnTo>
                  <a:lnTo>
                    <a:pt x="6197" y="2814"/>
                  </a:lnTo>
                  <a:lnTo>
                    <a:pt x="6215" y="2820"/>
                  </a:lnTo>
                  <a:lnTo>
                    <a:pt x="6238" y="2832"/>
                  </a:lnTo>
                  <a:lnTo>
                    <a:pt x="6246" y="2832"/>
                  </a:lnTo>
                  <a:lnTo>
                    <a:pt x="6251" y="2843"/>
                  </a:lnTo>
                  <a:lnTo>
                    <a:pt x="6251" y="2862"/>
                  </a:lnTo>
                  <a:lnTo>
                    <a:pt x="6263" y="2879"/>
                  </a:lnTo>
                  <a:lnTo>
                    <a:pt x="6269" y="2892"/>
                  </a:lnTo>
                  <a:lnTo>
                    <a:pt x="6274" y="2892"/>
                  </a:lnTo>
                  <a:lnTo>
                    <a:pt x="6287" y="2898"/>
                  </a:lnTo>
                  <a:lnTo>
                    <a:pt x="6299" y="2898"/>
                  </a:lnTo>
                  <a:lnTo>
                    <a:pt x="6310" y="2892"/>
                  </a:lnTo>
                  <a:lnTo>
                    <a:pt x="6323" y="2892"/>
                  </a:lnTo>
                  <a:lnTo>
                    <a:pt x="6323" y="2886"/>
                  </a:lnTo>
                  <a:lnTo>
                    <a:pt x="6323" y="2879"/>
                  </a:lnTo>
                  <a:lnTo>
                    <a:pt x="6310" y="2873"/>
                  </a:lnTo>
                  <a:lnTo>
                    <a:pt x="6293" y="2873"/>
                  </a:lnTo>
                  <a:lnTo>
                    <a:pt x="6282" y="2868"/>
                  </a:lnTo>
                  <a:lnTo>
                    <a:pt x="6282" y="2850"/>
                  </a:lnTo>
                  <a:lnTo>
                    <a:pt x="6282" y="2843"/>
                  </a:lnTo>
                  <a:lnTo>
                    <a:pt x="6282" y="2826"/>
                  </a:lnTo>
                  <a:lnTo>
                    <a:pt x="6282" y="2814"/>
                  </a:lnTo>
                  <a:lnTo>
                    <a:pt x="6274" y="2801"/>
                  </a:lnTo>
                  <a:lnTo>
                    <a:pt x="6269" y="2796"/>
                  </a:lnTo>
                  <a:lnTo>
                    <a:pt x="6263" y="2796"/>
                  </a:lnTo>
                  <a:lnTo>
                    <a:pt x="6257" y="2796"/>
                  </a:lnTo>
                  <a:lnTo>
                    <a:pt x="6251" y="2796"/>
                  </a:lnTo>
                  <a:lnTo>
                    <a:pt x="6246" y="2796"/>
                  </a:lnTo>
                  <a:lnTo>
                    <a:pt x="6233" y="2790"/>
                  </a:lnTo>
                  <a:lnTo>
                    <a:pt x="6227" y="2778"/>
                  </a:lnTo>
                  <a:lnTo>
                    <a:pt x="6215" y="2754"/>
                  </a:lnTo>
                  <a:lnTo>
                    <a:pt x="6197" y="2729"/>
                  </a:lnTo>
                  <a:lnTo>
                    <a:pt x="6197" y="2718"/>
                  </a:lnTo>
                  <a:lnTo>
                    <a:pt x="6197" y="2693"/>
                  </a:lnTo>
                  <a:lnTo>
                    <a:pt x="6197" y="2676"/>
                  </a:lnTo>
                  <a:lnTo>
                    <a:pt x="6202" y="2663"/>
                  </a:lnTo>
                  <a:lnTo>
                    <a:pt x="6210" y="2657"/>
                  </a:lnTo>
                  <a:lnTo>
                    <a:pt x="6233" y="2652"/>
                  </a:lnTo>
                  <a:lnTo>
                    <a:pt x="6251" y="2646"/>
                  </a:lnTo>
                  <a:lnTo>
                    <a:pt x="6263" y="2646"/>
                  </a:lnTo>
                  <a:lnTo>
                    <a:pt x="6263" y="2652"/>
                  </a:lnTo>
                  <a:lnTo>
                    <a:pt x="6263" y="2657"/>
                  </a:lnTo>
                  <a:lnTo>
                    <a:pt x="6263" y="2670"/>
                  </a:lnTo>
                  <a:lnTo>
                    <a:pt x="6263" y="2676"/>
                  </a:lnTo>
                  <a:lnTo>
                    <a:pt x="6269" y="2676"/>
                  </a:lnTo>
                  <a:lnTo>
                    <a:pt x="6274" y="2682"/>
                  </a:lnTo>
                  <a:lnTo>
                    <a:pt x="6282" y="2688"/>
                  </a:lnTo>
                  <a:lnTo>
                    <a:pt x="6287" y="2712"/>
                  </a:lnTo>
                  <a:lnTo>
                    <a:pt x="6293" y="2718"/>
                  </a:lnTo>
                  <a:lnTo>
                    <a:pt x="6305" y="2718"/>
                  </a:lnTo>
                  <a:lnTo>
                    <a:pt x="6323" y="2712"/>
                  </a:lnTo>
                  <a:lnTo>
                    <a:pt x="6323" y="2706"/>
                  </a:lnTo>
                  <a:lnTo>
                    <a:pt x="6329" y="2693"/>
                  </a:lnTo>
                  <a:lnTo>
                    <a:pt x="6329" y="2688"/>
                  </a:lnTo>
                  <a:lnTo>
                    <a:pt x="6323" y="2676"/>
                  </a:lnTo>
                  <a:lnTo>
                    <a:pt x="6318" y="2670"/>
                  </a:lnTo>
                  <a:lnTo>
                    <a:pt x="6305" y="2657"/>
                  </a:lnTo>
                  <a:lnTo>
                    <a:pt x="6293" y="2652"/>
                  </a:lnTo>
                  <a:lnTo>
                    <a:pt x="6293" y="2646"/>
                  </a:lnTo>
                  <a:lnTo>
                    <a:pt x="6299" y="2640"/>
                  </a:lnTo>
                  <a:lnTo>
                    <a:pt x="6310" y="2640"/>
                  </a:lnTo>
                  <a:lnTo>
                    <a:pt x="6323" y="2640"/>
                  </a:lnTo>
                  <a:lnTo>
                    <a:pt x="6359" y="2634"/>
                  </a:lnTo>
                  <a:lnTo>
                    <a:pt x="6377" y="2627"/>
                  </a:lnTo>
                  <a:lnTo>
                    <a:pt x="6390" y="2634"/>
                  </a:lnTo>
                  <a:lnTo>
                    <a:pt x="6401" y="2634"/>
                  </a:lnTo>
                  <a:lnTo>
                    <a:pt x="6407" y="2640"/>
                  </a:lnTo>
                  <a:lnTo>
                    <a:pt x="6426" y="2657"/>
                  </a:lnTo>
                  <a:lnTo>
                    <a:pt x="6431" y="2676"/>
                  </a:lnTo>
                  <a:lnTo>
                    <a:pt x="6443" y="2688"/>
                  </a:lnTo>
                  <a:lnTo>
                    <a:pt x="6449" y="2699"/>
                  </a:lnTo>
                  <a:lnTo>
                    <a:pt x="6462" y="2706"/>
                  </a:lnTo>
                  <a:lnTo>
                    <a:pt x="6462" y="2712"/>
                  </a:lnTo>
                  <a:lnTo>
                    <a:pt x="6467" y="2729"/>
                  </a:lnTo>
                  <a:lnTo>
                    <a:pt x="6473" y="2742"/>
                  </a:lnTo>
                  <a:lnTo>
                    <a:pt x="6473" y="2748"/>
                  </a:lnTo>
                  <a:lnTo>
                    <a:pt x="6479" y="2760"/>
                  </a:lnTo>
                  <a:lnTo>
                    <a:pt x="6498" y="2801"/>
                  </a:lnTo>
                  <a:lnTo>
                    <a:pt x="6503" y="2807"/>
                  </a:lnTo>
                  <a:lnTo>
                    <a:pt x="6521" y="2807"/>
                  </a:lnTo>
                  <a:lnTo>
                    <a:pt x="6545" y="2807"/>
                  </a:lnTo>
                  <a:lnTo>
                    <a:pt x="6557" y="2807"/>
                  </a:lnTo>
                  <a:lnTo>
                    <a:pt x="6562" y="2807"/>
                  </a:lnTo>
                  <a:lnTo>
                    <a:pt x="6570" y="2814"/>
                  </a:lnTo>
                  <a:lnTo>
                    <a:pt x="6575" y="2814"/>
                  </a:lnTo>
                  <a:lnTo>
                    <a:pt x="6575" y="2820"/>
                  </a:lnTo>
                  <a:lnTo>
                    <a:pt x="6575" y="2826"/>
                  </a:lnTo>
                  <a:lnTo>
                    <a:pt x="6575" y="2832"/>
                  </a:lnTo>
                  <a:lnTo>
                    <a:pt x="6570" y="2843"/>
                  </a:lnTo>
                  <a:lnTo>
                    <a:pt x="6562" y="2856"/>
                  </a:lnTo>
                  <a:lnTo>
                    <a:pt x="6557" y="2868"/>
                  </a:lnTo>
                  <a:lnTo>
                    <a:pt x="6551" y="2873"/>
                  </a:lnTo>
                  <a:lnTo>
                    <a:pt x="6551" y="2879"/>
                  </a:lnTo>
                  <a:lnTo>
                    <a:pt x="6545" y="2886"/>
                  </a:lnTo>
                  <a:lnTo>
                    <a:pt x="6539" y="2886"/>
                  </a:lnTo>
                  <a:lnTo>
                    <a:pt x="6521" y="2886"/>
                  </a:lnTo>
                  <a:lnTo>
                    <a:pt x="6509" y="2886"/>
                  </a:lnTo>
                  <a:lnTo>
                    <a:pt x="6503" y="2898"/>
                  </a:lnTo>
                  <a:lnTo>
                    <a:pt x="6503" y="2904"/>
                  </a:lnTo>
                  <a:lnTo>
                    <a:pt x="6503" y="2909"/>
                  </a:lnTo>
                  <a:lnTo>
                    <a:pt x="6509" y="2922"/>
                  </a:lnTo>
                  <a:lnTo>
                    <a:pt x="6503" y="2934"/>
                  </a:lnTo>
                  <a:lnTo>
                    <a:pt x="6503" y="2940"/>
                  </a:lnTo>
                  <a:lnTo>
                    <a:pt x="6498" y="2951"/>
                  </a:lnTo>
                  <a:lnTo>
                    <a:pt x="6498" y="2964"/>
                  </a:lnTo>
                  <a:lnTo>
                    <a:pt x="6498" y="2987"/>
                  </a:lnTo>
                  <a:lnTo>
                    <a:pt x="6490" y="2994"/>
                  </a:lnTo>
                  <a:lnTo>
                    <a:pt x="6498" y="3000"/>
                  </a:lnTo>
                  <a:lnTo>
                    <a:pt x="6503" y="2994"/>
                  </a:lnTo>
                  <a:lnTo>
                    <a:pt x="6515" y="2981"/>
                  </a:lnTo>
                  <a:lnTo>
                    <a:pt x="6515" y="2970"/>
                  </a:lnTo>
                  <a:lnTo>
                    <a:pt x="6526" y="2958"/>
                  </a:lnTo>
                  <a:lnTo>
                    <a:pt x="6534" y="2951"/>
                  </a:lnTo>
                  <a:lnTo>
                    <a:pt x="6539" y="2945"/>
                  </a:lnTo>
                  <a:lnTo>
                    <a:pt x="6545" y="2945"/>
                  </a:lnTo>
                  <a:lnTo>
                    <a:pt x="6545" y="2958"/>
                  </a:lnTo>
                  <a:lnTo>
                    <a:pt x="6551" y="3006"/>
                  </a:lnTo>
                  <a:lnTo>
                    <a:pt x="6539" y="3030"/>
                  </a:lnTo>
                  <a:lnTo>
                    <a:pt x="6534" y="3048"/>
                  </a:lnTo>
                  <a:lnTo>
                    <a:pt x="6534" y="3059"/>
                  </a:lnTo>
                  <a:lnTo>
                    <a:pt x="6521" y="3059"/>
                  </a:lnTo>
                  <a:lnTo>
                    <a:pt x="6515" y="3059"/>
                  </a:lnTo>
                  <a:lnTo>
                    <a:pt x="6503" y="3059"/>
                  </a:lnTo>
                  <a:lnTo>
                    <a:pt x="6498" y="3059"/>
                  </a:lnTo>
                  <a:lnTo>
                    <a:pt x="6490" y="3072"/>
                  </a:lnTo>
                  <a:lnTo>
                    <a:pt x="6485" y="3089"/>
                  </a:lnTo>
                  <a:lnTo>
                    <a:pt x="6485" y="3095"/>
                  </a:lnTo>
                  <a:lnTo>
                    <a:pt x="6485" y="3102"/>
                  </a:lnTo>
                  <a:lnTo>
                    <a:pt x="6490" y="3120"/>
                  </a:lnTo>
                  <a:lnTo>
                    <a:pt x="6503" y="3125"/>
                  </a:lnTo>
                  <a:lnTo>
                    <a:pt x="6509" y="3131"/>
                  </a:lnTo>
                  <a:lnTo>
                    <a:pt x="6515" y="3138"/>
                  </a:lnTo>
                  <a:lnTo>
                    <a:pt x="6515" y="3150"/>
                  </a:lnTo>
                  <a:lnTo>
                    <a:pt x="6515" y="3161"/>
                  </a:lnTo>
                  <a:lnTo>
                    <a:pt x="6526" y="3180"/>
                  </a:lnTo>
                  <a:lnTo>
                    <a:pt x="6534" y="3197"/>
                  </a:lnTo>
                  <a:lnTo>
                    <a:pt x="6539" y="3216"/>
                  </a:lnTo>
                  <a:lnTo>
                    <a:pt x="6545" y="3233"/>
                  </a:lnTo>
                  <a:lnTo>
                    <a:pt x="6551" y="3233"/>
                  </a:lnTo>
                  <a:lnTo>
                    <a:pt x="6557" y="3239"/>
                  </a:lnTo>
                  <a:lnTo>
                    <a:pt x="6562" y="3233"/>
                  </a:lnTo>
                  <a:lnTo>
                    <a:pt x="6570" y="3228"/>
                  </a:lnTo>
                  <a:lnTo>
                    <a:pt x="6562" y="3222"/>
                  </a:lnTo>
                  <a:lnTo>
                    <a:pt x="6557" y="3203"/>
                  </a:lnTo>
                  <a:lnTo>
                    <a:pt x="6545" y="3174"/>
                  </a:lnTo>
                  <a:lnTo>
                    <a:pt x="6539" y="3156"/>
                  </a:lnTo>
                  <a:lnTo>
                    <a:pt x="6521" y="3120"/>
                  </a:lnTo>
                  <a:lnTo>
                    <a:pt x="6515" y="3095"/>
                  </a:lnTo>
                  <a:lnTo>
                    <a:pt x="6515" y="3084"/>
                  </a:lnTo>
                  <a:lnTo>
                    <a:pt x="6526" y="3078"/>
                  </a:lnTo>
                  <a:lnTo>
                    <a:pt x="6539" y="3078"/>
                  </a:lnTo>
                  <a:lnTo>
                    <a:pt x="6551" y="3072"/>
                  </a:lnTo>
                  <a:lnTo>
                    <a:pt x="6557" y="3072"/>
                  </a:lnTo>
                  <a:lnTo>
                    <a:pt x="6557" y="3059"/>
                  </a:lnTo>
                  <a:lnTo>
                    <a:pt x="6562" y="3048"/>
                  </a:lnTo>
                  <a:lnTo>
                    <a:pt x="6562" y="3030"/>
                  </a:lnTo>
                  <a:lnTo>
                    <a:pt x="6557" y="2958"/>
                  </a:lnTo>
                  <a:lnTo>
                    <a:pt x="6557" y="2928"/>
                  </a:lnTo>
                  <a:lnTo>
                    <a:pt x="6557" y="2922"/>
                  </a:lnTo>
                  <a:lnTo>
                    <a:pt x="6557" y="2909"/>
                  </a:lnTo>
                  <a:lnTo>
                    <a:pt x="6570" y="2898"/>
                  </a:lnTo>
                  <a:lnTo>
                    <a:pt x="6587" y="2862"/>
                  </a:lnTo>
                  <a:lnTo>
                    <a:pt x="6593" y="2850"/>
                  </a:lnTo>
                  <a:lnTo>
                    <a:pt x="6593" y="2832"/>
                  </a:lnTo>
                  <a:lnTo>
                    <a:pt x="6587" y="2814"/>
                  </a:lnTo>
                  <a:lnTo>
                    <a:pt x="6581" y="2801"/>
                  </a:lnTo>
                  <a:lnTo>
                    <a:pt x="6570" y="2796"/>
                  </a:lnTo>
                  <a:lnTo>
                    <a:pt x="6562" y="2784"/>
                  </a:lnTo>
                  <a:lnTo>
                    <a:pt x="6557" y="2771"/>
                  </a:lnTo>
                  <a:lnTo>
                    <a:pt x="6557" y="2754"/>
                  </a:lnTo>
                  <a:lnTo>
                    <a:pt x="6557" y="2724"/>
                  </a:lnTo>
                  <a:lnTo>
                    <a:pt x="6557" y="2712"/>
                  </a:lnTo>
                  <a:lnTo>
                    <a:pt x="6545" y="2706"/>
                  </a:lnTo>
                  <a:lnTo>
                    <a:pt x="6534" y="2693"/>
                  </a:lnTo>
                  <a:lnTo>
                    <a:pt x="6521" y="2688"/>
                  </a:lnTo>
                  <a:lnTo>
                    <a:pt x="6509" y="2676"/>
                  </a:lnTo>
                  <a:lnTo>
                    <a:pt x="6498" y="2652"/>
                  </a:lnTo>
                  <a:lnTo>
                    <a:pt x="6498" y="2646"/>
                  </a:lnTo>
                  <a:lnTo>
                    <a:pt x="6490" y="2627"/>
                  </a:lnTo>
                  <a:lnTo>
                    <a:pt x="6490" y="2610"/>
                  </a:lnTo>
                  <a:lnTo>
                    <a:pt x="6498" y="2598"/>
                  </a:lnTo>
                  <a:lnTo>
                    <a:pt x="6498" y="2591"/>
                  </a:lnTo>
                  <a:lnTo>
                    <a:pt x="6503" y="2580"/>
                  </a:lnTo>
                  <a:lnTo>
                    <a:pt x="6515" y="2574"/>
                  </a:lnTo>
                  <a:lnTo>
                    <a:pt x="6515" y="2568"/>
                  </a:lnTo>
                  <a:lnTo>
                    <a:pt x="6515" y="2555"/>
                  </a:lnTo>
                  <a:lnTo>
                    <a:pt x="6509" y="2544"/>
                  </a:lnTo>
                  <a:lnTo>
                    <a:pt x="6509" y="2513"/>
                  </a:lnTo>
                  <a:lnTo>
                    <a:pt x="6509" y="2502"/>
                  </a:lnTo>
                  <a:lnTo>
                    <a:pt x="6509" y="2496"/>
                  </a:lnTo>
                  <a:lnTo>
                    <a:pt x="6515" y="2483"/>
                  </a:lnTo>
                  <a:lnTo>
                    <a:pt x="6521" y="2472"/>
                  </a:lnTo>
                  <a:lnTo>
                    <a:pt x="6539" y="2460"/>
                  </a:lnTo>
                  <a:lnTo>
                    <a:pt x="6545" y="2460"/>
                  </a:lnTo>
                  <a:lnTo>
                    <a:pt x="6557" y="2454"/>
                  </a:lnTo>
                  <a:lnTo>
                    <a:pt x="6587" y="2454"/>
                  </a:lnTo>
                  <a:lnTo>
                    <a:pt x="6598" y="2460"/>
                  </a:lnTo>
                  <a:lnTo>
                    <a:pt x="6617" y="2460"/>
                  </a:lnTo>
                  <a:lnTo>
                    <a:pt x="6642" y="2466"/>
                  </a:lnTo>
                  <a:lnTo>
                    <a:pt x="6659" y="2472"/>
                  </a:lnTo>
                  <a:lnTo>
                    <a:pt x="6683" y="2472"/>
                  </a:lnTo>
                  <a:lnTo>
                    <a:pt x="6714" y="2466"/>
                  </a:lnTo>
                  <a:lnTo>
                    <a:pt x="6731" y="2460"/>
                  </a:lnTo>
                  <a:lnTo>
                    <a:pt x="6737" y="2460"/>
                  </a:lnTo>
                  <a:lnTo>
                    <a:pt x="6750" y="2460"/>
                  </a:lnTo>
                  <a:lnTo>
                    <a:pt x="6761" y="2466"/>
                  </a:lnTo>
                  <a:lnTo>
                    <a:pt x="6773" y="2472"/>
                  </a:lnTo>
                  <a:lnTo>
                    <a:pt x="6778" y="2477"/>
                  </a:lnTo>
                  <a:lnTo>
                    <a:pt x="6786" y="2472"/>
                  </a:lnTo>
                  <a:lnTo>
                    <a:pt x="6778" y="2460"/>
                  </a:lnTo>
                  <a:lnTo>
                    <a:pt x="6778" y="2436"/>
                  </a:lnTo>
                  <a:lnTo>
                    <a:pt x="6773" y="2418"/>
                  </a:lnTo>
                  <a:lnTo>
                    <a:pt x="6767" y="2405"/>
                  </a:lnTo>
                  <a:lnTo>
                    <a:pt x="6755" y="2394"/>
                  </a:lnTo>
                  <a:lnTo>
                    <a:pt x="6750" y="2388"/>
                  </a:lnTo>
                  <a:lnTo>
                    <a:pt x="6737" y="2382"/>
                  </a:lnTo>
                  <a:lnTo>
                    <a:pt x="6737" y="2375"/>
                  </a:lnTo>
                  <a:lnTo>
                    <a:pt x="6750" y="2364"/>
                  </a:lnTo>
                  <a:lnTo>
                    <a:pt x="6755" y="2364"/>
                  </a:lnTo>
                  <a:lnTo>
                    <a:pt x="6767" y="2364"/>
                  </a:lnTo>
                  <a:lnTo>
                    <a:pt x="6773" y="2364"/>
                  </a:lnTo>
                  <a:lnTo>
                    <a:pt x="6773" y="2382"/>
                  </a:lnTo>
                  <a:lnTo>
                    <a:pt x="6778" y="2388"/>
                  </a:lnTo>
                  <a:lnTo>
                    <a:pt x="6778" y="2394"/>
                  </a:lnTo>
                  <a:lnTo>
                    <a:pt x="6786" y="2388"/>
                  </a:lnTo>
                  <a:lnTo>
                    <a:pt x="6791" y="2382"/>
                  </a:lnTo>
                  <a:lnTo>
                    <a:pt x="6791" y="2375"/>
                  </a:lnTo>
                  <a:lnTo>
                    <a:pt x="6791" y="2364"/>
                  </a:lnTo>
                  <a:lnTo>
                    <a:pt x="6786" y="2358"/>
                  </a:lnTo>
                  <a:lnTo>
                    <a:pt x="6778" y="2352"/>
                  </a:lnTo>
                  <a:lnTo>
                    <a:pt x="6767" y="2333"/>
                  </a:lnTo>
                  <a:lnTo>
                    <a:pt x="6750" y="2322"/>
                  </a:lnTo>
                  <a:lnTo>
                    <a:pt x="6742" y="2316"/>
                  </a:lnTo>
                  <a:lnTo>
                    <a:pt x="6742" y="2303"/>
                  </a:lnTo>
                  <a:lnTo>
                    <a:pt x="6750" y="2303"/>
                  </a:lnTo>
                  <a:lnTo>
                    <a:pt x="6755" y="2297"/>
                  </a:lnTo>
                  <a:lnTo>
                    <a:pt x="6755" y="2292"/>
                  </a:lnTo>
                  <a:lnTo>
                    <a:pt x="6755" y="2280"/>
                  </a:lnTo>
                  <a:lnTo>
                    <a:pt x="6767" y="2280"/>
                  </a:lnTo>
                  <a:lnTo>
                    <a:pt x="6773" y="2292"/>
                  </a:lnTo>
                  <a:lnTo>
                    <a:pt x="6786" y="2328"/>
                  </a:lnTo>
                  <a:lnTo>
                    <a:pt x="6786" y="2339"/>
                  </a:lnTo>
                  <a:lnTo>
                    <a:pt x="6791" y="2339"/>
                  </a:lnTo>
                  <a:lnTo>
                    <a:pt x="6797" y="2333"/>
                  </a:lnTo>
                  <a:lnTo>
                    <a:pt x="6797" y="2328"/>
                  </a:lnTo>
                  <a:lnTo>
                    <a:pt x="6797" y="2322"/>
                  </a:lnTo>
                  <a:lnTo>
                    <a:pt x="6797" y="2316"/>
                  </a:lnTo>
                  <a:lnTo>
                    <a:pt x="6803" y="2303"/>
                  </a:lnTo>
                  <a:lnTo>
                    <a:pt x="6809" y="2292"/>
                  </a:lnTo>
                  <a:lnTo>
                    <a:pt x="6827" y="2280"/>
                  </a:lnTo>
                  <a:lnTo>
                    <a:pt x="6833" y="2280"/>
                  </a:lnTo>
                  <a:lnTo>
                    <a:pt x="6839" y="2267"/>
                  </a:lnTo>
                  <a:lnTo>
                    <a:pt x="6833" y="2261"/>
                  </a:lnTo>
                  <a:lnTo>
                    <a:pt x="6822" y="2250"/>
                  </a:lnTo>
                  <a:lnTo>
                    <a:pt x="6814" y="2244"/>
                  </a:lnTo>
                  <a:lnTo>
                    <a:pt x="6809" y="2238"/>
                  </a:lnTo>
                  <a:lnTo>
                    <a:pt x="6814" y="2231"/>
                  </a:lnTo>
                  <a:lnTo>
                    <a:pt x="6822" y="2231"/>
                  </a:lnTo>
                  <a:lnTo>
                    <a:pt x="6827" y="2231"/>
                  </a:lnTo>
                  <a:lnTo>
                    <a:pt x="6845" y="2244"/>
                  </a:lnTo>
                  <a:lnTo>
                    <a:pt x="6850" y="2250"/>
                  </a:lnTo>
                  <a:lnTo>
                    <a:pt x="6857" y="2250"/>
                  </a:lnTo>
                  <a:lnTo>
                    <a:pt x="6863" y="2250"/>
                  </a:lnTo>
                  <a:lnTo>
                    <a:pt x="6869" y="2238"/>
                  </a:lnTo>
                  <a:lnTo>
                    <a:pt x="6875" y="2220"/>
                  </a:lnTo>
                  <a:lnTo>
                    <a:pt x="6893" y="2214"/>
                  </a:lnTo>
                  <a:lnTo>
                    <a:pt x="6911" y="2202"/>
                  </a:lnTo>
                  <a:lnTo>
                    <a:pt x="6922" y="2202"/>
                  </a:lnTo>
                  <a:lnTo>
                    <a:pt x="6922" y="2208"/>
                  </a:lnTo>
                  <a:lnTo>
                    <a:pt x="6935" y="2208"/>
                  </a:lnTo>
                  <a:lnTo>
                    <a:pt x="6941" y="2208"/>
                  </a:lnTo>
                  <a:lnTo>
                    <a:pt x="6947" y="2202"/>
                  </a:lnTo>
                  <a:lnTo>
                    <a:pt x="6958" y="2190"/>
                  </a:lnTo>
                  <a:lnTo>
                    <a:pt x="6965" y="2184"/>
                  </a:lnTo>
                  <a:lnTo>
                    <a:pt x="6977" y="2172"/>
                  </a:lnTo>
                  <a:lnTo>
                    <a:pt x="6983" y="2172"/>
                  </a:lnTo>
                  <a:lnTo>
                    <a:pt x="6989" y="2178"/>
                  </a:lnTo>
                  <a:lnTo>
                    <a:pt x="7007" y="2184"/>
                  </a:lnTo>
                  <a:lnTo>
                    <a:pt x="7013" y="2184"/>
                  </a:lnTo>
                  <a:lnTo>
                    <a:pt x="7030" y="2184"/>
                  </a:lnTo>
                  <a:lnTo>
                    <a:pt x="7055" y="2166"/>
                  </a:lnTo>
                  <a:lnTo>
                    <a:pt x="7073" y="2159"/>
                  </a:lnTo>
                  <a:lnTo>
                    <a:pt x="7085" y="2166"/>
                  </a:lnTo>
                  <a:lnTo>
                    <a:pt x="7121" y="2166"/>
                  </a:lnTo>
                  <a:lnTo>
                    <a:pt x="7133" y="2166"/>
                  </a:lnTo>
                  <a:lnTo>
                    <a:pt x="7145" y="2154"/>
                  </a:lnTo>
                  <a:lnTo>
                    <a:pt x="7157" y="2148"/>
                  </a:lnTo>
                  <a:lnTo>
                    <a:pt x="7157" y="2142"/>
                  </a:lnTo>
                  <a:lnTo>
                    <a:pt x="7151" y="2142"/>
                  </a:lnTo>
                  <a:lnTo>
                    <a:pt x="7138" y="2142"/>
                  </a:lnTo>
                  <a:lnTo>
                    <a:pt x="7121" y="2142"/>
                  </a:lnTo>
                  <a:lnTo>
                    <a:pt x="7109" y="2142"/>
                  </a:lnTo>
                  <a:lnTo>
                    <a:pt x="7102" y="2142"/>
                  </a:lnTo>
                  <a:lnTo>
                    <a:pt x="7102" y="2130"/>
                  </a:lnTo>
                  <a:lnTo>
                    <a:pt x="7109" y="2118"/>
                  </a:lnTo>
                  <a:lnTo>
                    <a:pt x="7115" y="2112"/>
                  </a:lnTo>
                  <a:lnTo>
                    <a:pt x="7121" y="2106"/>
                  </a:lnTo>
                  <a:lnTo>
                    <a:pt x="7127" y="2106"/>
                  </a:lnTo>
                  <a:lnTo>
                    <a:pt x="7138" y="2112"/>
                  </a:lnTo>
                  <a:lnTo>
                    <a:pt x="7138" y="2118"/>
                  </a:lnTo>
                  <a:lnTo>
                    <a:pt x="7145" y="2123"/>
                  </a:lnTo>
                  <a:lnTo>
                    <a:pt x="7151" y="2112"/>
                  </a:lnTo>
                  <a:lnTo>
                    <a:pt x="7151" y="2100"/>
                  </a:lnTo>
                  <a:lnTo>
                    <a:pt x="7157" y="2094"/>
                  </a:lnTo>
                  <a:lnTo>
                    <a:pt x="7163" y="2094"/>
                  </a:lnTo>
                  <a:lnTo>
                    <a:pt x="7163" y="2100"/>
                  </a:lnTo>
                  <a:lnTo>
                    <a:pt x="7168" y="2100"/>
                  </a:lnTo>
                  <a:lnTo>
                    <a:pt x="7168" y="2106"/>
                  </a:lnTo>
                  <a:lnTo>
                    <a:pt x="7181" y="2112"/>
                  </a:lnTo>
                  <a:lnTo>
                    <a:pt x="7199" y="2112"/>
                  </a:lnTo>
                  <a:lnTo>
                    <a:pt x="7217" y="2106"/>
                  </a:lnTo>
                  <a:lnTo>
                    <a:pt x="7223" y="2106"/>
                  </a:lnTo>
                  <a:lnTo>
                    <a:pt x="7235" y="2112"/>
                  </a:lnTo>
                  <a:lnTo>
                    <a:pt x="7240" y="2112"/>
                  </a:lnTo>
                  <a:lnTo>
                    <a:pt x="7253" y="2123"/>
                  </a:lnTo>
                  <a:lnTo>
                    <a:pt x="7246" y="2130"/>
                  </a:lnTo>
                  <a:lnTo>
                    <a:pt x="7240" y="2136"/>
                  </a:lnTo>
                  <a:lnTo>
                    <a:pt x="7235" y="2142"/>
                  </a:lnTo>
                  <a:lnTo>
                    <a:pt x="7229" y="2148"/>
                  </a:lnTo>
                  <a:lnTo>
                    <a:pt x="7229" y="2154"/>
                  </a:lnTo>
                  <a:lnTo>
                    <a:pt x="7229" y="2159"/>
                  </a:lnTo>
                  <a:lnTo>
                    <a:pt x="7235" y="2159"/>
                  </a:lnTo>
                  <a:lnTo>
                    <a:pt x="7240" y="2159"/>
                  </a:lnTo>
                  <a:lnTo>
                    <a:pt x="7240" y="2154"/>
                  </a:lnTo>
                  <a:lnTo>
                    <a:pt x="7253" y="2148"/>
                  </a:lnTo>
                  <a:lnTo>
                    <a:pt x="7259" y="2142"/>
                  </a:lnTo>
                  <a:lnTo>
                    <a:pt x="7265" y="2142"/>
                  </a:lnTo>
                  <a:lnTo>
                    <a:pt x="7276" y="2148"/>
                  </a:lnTo>
                  <a:lnTo>
                    <a:pt x="7282" y="2154"/>
                  </a:lnTo>
                  <a:lnTo>
                    <a:pt x="7289" y="2154"/>
                  </a:lnTo>
                  <a:lnTo>
                    <a:pt x="7295" y="2142"/>
                  </a:lnTo>
                  <a:lnTo>
                    <a:pt x="7301" y="2142"/>
                  </a:lnTo>
                  <a:lnTo>
                    <a:pt x="7307" y="2142"/>
                  </a:lnTo>
                  <a:lnTo>
                    <a:pt x="7307" y="2148"/>
                  </a:lnTo>
                  <a:lnTo>
                    <a:pt x="7318" y="2148"/>
                  </a:lnTo>
                  <a:lnTo>
                    <a:pt x="7325" y="2142"/>
                  </a:lnTo>
                  <a:lnTo>
                    <a:pt x="7331" y="2142"/>
                  </a:lnTo>
                  <a:lnTo>
                    <a:pt x="7331" y="2136"/>
                  </a:lnTo>
                  <a:lnTo>
                    <a:pt x="7331" y="2130"/>
                  </a:lnTo>
                  <a:lnTo>
                    <a:pt x="7337" y="2123"/>
                  </a:lnTo>
                  <a:lnTo>
                    <a:pt x="7348" y="2123"/>
                  </a:lnTo>
                  <a:lnTo>
                    <a:pt x="7343" y="2118"/>
                  </a:lnTo>
                  <a:lnTo>
                    <a:pt x="7337" y="2112"/>
                  </a:lnTo>
                  <a:lnTo>
                    <a:pt x="7337" y="2106"/>
                  </a:lnTo>
                  <a:lnTo>
                    <a:pt x="7348" y="2106"/>
                  </a:lnTo>
                  <a:lnTo>
                    <a:pt x="7354" y="2106"/>
                  </a:lnTo>
                  <a:lnTo>
                    <a:pt x="7367" y="2100"/>
                  </a:lnTo>
                  <a:lnTo>
                    <a:pt x="7373" y="2087"/>
                  </a:lnTo>
                  <a:lnTo>
                    <a:pt x="7379" y="2087"/>
                  </a:lnTo>
                  <a:lnTo>
                    <a:pt x="7384" y="2100"/>
                  </a:lnTo>
                  <a:lnTo>
                    <a:pt x="7390" y="2106"/>
                  </a:lnTo>
                  <a:lnTo>
                    <a:pt x="7397" y="2112"/>
                  </a:lnTo>
                  <a:lnTo>
                    <a:pt x="7403" y="2112"/>
                  </a:lnTo>
                  <a:lnTo>
                    <a:pt x="7409" y="2118"/>
                  </a:lnTo>
                  <a:lnTo>
                    <a:pt x="7415" y="2123"/>
                  </a:lnTo>
                  <a:lnTo>
                    <a:pt x="7420" y="2123"/>
                  </a:lnTo>
                  <a:lnTo>
                    <a:pt x="7426" y="2123"/>
                  </a:lnTo>
                  <a:lnTo>
                    <a:pt x="7433" y="2118"/>
                  </a:lnTo>
                  <a:lnTo>
                    <a:pt x="7433" y="2112"/>
                  </a:lnTo>
                  <a:lnTo>
                    <a:pt x="7426" y="2100"/>
                  </a:lnTo>
                  <a:lnTo>
                    <a:pt x="7415" y="2087"/>
                  </a:lnTo>
                  <a:lnTo>
                    <a:pt x="7390" y="2058"/>
                  </a:lnTo>
                  <a:lnTo>
                    <a:pt x="7390" y="2051"/>
                  </a:lnTo>
                  <a:lnTo>
                    <a:pt x="7390" y="2046"/>
                  </a:lnTo>
                  <a:lnTo>
                    <a:pt x="7403" y="2046"/>
                  </a:lnTo>
                  <a:lnTo>
                    <a:pt x="7420" y="2046"/>
                  </a:lnTo>
                  <a:lnTo>
                    <a:pt x="7426" y="2046"/>
                  </a:lnTo>
                  <a:lnTo>
                    <a:pt x="7445" y="2046"/>
                  </a:lnTo>
                  <a:lnTo>
                    <a:pt x="7487" y="2051"/>
                  </a:lnTo>
                  <a:lnTo>
                    <a:pt x="7511" y="2058"/>
                  </a:lnTo>
                  <a:lnTo>
                    <a:pt x="7517" y="2064"/>
                  </a:lnTo>
                  <a:lnTo>
                    <a:pt x="7523" y="2064"/>
                  </a:lnTo>
                  <a:lnTo>
                    <a:pt x="7528" y="2058"/>
                  </a:lnTo>
                  <a:lnTo>
                    <a:pt x="7528" y="2046"/>
                  </a:lnTo>
                  <a:lnTo>
                    <a:pt x="7517" y="2046"/>
                  </a:lnTo>
                  <a:lnTo>
                    <a:pt x="7511" y="2040"/>
                  </a:lnTo>
                  <a:lnTo>
                    <a:pt x="7498" y="2034"/>
                  </a:lnTo>
                  <a:lnTo>
                    <a:pt x="7492" y="2028"/>
                  </a:lnTo>
                  <a:lnTo>
                    <a:pt x="7492" y="2015"/>
                  </a:lnTo>
                  <a:lnTo>
                    <a:pt x="7492" y="2010"/>
                  </a:lnTo>
                  <a:lnTo>
                    <a:pt x="7492" y="2004"/>
                  </a:lnTo>
                  <a:lnTo>
                    <a:pt x="7487" y="1986"/>
                  </a:lnTo>
                  <a:lnTo>
                    <a:pt x="7481" y="1974"/>
                  </a:lnTo>
                  <a:lnTo>
                    <a:pt x="7481" y="1968"/>
                  </a:lnTo>
                  <a:lnTo>
                    <a:pt x="7487" y="1962"/>
                  </a:lnTo>
                  <a:lnTo>
                    <a:pt x="7492" y="1962"/>
                  </a:lnTo>
                  <a:lnTo>
                    <a:pt x="7505" y="1962"/>
                  </a:lnTo>
                  <a:lnTo>
                    <a:pt x="7511" y="1956"/>
                  </a:lnTo>
                  <a:lnTo>
                    <a:pt x="7511" y="1950"/>
                  </a:lnTo>
                  <a:lnTo>
                    <a:pt x="7505" y="1943"/>
                  </a:lnTo>
                  <a:lnTo>
                    <a:pt x="7498" y="1932"/>
                  </a:lnTo>
                  <a:lnTo>
                    <a:pt x="7492" y="1926"/>
                  </a:lnTo>
                  <a:lnTo>
                    <a:pt x="7498" y="1920"/>
                  </a:lnTo>
                  <a:lnTo>
                    <a:pt x="7511" y="1907"/>
                  </a:lnTo>
                  <a:lnTo>
                    <a:pt x="7517" y="1896"/>
                  </a:lnTo>
                  <a:lnTo>
                    <a:pt x="7534" y="1890"/>
                  </a:lnTo>
                  <a:lnTo>
                    <a:pt x="7553" y="1871"/>
                  </a:lnTo>
                  <a:lnTo>
                    <a:pt x="7559" y="1854"/>
                  </a:lnTo>
                  <a:lnTo>
                    <a:pt x="7564" y="1835"/>
                  </a:lnTo>
                  <a:lnTo>
                    <a:pt x="7577" y="1830"/>
                  </a:lnTo>
                  <a:lnTo>
                    <a:pt x="7583" y="1824"/>
                  </a:lnTo>
                  <a:lnTo>
                    <a:pt x="7589" y="1824"/>
                  </a:lnTo>
                  <a:lnTo>
                    <a:pt x="7595" y="1824"/>
                  </a:lnTo>
                  <a:lnTo>
                    <a:pt x="7600" y="1824"/>
                  </a:lnTo>
                  <a:lnTo>
                    <a:pt x="7606" y="1824"/>
                  </a:lnTo>
                  <a:lnTo>
                    <a:pt x="7606" y="1812"/>
                  </a:lnTo>
                  <a:lnTo>
                    <a:pt x="7613" y="1812"/>
                  </a:lnTo>
                  <a:lnTo>
                    <a:pt x="7631" y="1812"/>
                  </a:lnTo>
                  <a:lnTo>
                    <a:pt x="7649" y="1812"/>
                  </a:lnTo>
                  <a:lnTo>
                    <a:pt x="7655" y="1818"/>
                  </a:lnTo>
                  <a:lnTo>
                    <a:pt x="7655" y="1824"/>
                  </a:lnTo>
                  <a:lnTo>
                    <a:pt x="7655" y="1830"/>
                  </a:lnTo>
                  <a:lnTo>
                    <a:pt x="7661" y="1835"/>
                  </a:lnTo>
                  <a:lnTo>
                    <a:pt x="7667" y="1835"/>
                  </a:lnTo>
                  <a:lnTo>
                    <a:pt x="7678" y="1835"/>
                  </a:lnTo>
                  <a:lnTo>
                    <a:pt x="7685" y="1835"/>
                  </a:lnTo>
                  <a:lnTo>
                    <a:pt x="7697" y="1835"/>
                  </a:lnTo>
                  <a:lnTo>
                    <a:pt x="7697" y="1843"/>
                  </a:lnTo>
                  <a:lnTo>
                    <a:pt x="7697" y="1848"/>
                  </a:lnTo>
                  <a:lnTo>
                    <a:pt x="7697" y="1854"/>
                  </a:lnTo>
                  <a:lnTo>
                    <a:pt x="7703" y="1860"/>
                  </a:lnTo>
                  <a:lnTo>
                    <a:pt x="7697" y="1871"/>
                  </a:lnTo>
                  <a:lnTo>
                    <a:pt x="7685" y="1879"/>
                  </a:lnTo>
                  <a:lnTo>
                    <a:pt x="7685" y="1890"/>
                  </a:lnTo>
                  <a:lnTo>
                    <a:pt x="7672" y="1896"/>
                  </a:lnTo>
                  <a:lnTo>
                    <a:pt x="7655" y="1902"/>
                  </a:lnTo>
                  <a:lnTo>
                    <a:pt x="7649" y="1907"/>
                  </a:lnTo>
                  <a:lnTo>
                    <a:pt x="7642" y="1907"/>
                  </a:lnTo>
                  <a:lnTo>
                    <a:pt x="7636" y="1914"/>
                  </a:lnTo>
                  <a:lnTo>
                    <a:pt x="7636" y="1920"/>
                  </a:lnTo>
                  <a:lnTo>
                    <a:pt x="7655" y="1920"/>
                  </a:lnTo>
                  <a:lnTo>
                    <a:pt x="7672" y="1920"/>
                  </a:lnTo>
                  <a:lnTo>
                    <a:pt x="7685" y="1920"/>
                  </a:lnTo>
                  <a:lnTo>
                    <a:pt x="7685" y="1926"/>
                  </a:lnTo>
                  <a:lnTo>
                    <a:pt x="7685" y="1932"/>
                  </a:lnTo>
                  <a:lnTo>
                    <a:pt x="7685" y="1938"/>
                  </a:lnTo>
                  <a:lnTo>
                    <a:pt x="7685" y="1943"/>
                  </a:lnTo>
                  <a:lnTo>
                    <a:pt x="7703" y="1938"/>
                  </a:lnTo>
                  <a:lnTo>
                    <a:pt x="7708" y="1932"/>
                  </a:lnTo>
                  <a:lnTo>
                    <a:pt x="7727" y="1926"/>
                  </a:lnTo>
                  <a:lnTo>
                    <a:pt x="7739" y="1926"/>
                  </a:lnTo>
                  <a:lnTo>
                    <a:pt x="7750" y="1932"/>
                  </a:lnTo>
                  <a:lnTo>
                    <a:pt x="7769" y="1932"/>
                  </a:lnTo>
                  <a:lnTo>
                    <a:pt x="7775" y="1943"/>
                  </a:lnTo>
                  <a:lnTo>
                    <a:pt x="7775" y="1950"/>
                  </a:lnTo>
                  <a:lnTo>
                    <a:pt x="7769" y="1962"/>
                  </a:lnTo>
                  <a:lnTo>
                    <a:pt x="7763" y="1986"/>
                  </a:lnTo>
                  <a:lnTo>
                    <a:pt x="7744" y="2004"/>
                  </a:lnTo>
                  <a:lnTo>
                    <a:pt x="7739" y="2015"/>
                  </a:lnTo>
                  <a:lnTo>
                    <a:pt x="7744" y="2028"/>
                  </a:lnTo>
                  <a:lnTo>
                    <a:pt x="7750" y="2028"/>
                  </a:lnTo>
                  <a:lnTo>
                    <a:pt x="7763" y="2028"/>
                  </a:lnTo>
                  <a:lnTo>
                    <a:pt x="7780" y="2022"/>
                  </a:lnTo>
                  <a:lnTo>
                    <a:pt x="7786" y="2022"/>
                  </a:lnTo>
                  <a:lnTo>
                    <a:pt x="7793" y="2015"/>
                  </a:lnTo>
                  <a:lnTo>
                    <a:pt x="7793" y="2010"/>
                  </a:lnTo>
                  <a:lnTo>
                    <a:pt x="7799" y="2004"/>
                  </a:lnTo>
                  <a:lnTo>
                    <a:pt x="7793" y="1986"/>
                  </a:lnTo>
                  <a:lnTo>
                    <a:pt x="7793" y="1974"/>
                  </a:lnTo>
                  <a:lnTo>
                    <a:pt x="7799" y="1968"/>
                  </a:lnTo>
                  <a:lnTo>
                    <a:pt x="7811" y="1968"/>
                  </a:lnTo>
                  <a:lnTo>
                    <a:pt x="7822" y="1974"/>
                  </a:lnTo>
                  <a:lnTo>
                    <a:pt x="7829" y="1974"/>
                  </a:lnTo>
                  <a:lnTo>
                    <a:pt x="7841" y="1974"/>
                  </a:lnTo>
                  <a:lnTo>
                    <a:pt x="7852" y="1968"/>
                  </a:lnTo>
                  <a:lnTo>
                    <a:pt x="7858" y="1968"/>
                  </a:lnTo>
                  <a:lnTo>
                    <a:pt x="7865" y="1968"/>
                  </a:lnTo>
                  <a:lnTo>
                    <a:pt x="7865" y="1974"/>
                  </a:lnTo>
                  <a:lnTo>
                    <a:pt x="7877" y="1974"/>
                  </a:lnTo>
                  <a:lnTo>
                    <a:pt x="7883" y="1979"/>
                  </a:lnTo>
                  <a:lnTo>
                    <a:pt x="7901" y="1974"/>
                  </a:lnTo>
                  <a:lnTo>
                    <a:pt x="7907" y="1968"/>
                  </a:lnTo>
                  <a:lnTo>
                    <a:pt x="7919" y="1962"/>
                  </a:lnTo>
                  <a:lnTo>
                    <a:pt x="7930" y="1962"/>
                  </a:lnTo>
                  <a:lnTo>
                    <a:pt x="7937" y="1962"/>
                  </a:lnTo>
                  <a:lnTo>
                    <a:pt x="7960" y="1968"/>
                  </a:lnTo>
                  <a:lnTo>
                    <a:pt x="7960" y="1974"/>
                  </a:lnTo>
                  <a:lnTo>
                    <a:pt x="7973" y="1986"/>
                  </a:lnTo>
                  <a:lnTo>
                    <a:pt x="7979" y="1998"/>
                  </a:lnTo>
                  <a:lnTo>
                    <a:pt x="7991" y="2004"/>
                  </a:lnTo>
                  <a:lnTo>
                    <a:pt x="8002" y="2010"/>
                  </a:lnTo>
                  <a:lnTo>
                    <a:pt x="8015" y="2010"/>
                  </a:lnTo>
                  <a:lnTo>
                    <a:pt x="8027" y="2015"/>
                  </a:lnTo>
                  <a:lnTo>
                    <a:pt x="8032" y="2022"/>
                  </a:lnTo>
                  <a:lnTo>
                    <a:pt x="8032" y="2028"/>
                  </a:lnTo>
                  <a:lnTo>
                    <a:pt x="8027" y="2034"/>
                  </a:lnTo>
                  <a:lnTo>
                    <a:pt x="8027" y="2040"/>
                  </a:lnTo>
                  <a:lnTo>
                    <a:pt x="8021" y="2046"/>
                  </a:lnTo>
                  <a:lnTo>
                    <a:pt x="8021" y="2051"/>
                  </a:lnTo>
                  <a:lnTo>
                    <a:pt x="8021" y="2058"/>
                  </a:lnTo>
                  <a:lnTo>
                    <a:pt x="8027" y="2058"/>
                  </a:lnTo>
                  <a:lnTo>
                    <a:pt x="8038" y="2064"/>
                  </a:lnTo>
                  <a:lnTo>
                    <a:pt x="8051" y="2064"/>
                  </a:lnTo>
                  <a:lnTo>
                    <a:pt x="8057" y="2058"/>
                  </a:lnTo>
                  <a:lnTo>
                    <a:pt x="8057" y="2051"/>
                  </a:lnTo>
                  <a:lnTo>
                    <a:pt x="8051" y="2046"/>
                  </a:lnTo>
                  <a:lnTo>
                    <a:pt x="8045" y="2034"/>
                  </a:lnTo>
                  <a:lnTo>
                    <a:pt x="8051" y="2028"/>
                  </a:lnTo>
                  <a:lnTo>
                    <a:pt x="8057" y="2028"/>
                  </a:lnTo>
                  <a:lnTo>
                    <a:pt x="8063" y="2028"/>
                  </a:lnTo>
                  <a:lnTo>
                    <a:pt x="8074" y="2034"/>
                  </a:lnTo>
                  <a:lnTo>
                    <a:pt x="8074" y="2046"/>
                  </a:lnTo>
                  <a:lnTo>
                    <a:pt x="8081" y="2070"/>
                  </a:lnTo>
                  <a:lnTo>
                    <a:pt x="8087" y="2082"/>
                  </a:lnTo>
                  <a:lnTo>
                    <a:pt x="8087" y="2087"/>
                  </a:lnTo>
                  <a:lnTo>
                    <a:pt x="8093" y="2087"/>
                  </a:lnTo>
                  <a:lnTo>
                    <a:pt x="8099" y="2087"/>
                  </a:lnTo>
                  <a:lnTo>
                    <a:pt x="8104" y="2094"/>
                  </a:lnTo>
                  <a:lnTo>
                    <a:pt x="8104" y="2100"/>
                  </a:lnTo>
                  <a:lnTo>
                    <a:pt x="8104" y="2106"/>
                  </a:lnTo>
                  <a:lnTo>
                    <a:pt x="8099" y="2123"/>
                  </a:lnTo>
                  <a:lnTo>
                    <a:pt x="8099" y="2142"/>
                  </a:lnTo>
                  <a:lnTo>
                    <a:pt x="8087" y="2142"/>
                  </a:lnTo>
                  <a:lnTo>
                    <a:pt x="8081" y="2136"/>
                  </a:lnTo>
                  <a:lnTo>
                    <a:pt x="8074" y="2123"/>
                  </a:lnTo>
                  <a:lnTo>
                    <a:pt x="8068" y="2118"/>
                  </a:lnTo>
                  <a:lnTo>
                    <a:pt x="8045" y="2112"/>
                  </a:lnTo>
                  <a:lnTo>
                    <a:pt x="8032" y="2112"/>
                  </a:lnTo>
                  <a:lnTo>
                    <a:pt x="8027" y="2112"/>
                  </a:lnTo>
                  <a:lnTo>
                    <a:pt x="8027" y="2118"/>
                  </a:lnTo>
                  <a:lnTo>
                    <a:pt x="8038" y="2123"/>
                  </a:lnTo>
                  <a:lnTo>
                    <a:pt x="8051" y="2136"/>
                  </a:lnTo>
                  <a:lnTo>
                    <a:pt x="8057" y="2142"/>
                  </a:lnTo>
                  <a:lnTo>
                    <a:pt x="8063" y="2148"/>
                  </a:lnTo>
                  <a:lnTo>
                    <a:pt x="8063" y="2154"/>
                  </a:lnTo>
                  <a:lnTo>
                    <a:pt x="8063" y="2166"/>
                  </a:lnTo>
                  <a:lnTo>
                    <a:pt x="8068" y="2166"/>
                  </a:lnTo>
                  <a:lnTo>
                    <a:pt x="8074" y="2172"/>
                  </a:lnTo>
                  <a:lnTo>
                    <a:pt x="8074" y="2166"/>
                  </a:lnTo>
                  <a:lnTo>
                    <a:pt x="8081" y="2166"/>
                  </a:lnTo>
                  <a:lnTo>
                    <a:pt x="8087" y="2166"/>
                  </a:lnTo>
                  <a:lnTo>
                    <a:pt x="8093" y="2166"/>
                  </a:lnTo>
                  <a:lnTo>
                    <a:pt x="8099" y="2178"/>
                  </a:lnTo>
                  <a:lnTo>
                    <a:pt x="8110" y="2190"/>
                  </a:lnTo>
                  <a:lnTo>
                    <a:pt x="8117" y="2202"/>
                  </a:lnTo>
                  <a:lnTo>
                    <a:pt x="8117" y="2214"/>
                  </a:lnTo>
                  <a:lnTo>
                    <a:pt x="8110" y="2244"/>
                  </a:lnTo>
                  <a:lnTo>
                    <a:pt x="8099" y="2261"/>
                  </a:lnTo>
                  <a:lnTo>
                    <a:pt x="8093" y="2274"/>
                  </a:lnTo>
                  <a:lnTo>
                    <a:pt x="8074" y="2280"/>
                  </a:lnTo>
                  <a:lnTo>
                    <a:pt x="8057" y="2292"/>
                  </a:lnTo>
                  <a:lnTo>
                    <a:pt x="8057" y="2297"/>
                  </a:lnTo>
                  <a:lnTo>
                    <a:pt x="8057" y="2303"/>
                  </a:lnTo>
                  <a:lnTo>
                    <a:pt x="8051" y="2316"/>
                  </a:lnTo>
                  <a:lnTo>
                    <a:pt x="8051" y="2328"/>
                  </a:lnTo>
                  <a:lnTo>
                    <a:pt x="8045" y="2333"/>
                  </a:lnTo>
                  <a:lnTo>
                    <a:pt x="8032" y="2339"/>
                  </a:lnTo>
                  <a:lnTo>
                    <a:pt x="8027" y="2339"/>
                  </a:lnTo>
                  <a:lnTo>
                    <a:pt x="8021" y="2339"/>
                  </a:lnTo>
                  <a:lnTo>
                    <a:pt x="8015" y="2339"/>
                  </a:lnTo>
                  <a:lnTo>
                    <a:pt x="8009" y="2352"/>
                  </a:lnTo>
                  <a:lnTo>
                    <a:pt x="8009" y="2358"/>
                  </a:lnTo>
                  <a:lnTo>
                    <a:pt x="8009" y="2364"/>
                  </a:lnTo>
                  <a:lnTo>
                    <a:pt x="7991" y="2369"/>
                  </a:lnTo>
                  <a:lnTo>
                    <a:pt x="7979" y="2382"/>
                  </a:lnTo>
                  <a:lnTo>
                    <a:pt x="7973" y="2388"/>
                  </a:lnTo>
                  <a:lnTo>
                    <a:pt x="7973" y="2400"/>
                  </a:lnTo>
                  <a:lnTo>
                    <a:pt x="7973" y="2405"/>
                  </a:lnTo>
                  <a:lnTo>
                    <a:pt x="7966" y="2405"/>
                  </a:lnTo>
                  <a:lnTo>
                    <a:pt x="7955" y="2405"/>
                  </a:lnTo>
                  <a:lnTo>
                    <a:pt x="7943" y="2411"/>
                  </a:lnTo>
                  <a:lnTo>
                    <a:pt x="7937" y="2418"/>
                  </a:lnTo>
                  <a:lnTo>
                    <a:pt x="7943" y="2424"/>
                  </a:lnTo>
                  <a:lnTo>
                    <a:pt x="7955" y="2430"/>
                  </a:lnTo>
                  <a:lnTo>
                    <a:pt x="7960" y="2430"/>
                  </a:lnTo>
                  <a:lnTo>
                    <a:pt x="7960" y="2436"/>
                  </a:lnTo>
                  <a:lnTo>
                    <a:pt x="7960" y="2441"/>
                  </a:lnTo>
                  <a:lnTo>
                    <a:pt x="7960" y="2460"/>
                  </a:lnTo>
                  <a:lnTo>
                    <a:pt x="7943" y="2460"/>
                  </a:lnTo>
                  <a:lnTo>
                    <a:pt x="7937" y="2472"/>
                  </a:lnTo>
                  <a:lnTo>
                    <a:pt x="7924" y="2472"/>
                  </a:lnTo>
                  <a:lnTo>
                    <a:pt x="7913" y="2477"/>
                  </a:lnTo>
                  <a:lnTo>
                    <a:pt x="7907" y="2496"/>
                  </a:lnTo>
                  <a:lnTo>
                    <a:pt x="7901" y="2502"/>
                  </a:lnTo>
                  <a:lnTo>
                    <a:pt x="7901" y="2513"/>
                  </a:lnTo>
                  <a:lnTo>
                    <a:pt x="7888" y="2538"/>
                  </a:lnTo>
                  <a:lnTo>
                    <a:pt x="7877" y="2555"/>
                  </a:lnTo>
                  <a:lnTo>
                    <a:pt x="7871" y="2555"/>
                  </a:lnTo>
                  <a:lnTo>
                    <a:pt x="7865" y="2562"/>
                  </a:lnTo>
                  <a:lnTo>
                    <a:pt x="7852" y="2562"/>
                  </a:lnTo>
                  <a:lnTo>
                    <a:pt x="7841" y="2562"/>
                  </a:lnTo>
                  <a:lnTo>
                    <a:pt x="7835" y="2562"/>
                  </a:lnTo>
                  <a:lnTo>
                    <a:pt x="7829" y="2568"/>
                  </a:lnTo>
                  <a:lnTo>
                    <a:pt x="7822" y="2574"/>
                  </a:lnTo>
                  <a:lnTo>
                    <a:pt x="7822" y="2580"/>
                  </a:lnTo>
                  <a:lnTo>
                    <a:pt x="7822" y="2585"/>
                  </a:lnTo>
                  <a:lnTo>
                    <a:pt x="7822" y="2598"/>
                  </a:lnTo>
                  <a:lnTo>
                    <a:pt x="7822" y="2610"/>
                  </a:lnTo>
                  <a:lnTo>
                    <a:pt x="7816" y="2616"/>
                  </a:lnTo>
                  <a:lnTo>
                    <a:pt x="7811" y="2621"/>
                  </a:lnTo>
                  <a:lnTo>
                    <a:pt x="7799" y="2627"/>
                  </a:lnTo>
                  <a:lnTo>
                    <a:pt x="7793" y="2627"/>
                  </a:lnTo>
                  <a:lnTo>
                    <a:pt x="7786" y="2627"/>
                  </a:lnTo>
                  <a:lnTo>
                    <a:pt x="7780" y="2627"/>
                  </a:lnTo>
                  <a:lnTo>
                    <a:pt x="7780" y="2634"/>
                  </a:lnTo>
                  <a:lnTo>
                    <a:pt x="7775" y="2652"/>
                  </a:lnTo>
                  <a:lnTo>
                    <a:pt x="7769" y="2676"/>
                  </a:lnTo>
                  <a:lnTo>
                    <a:pt x="7757" y="2693"/>
                  </a:lnTo>
                  <a:lnTo>
                    <a:pt x="7733" y="2729"/>
                  </a:lnTo>
                  <a:lnTo>
                    <a:pt x="7727" y="2735"/>
                  </a:lnTo>
                  <a:lnTo>
                    <a:pt x="7750" y="2735"/>
                  </a:lnTo>
                  <a:lnTo>
                    <a:pt x="7757" y="2735"/>
                  </a:lnTo>
                  <a:lnTo>
                    <a:pt x="7769" y="2729"/>
                  </a:lnTo>
                  <a:lnTo>
                    <a:pt x="7775" y="2724"/>
                  </a:lnTo>
                  <a:lnTo>
                    <a:pt x="7780" y="2718"/>
                  </a:lnTo>
                  <a:lnTo>
                    <a:pt x="7786" y="2706"/>
                  </a:lnTo>
                  <a:lnTo>
                    <a:pt x="7793" y="2676"/>
                  </a:lnTo>
                  <a:lnTo>
                    <a:pt x="7793" y="2657"/>
                  </a:lnTo>
                  <a:lnTo>
                    <a:pt x="7805" y="2652"/>
                  </a:lnTo>
                  <a:lnTo>
                    <a:pt x="7816" y="2652"/>
                  </a:lnTo>
                  <a:lnTo>
                    <a:pt x="7847" y="2652"/>
                  </a:lnTo>
                  <a:lnTo>
                    <a:pt x="7877" y="2652"/>
                  </a:lnTo>
                  <a:lnTo>
                    <a:pt x="7888" y="2652"/>
                  </a:lnTo>
                  <a:lnTo>
                    <a:pt x="7901" y="2640"/>
                  </a:lnTo>
                  <a:lnTo>
                    <a:pt x="7901" y="2634"/>
                  </a:lnTo>
                  <a:lnTo>
                    <a:pt x="7901" y="2621"/>
                  </a:lnTo>
                  <a:lnTo>
                    <a:pt x="7907" y="2616"/>
                  </a:lnTo>
                  <a:lnTo>
                    <a:pt x="7913" y="2610"/>
                  </a:lnTo>
                  <a:lnTo>
                    <a:pt x="7919" y="2610"/>
                  </a:lnTo>
                  <a:lnTo>
                    <a:pt x="7937" y="2610"/>
                  </a:lnTo>
                  <a:lnTo>
                    <a:pt x="7937" y="2604"/>
                  </a:lnTo>
                  <a:lnTo>
                    <a:pt x="7943" y="2591"/>
                  </a:lnTo>
                  <a:lnTo>
                    <a:pt x="7937" y="2585"/>
                  </a:lnTo>
                  <a:lnTo>
                    <a:pt x="7937" y="2574"/>
                  </a:lnTo>
                  <a:lnTo>
                    <a:pt x="7937" y="2568"/>
                  </a:lnTo>
                  <a:lnTo>
                    <a:pt x="7943" y="2568"/>
                  </a:lnTo>
                  <a:lnTo>
                    <a:pt x="7960" y="2574"/>
                  </a:lnTo>
                  <a:lnTo>
                    <a:pt x="7979" y="2585"/>
                  </a:lnTo>
                  <a:lnTo>
                    <a:pt x="7985" y="2580"/>
                  </a:lnTo>
                  <a:lnTo>
                    <a:pt x="7991" y="2574"/>
                  </a:lnTo>
                  <a:lnTo>
                    <a:pt x="7996" y="2555"/>
                  </a:lnTo>
                  <a:lnTo>
                    <a:pt x="8002" y="2549"/>
                  </a:lnTo>
                  <a:lnTo>
                    <a:pt x="8015" y="2538"/>
                  </a:lnTo>
                  <a:lnTo>
                    <a:pt x="8021" y="2532"/>
                  </a:lnTo>
                  <a:lnTo>
                    <a:pt x="8021" y="2526"/>
                  </a:lnTo>
                  <a:lnTo>
                    <a:pt x="8021" y="2519"/>
                  </a:lnTo>
                  <a:lnTo>
                    <a:pt x="8015" y="2513"/>
                  </a:lnTo>
                  <a:lnTo>
                    <a:pt x="8009" y="2513"/>
                  </a:lnTo>
                  <a:lnTo>
                    <a:pt x="8002" y="2519"/>
                  </a:lnTo>
                  <a:lnTo>
                    <a:pt x="7991" y="2532"/>
                  </a:lnTo>
                  <a:lnTo>
                    <a:pt x="7973" y="2538"/>
                  </a:lnTo>
                  <a:lnTo>
                    <a:pt x="7960" y="2544"/>
                  </a:lnTo>
                  <a:lnTo>
                    <a:pt x="7955" y="2538"/>
                  </a:lnTo>
                  <a:lnTo>
                    <a:pt x="7943" y="2532"/>
                  </a:lnTo>
                  <a:lnTo>
                    <a:pt x="7943" y="2526"/>
                  </a:lnTo>
                  <a:lnTo>
                    <a:pt x="7949" y="2513"/>
                  </a:lnTo>
                  <a:lnTo>
                    <a:pt x="7955" y="2508"/>
                  </a:lnTo>
                  <a:lnTo>
                    <a:pt x="7960" y="2502"/>
                  </a:lnTo>
                  <a:lnTo>
                    <a:pt x="7966" y="2490"/>
                  </a:lnTo>
                  <a:lnTo>
                    <a:pt x="7966" y="2477"/>
                  </a:lnTo>
                  <a:lnTo>
                    <a:pt x="7973" y="2472"/>
                  </a:lnTo>
                  <a:lnTo>
                    <a:pt x="7979" y="2466"/>
                  </a:lnTo>
                  <a:lnTo>
                    <a:pt x="7979" y="2460"/>
                  </a:lnTo>
                  <a:lnTo>
                    <a:pt x="7991" y="2466"/>
                  </a:lnTo>
                  <a:lnTo>
                    <a:pt x="7996" y="2472"/>
                  </a:lnTo>
                  <a:lnTo>
                    <a:pt x="8009" y="2483"/>
                  </a:lnTo>
                  <a:lnTo>
                    <a:pt x="8015" y="2490"/>
                  </a:lnTo>
                  <a:lnTo>
                    <a:pt x="8015" y="2477"/>
                  </a:lnTo>
                  <a:lnTo>
                    <a:pt x="8021" y="2472"/>
                  </a:lnTo>
                  <a:lnTo>
                    <a:pt x="8021" y="2460"/>
                  </a:lnTo>
                  <a:lnTo>
                    <a:pt x="8027" y="2460"/>
                  </a:lnTo>
                  <a:lnTo>
                    <a:pt x="8045" y="2441"/>
                  </a:lnTo>
                  <a:lnTo>
                    <a:pt x="8051" y="2454"/>
                  </a:lnTo>
                  <a:lnTo>
                    <a:pt x="8051" y="2460"/>
                  </a:lnTo>
                  <a:lnTo>
                    <a:pt x="8045" y="2460"/>
                  </a:lnTo>
                  <a:lnTo>
                    <a:pt x="8038" y="2472"/>
                  </a:lnTo>
                  <a:lnTo>
                    <a:pt x="8038" y="2477"/>
                  </a:lnTo>
                  <a:lnTo>
                    <a:pt x="8038" y="2490"/>
                  </a:lnTo>
                  <a:lnTo>
                    <a:pt x="8038" y="2496"/>
                  </a:lnTo>
                  <a:lnTo>
                    <a:pt x="8045" y="2502"/>
                  </a:lnTo>
                  <a:lnTo>
                    <a:pt x="8057" y="2508"/>
                  </a:lnTo>
                  <a:lnTo>
                    <a:pt x="8063" y="2508"/>
                  </a:lnTo>
                  <a:lnTo>
                    <a:pt x="8093" y="2508"/>
                  </a:lnTo>
                  <a:lnTo>
                    <a:pt x="8104" y="2508"/>
                  </a:lnTo>
                  <a:lnTo>
                    <a:pt x="8117" y="2508"/>
                  </a:lnTo>
                  <a:lnTo>
                    <a:pt x="8129" y="2502"/>
                  </a:lnTo>
                  <a:lnTo>
                    <a:pt x="8129" y="2496"/>
                  </a:lnTo>
                  <a:lnTo>
                    <a:pt x="8129" y="2483"/>
                  </a:lnTo>
                  <a:lnTo>
                    <a:pt x="8117" y="2472"/>
                  </a:lnTo>
                  <a:lnTo>
                    <a:pt x="8117" y="2460"/>
                  </a:lnTo>
                  <a:lnTo>
                    <a:pt x="8117" y="2454"/>
                  </a:lnTo>
                  <a:lnTo>
                    <a:pt x="8123" y="2454"/>
                  </a:lnTo>
                  <a:lnTo>
                    <a:pt x="8129" y="2454"/>
                  </a:lnTo>
                  <a:lnTo>
                    <a:pt x="8135" y="2454"/>
                  </a:lnTo>
                  <a:lnTo>
                    <a:pt x="8140" y="2460"/>
                  </a:lnTo>
                  <a:lnTo>
                    <a:pt x="8153" y="2490"/>
                  </a:lnTo>
                  <a:lnTo>
                    <a:pt x="8159" y="2502"/>
                  </a:lnTo>
                  <a:lnTo>
                    <a:pt x="8159" y="2508"/>
                  </a:lnTo>
                  <a:lnTo>
                    <a:pt x="8159" y="2513"/>
                  </a:lnTo>
                  <a:lnTo>
                    <a:pt x="8159" y="2538"/>
                  </a:lnTo>
                  <a:lnTo>
                    <a:pt x="8159" y="2549"/>
                  </a:lnTo>
                  <a:lnTo>
                    <a:pt x="8159" y="2555"/>
                  </a:lnTo>
                  <a:lnTo>
                    <a:pt x="8182" y="2580"/>
                  </a:lnTo>
                  <a:lnTo>
                    <a:pt x="8195" y="2574"/>
                  </a:lnTo>
                  <a:lnTo>
                    <a:pt x="8201" y="2568"/>
                  </a:lnTo>
                  <a:lnTo>
                    <a:pt x="8201" y="2555"/>
                  </a:lnTo>
                  <a:lnTo>
                    <a:pt x="8195" y="2555"/>
                  </a:lnTo>
                  <a:lnTo>
                    <a:pt x="8182" y="2549"/>
                  </a:lnTo>
                  <a:lnTo>
                    <a:pt x="8176" y="2544"/>
                  </a:lnTo>
                  <a:lnTo>
                    <a:pt x="8176" y="2532"/>
                  </a:lnTo>
                  <a:lnTo>
                    <a:pt x="8176" y="2526"/>
                  </a:lnTo>
                  <a:lnTo>
                    <a:pt x="8182" y="2519"/>
                  </a:lnTo>
                  <a:lnTo>
                    <a:pt x="8207" y="2513"/>
                  </a:lnTo>
                  <a:lnTo>
                    <a:pt x="8225" y="2513"/>
                  </a:lnTo>
                  <a:lnTo>
                    <a:pt x="8231" y="2508"/>
                  </a:lnTo>
                  <a:lnTo>
                    <a:pt x="8237" y="2502"/>
                  </a:lnTo>
                  <a:lnTo>
                    <a:pt x="8248" y="2496"/>
                  </a:lnTo>
                  <a:lnTo>
                    <a:pt x="8254" y="2490"/>
                  </a:lnTo>
                  <a:lnTo>
                    <a:pt x="8254" y="2477"/>
                  </a:lnTo>
                  <a:lnTo>
                    <a:pt x="8261" y="2477"/>
                  </a:lnTo>
                  <a:lnTo>
                    <a:pt x="8267" y="2472"/>
                  </a:lnTo>
                  <a:lnTo>
                    <a:pt x="8279" y="2466"/>
                  </a:lnTo>
                  <a:lnTo>
                    <a:pt x="8290" y="2466"/>
                  </a:lnTo>
                  <a:lnTo>
                    <a:pt x="8315" y="2466"/>
                  </a:lnTo>
                  <a:lnTo>
                    <a:pt x="8356" y="2466"/>
                  </a:lnTo>
                  <a:lnTo>
                    <a:pt x="8381" y="2466"/>
                  </a:lnTo>
                  <a:lnTo>
                    <a:pt x="8398" y="2460"/>
                  </a:lnTo>
                  <a:lnTo>
                    <a:pt x="8417" y="2454"/>
                  </a:lnTo>
                  <a:lnTo>
                    <a:pt x="8441" y="2447"/>
                  </a:lnTo>
                  <a:lnTo>
                    <a:pt x="8447" y="2447"/>
                  </a:lnTo>
                  <a:lnTo>
                    <a:pt x="8453" y="2447"/>
                  </a:lnTo>
                  <a:lnTo>
                    <a:pt x="8459" y="2460"/>
                  </a:lnTo>
                  <a:lnTo>
                    <a:pt x="8464" y="2460"/>
                  </a:lnTo>
                  <a:lnTo>
                    <a:pt x="8459" y="2466"/>
                  </a:lnTo>
                  <a:lnTo>
                    <a:pt x="8459" y="2472"/>
                  </a:lnTo>
                  <a:lnTo>
                    <a:pt x="8447" y="2477"/>
                  </a:lnTo>
                  <a:lnTo>
                    <a:pt x="8441" y="2477"/>
                  </a:lnTo>
                  <a:lnTo>
                    <a:pt x="8434" y="2483"/>
                  </a:lnTo>
                  <a:lnTo>
                    <a:pt x="8434" y="2490"/>
                  </a:lnTo>
                  <a:lnTo>
                    <a:pt x="8434" y="2496"/>
                  </a:lnTo>
                  <a:lnTo>
                    <a:pt x="8441" y="2508"/>
                  </a:lnTo>
                  <a:lnTo>
                    <a:pt x="8453" y="2519"/>
                  </a:lnTo>
                  <a:lnTo>
                    <a:pt x="8464" y="2526"/>
                  </a:lnTo>
                  <a:lnTo>
                    <a:pt x="8477" y="2526"/>
                  </a:lnTo>
                  <a:lnTo>
                    <a:pt x="8500" y="2532"/>
                  </a:lnTo>
                  <a:lnTo>
                    <a:pt x="8513" y="2532"/>
                  </a:lnTo>
                  <a:lnTo>
                    <a:pt x="8513" y="2538"/>
                  </a:lnTo>
                  <a:lnTo>
                    <a:pt x="8525" y="2538"/>
                  </a:lnTo>
                  <a:lnTo>
                    <a:pt x="8536" y="2538"/>
                  </a:lnTo>
                  <a:lnTo>
                    <a:pt x="8549" y="2538"/>
                  </a:lnTo>
                  <a:lnTo>
                    <a:pt x="8555" y="2532"/>
                  </a:lnTo>
                  <a:lnTo>
                    <a:pt x="8555" y="2526"/>
                  </a:lnTo>
                  <a:lnTo>
                    <a:pt x="8567" y="2526"/>
                  </a:lnTo>
                  <a:lnTo>
                    <a:pt x="8578" y="2519"/>
                  </a:lnTo>
                  <a:lnTo>
                    <a:pt x="8597" y="2519"/>
                  </a:lnTo>
                  <a:lnTo>
                    <a:pt x="8621" y="2519"/>
                  </a:lnTo>
                  <a:lnTo>
                    <a:pt x="8644" y="2508"/>
                  </a:lnTo>
                  <a:lnTo>
                    <a:pt x="8657" y="2508"/>
                  </a:lnTo>
                  <a:lnTo>
                    <a:pt x="8669" y="2508"/>
                  </a:lnTo>
                  <a:lnTo>
                    <a:pt x="8675" y="2502"/>
                  </a:lnTo>
                  <a:lnTo>
                    <a:pt x="8680" y="2496"/>
                  </a:lnTo>
                  <a:lnTo>
                    <a:pt x="8680" y="2490"/>
                  </a:lnTo>
                  <a:lnTo>
                    <a:pt x="8686" y="2490"/>
                  </a:lnTo>
                  <a:lnTo>
                    <a:pt x="8699" y="2483"/>
                  </a:lnTo>
                  <a:lnTo>
                    <a:pt x="8711" y="2483"/>
                  </a:lnTo>
                  <a:lnTo>
                    <a:pt x="8716" y="2483"/>
                  </a:lnTo>
                  <a:lnTo>
                    <a:pt x="8722" y="2483"/>
                  </a:lnTo>
                  <a:lnTo>
                    <a:pt x="8729" y="2477"/>
                  </a:lnTo>
                  <a:lnTo>
                    <a:pt x="8722" y="2472"/>
                  </a:lnTo>
                  <a:lnTo>
                    <a:pt x="8716" y="2460"/>
                  </a:lnTo>
                  <a:lnTo>
                    <a:pt x="8716" y="2454"/>
                  </a:lnTo>
                  <a:lnTo>
                    <a:pt x="8722" y="2441"/>
                  </a:lnTo>
                  <a:lnTo>
                    <a:pt x="8722" y="2436"/>
                  </a:lnTo>
                  <a:lnTo>
                    <a:pt x="8729" y="2430"/>
                  </a:lnTo>
                  <a:lnTo>
                    <a:pt x="8711" y="2418"/>
                  </a:lnTo>
                  <a:lnTo>
                    <a:pt x="8699" y="2418"/>
                  </a:lnTo>
                  <a:lnTo>
                    <a:pt x="8699" y="2411"/>
                  </a:lnTo>
                  <a:lnTo>
                    <a:pt x="8699" y="2405"/>
                  </a:lnTo>
                  <a:lnTo>
                    <a:pt x="8699" y="2388"/>
                  </a:lnTo>
                  <a:lnTo>
                    <a:pt x="8686" y="2382"/>
                  </a:lnTo>
                  <a:lnTo>
                    <a:pt x="8686" y="2364"/>
                  </a:lnTo>
                  <a:lnTo>
                    <a:pt x="8693" y="2358"/>
                  </a:lnTo>
                  <a:lnTo>
                    <a:pt x="8699" y="2358"/>
                  </a:lnTo>
                  <a:lnTo>
                    <a:pt x="8711" y="2358"/>
                  </a:lnTo>
                  <a:lnTo>
                    <a:pt x="8716" y="2358"/>
                  </a:lnTo>
                  <a:lnTo>
                    <a:pt x="8716" y="2352"/>
                  </a:lnTo>
                  <a:lnTo>
                    <a:pt x="8716" y="2339"/>
                  </a:lnTo>
                  <a:lnTo>
                    <a:pt x="8722" y="2322"/>
                  </a:lnTo>
                  <a:lnTo>
                    <a:pt x="8729" y="2316"/>
                  </a:lnTo>
                  <a:lnTo>
                    <a:pt x="8735" y="2310"/>
                  </a:lnTo>
                  <a:lnTo>
                    <a:pt x="8741" y="2316"/>
                  </a:lnTo>
                  <a:lnTo>
                    <a:pt x="8747" y="2322"/>
                  </a:lnTo>
                  <a:lnTo>
                    <a:pt x="8752" y="2322"/>
                  </a:lnTo>
                  <a:lnTo>
                    <a:pt x="8765" y="2322"/>
                  </a:lnTo>
                  <a:lnTo>
                    <a:pt x="8777" y="2322"/>
                  </a:lnTo>
                  <a:lnTo>
                    <a:pt x="8783" y="2322"/>
                  </a:lnTo>
                  <a:lnTo>
                    <a:pt x="8783" y="2333"/>
                  </a:lnTo>
                  <a:lnTo>
                    <a:pt x="8794" y="2333"/>
                  </a:lnTo>
                  <a:lnTo>
                    <a:pt x="8801" y="2339"/>
                  </a:lnTo>
                  <a:lnTo>
                    <a:pt x="8819" y="2352"/>
                  </a:lnTo>
                  <a:lnTo>
                    <a:pt x="8824" y="2358"/>
                  </a:lnTo>
                  <a:lnTo>
                    <a:pt x="8830" y="2352"/>
                  </a:lnTo>
                  <a:lnTo>
                    <a:pt x="8830" y="2346"/>
                  </a:lnTo>
                  <a:lnTo>
                    <a:pt x="8830" y="2333"/>
                  </a:lnTo>
                  <a:lnTo>
                    <a:pt x="8830" y="2322"/>
                  </a:lnTo>
                  <a:lnTo>
                    <a:pt x="8837" y="2322"/>
                  </a:lnTo>
                  <a:lnTo>
                    <a:pt x="8849" y="2333"/>
                  </a:lnTo>
                  <a:lnTo>
                    <a:pt x="8855" y="2352"/>
                  </a:lnTo>
                  <a:lnTo>
                    <a:pt x="8860" y="2352"/>
                  </a:lnTo>
                  <a:lnTo>
                    <a:pt x="8866" y="2346"/>
                  </a:lnTo>
                  <a:lnTo>
                    <a:pt x="8873" y="2328"/>
                  </a:lnTo>
                  <a:lnTo>
                    <a:pt x="8873" y="2310"/>
                  </a:lnTo>
                  <a:lnTo>
                    <a:pt x="8873" y="2303"/>
                  </a:lnTo>
                  <a:lnTo>
                    <a:pt x="8879" y="2297"/>
                  </a:lnTo>
                  <a:lnTo>
                    <a:pt x="8890" y="2297"/>
                  </a:lnTo>
                  <a:lnTo>
                    <a:pt x="8902" y="2292"/>
                  </a:lnTo>
                  <a:lnTo>
                    <a:pt x="8915" y="2286"/>
                  </a:lnTo>
                  <a:lnTo>
                    <a:pt x="8915" y="2280"/>
                  </a:lnTo>
                  <a:lnTo>
                    <a:pt x="8921" y="2280"/>
                  </a:lnTo>
                  <a:lnTo>
                    <a:pt x="8932" y="2286"/>
                  </a:lnTo>
                  <a:lnTo>
                    <a:pt x="8932" y="2292"/>
                  </a:lnTo>
                  <a:lnTo>
                    <a:pt x="8938" y="2303"/>
                  </a:lnTo>
                  <a:lnTo>
                    <a:pt x="8945" y="2310"/>
                  </a:lnTo>
                  <a:lnTo>
                    <a:pt x="8957" y="2322"/>
                  </a:lnTo>
                  <a:lnTo>
                    <a:pt x="8974" y="2322"/>
                  </a:lnTo>
                  <a:lnTo>
                    <a:pt x="8993" y="2328"/>
                  </a:lnTo>
                  <a:lnTo>
                    <a:pt x="9010" y="2333"/>
                  </a:lnTo>
                  <a:lnTo>
                    <a:pt x="9017" y="2333"/>
                  </a:lnTo>
                  <a:lnTo>
                    <a:pt x="9017" y="2339"/>
                  </a:lnTo>
                  <a:lnTo>
                    <a:pt x="9023" y="2358"/>
                  </a:lnTo>
                  <a:lnTo>
                    <a:pt x="9023" y="2364"/>
                  </a:lnTo>
                  <a:lnTo>
                    <a:pt x="9040" y="2364"/>
                  </a:lnTo>
                  <a:lnTo>
                    <a:pt x="9053" y="2375"/>
                  </a:lnTo>
                  <a:lnTo>
                    <a:pt x="9053" y="2388"/>
                  </a:lnTo>
                  <a:lnTo>
                    <a:pt x="9040" y="2405"/>
                  </a:lnTo>
                  <a:lnTo>
                    <a:pt x="9034" y="2424"/>
                  </a:lnTo>
                  <a:lnTo>
                    <a:pt x="9034" y="2430"/>
                  </a:lnTo>
                  <a:lnTo>
                    <a:pt x="9034" y="2441"/>
                  </a:lnTo>
                  <a:lnTo>
                    <a:pt x="9040" y="2447"/>
                  </a:lnTo>
                  <a:lnTo>
                    <a:pt x="9040" y="2454"/>
                  </a:lnTo>
                  <a:lnTo>
                    <a:pt x="9046" y="2454"/>
                  </a:lnTo>
                  <a:lnTo>
                    <a:pt x="9059" y="2441"/>
                  </a:lnTo>
                  <a:lnTo>
                    <a:pt x="9070" y="2436"/>
                  </a:lnTo>
                  <a:lnTo>
                    <a:pt x="9076" y="2436"/>
                  </a:lnTo>
                  <a:lnTo>
                    <a:pt x="9082" y="2441"/>
                  </a:lnTo>
                  <a:lnTo>
                    <a:pt x="9089" y="2441"/>
                  </a:lnTo>
                  <a:lnTo>
                    <a:pt x="9089" y="2447"/>
                  </a:lnTo>
                  <a:lnTo>
                    <a:pt x="9089" y="2460"/>
                  </a:lnTo>
                  <a:lnTo>
                    <a:pt x="9095" y="2460"/>
                  </a:lnTo>
                  <a:lnTo>
                    <a:pt x="9095" y="2466"/>
                  </a:lnTo>
                  <a:lnTo>
                    <a:pt x="9106" y="2472"/>
                  </a:lnTo>
                  <a:lnTo>
                    <a:pt x="9106" y="2477"/>
                  </a:lnTo>
                  <a:lnTo>
                    <a:pt x="9101" y="2490"/>
                  </a:lnTo>
                  <a:lnTo>
                    <a:pt x="9095" y="2502"/>
                  </a:lnTo>
                  <a:lnTo>
                    <a:pt x="9095" y="2508"/>
                  </a:lnTo>
                  <a:lnTo>
                    <a:pt x="9089" y="2513"/>
                  </a:lnTo>
                  <a:lnTo>
                    <a:pt x="9082" y="2513"/>
                  </a:lnTo>
                  <a:lnTo>
                    <a:pt x="9070" y="2513"/>
                  </a:lnTo>
                  <a:lnTo>
                    <a:pt x="9053" y="2502"/>
                  </a:lnTo>
                  <a:lnTo>
                    <a:pt x="9040" y="2496"/>
                  </a:lnTo>
                  <a:lnTo>
                    <a:pt x="9023" y="2496"/>
                  </a:lnTo>
                  <a:lnTo>
                    <a:pt x="9010" y="2496"/>
                  </a:lnTo>
                  <a:lnTo>
                    <a:pt x="9004" y="2496"/>
                  </a:lnTo>
                  <a:lnTo>
                    <a:pt x="9004" y="2502"/>
                  </a:lnTo>
                  <a:lnTo>
                    <a:pt x="9010" y="2508"/>
                  </a:lnTo>
                  <a:lnTo>
                    <a:pt x="9017" y="2513"/>
                  </a:lnTo>
                  <a:lnTo>
                    <a:pt x="9029" y="2513"/>
                  </a:lnTo>
                  <a:lnTo>
                    <a:pt x="9040" y="2519"/>
                  </a:lnTo>
                  <a:lnTo>
                    <a:pt x="9059" y="2526"/>
                  </a:lnTo>
                  <a:lnTo>
                    <a:pt x="9070" y="2538"/>
                  </a:lnTo>
                  <a:lnTo>
                    <a:pt x="9076" y="2544"/>
                  </a:lnTo>
                  <a:lnTo>
                    <a:pt x="9082" y="2555"/>
                  </a:lnTo>
                  <a:lnTo>
                    <a:pt x="9089" y="2555"/>
                  </a:lnTo>
                  <a:lnTo>
                    <a:pt x="9095" y="2562"/>
                  </a:lnTo>
                  <a:lnTo>
                    <a:pt x="9106" y="2562"/>
                  </a:lnTo>
                  <a:lnTo>
                    <a:pt x="9112" y="2562"/>
                  </a:lnTo>
                  <a:lnTo>
                    <a:pt x="9112" y="2555"/>
                  </a:lnTo>
                  <a:lnTo>
                    <a:pt x="9106" y="2544"/>
                  </a:lnTo>
                  <a:lnTo>
                    <a:pt x="9106" y="2526"/>
                  </a:lnTo>
                  <a:lnTo>
                    <a:pt x="9106" y="2519"/>
                  </a:lnTo>
                  <a:lnTo>
                    <a:pt x="9112" y="2519"/>
                  </a:lnTo>
                  <a:lnTo>
                    <a:pt x="9118" y="2519"/>
                  </a:lnTo>
                  <a:lnTo>
                    <a:pt x="9131" y="2532"/>
                  </a:lnTo>
                  <a:lnTo>
                    <a:pt x="9131" y="2538"/>
                  </a:lnTo>
                  <a:lnTo>
                    <a:pt x="9137" y="2544"/>
                  </a:lnTo>
                  <a:lnTo>
                    <a:pt x="9137" y="2555"/>
                  </a:lnTo>
                  <a:lnTo>
                    <a:pt x="9131" y="2568"/>
                  </a:lnTo>
                  <a:lnTo>
                    <a:pt x="9125" y="2568"/>
                  </a:lnTo>
                  <a:lnTo>
                    <a:pt x="9112" y="2574"/>
                  </a:lnTo>
                  <a:lnTo>
                    <a:pt x="9112" y="2580"/>
                  </a:lnTo>
                  <a:lnTo>
                    <a:pt x="9118" y="2585"/>
                  </a:lnTo>
                  <a:lnTo>
                    <a:pt x="9125" y="2585"/>
                  </a:lnTo>
                  <a:lnTo>
                    <a:pt x="9137" y="2585"/>
                  </a:lnTo>
                  <a:lnTo>
                    <a:pt x="9148" y="2591"/>
                  </a:lnTo>
                  <a:lnTo>
                    <a:pt x="9154" y="2598"/>
                  </a:lnTo>
                  <a:lnTo>
                    <a:pt x="9161" y="2604"/>
                  </a:lnTo>
                  <a:lnTo>
                    <a:pt x="9161" y="2616"/>
                  </a:lnTo>
                  <a:lnTo>
                    <a:pt x="9178" y="2634"/>
                  </a:lnTo>
                  <a:lnTo>
                    <a:pt x="9233" y="2657"/>
                  </a:lnTo>
                  <a:lnTo>
                    <a:pt x="9239" y="2657"/>
                  </a:lnTo>
                  <a:lnTo>
                    <a:pt x="9239" y="2663"/>
                  </a:lnTo>
                  <a:lnTo>
                    <a:pt x="9245" y="2670"/>
                  </a:lnTo>
                  <a:lnTo>
                    <a:pt x="9250" y="2676"/>
                  </a:lnTo>
                  <a:lnTo>
                    <a:pt x="9256" y="2676"/>
                  </a:lnTo>
                  <a:lnTo>
                    <a:pt x="9269" y="2676"/>
                  </a:lnTo>
                  <a:lnTo>
                    <a:pt x="9281" y="2676"/>
                  </a:lnTo>
                  <a:lnTo>
                    <a:pt x="9281" y="2670"/>
                  </a:lnTo>
                  <a:lnTo>
                    <a:pt x="9281" y="2657"/>
                  </a:lnTo>
                  <a:lnTo>
                    <a:pt x="9281" y="2652"/>
                  </a:lnTo>
                  <a:lnTo>
                    <a:pt x="9286" y="2652"/>
                  </a:lnTo>
                  <a:lnTo>
                    <a:pt x="9292" y="2652"/>
                  </a:lnTo>
                  <a:lnTo>
                    <a:pt x="9305" y="2670"/>
                  </a:lnTo>
                  <a:lnTo>
                    <a:pt x="9305" y="2676"/>
                  </a:lnTo>
                  <a:lnTo>
                    <a:pt x="9305" y="2682"/>
                  </a:lnTo>
                  <a:lnTo>
                    <a:pt x="9311" y="2688"/>
                  </a:lnTo>
                  <a:lnTo>
                    <a:pt x="9322" y="2682"/>
                  </a:lnTo>
                  <a:lnTo>
                    <a:pt x="9328" y="2682"/>
                  </a:lnTo>
                  <a:lnTo>
                    <a:pt x="9328" y="2676"/>
                  </a:lnTo>
                  <a:lnTo>
                    <a:pt x="9328" y="2670"/>
                  </a:lnTo>
                  <a:lnTo>
                    <a:pt x="9328" y="2652"/>
                  </a:lnTo>
                  <a:lnTo>
                    <a:pt x="9322" y="2604"/>
                  </a:lnTo>
                  <a:lnTo>
                    <a:pt x="9322" y="2591"/>
                  </a:lnTo>
                  <a:lnTo>
                    <a:pt x="9322" y="2585"/>
                  </a:lnTo>
                  <a:lnTo>
                    <a:pt x="9322" y="2574"/>
                  </a:lnTo>
                  <a:lnTo>
                    <a:pt x="9322" y="2568"/>
                  </a:lnTo>
                  <a:lnTo>
                    <a:pt x="9317" y="2549"/>
                  </a:lnTo>
                  <a:lnTo>
                    <a:pt x="9305" y="2538"/>
                  </a:lnTo>
                  <a:lnTo>
                    <a:pt x="9305" y="2532"/>
                  </a:lnTo>
                  <a:lnTo>
                    <a:pt x="9305" y="2519"/>
                  </a:lnTo>
                  <a:lnTo>
                    <a:pt x="9305" y="2496"/>
                  </a:lnTo>
                  <a:lnTo>
                    <a:pt x="9292" y="2472"/>
                  </a:lnTo>
                  <a:lnTo>
                    <a:pt x="9292" y="2447"/>
                  </a:lnTo>
                  <a:lnTo>
                    <a:pt x="9298" y="2441"/>
                  </a:lnTo>
                  <a:lnTo>
                    <a:pt x="9305" y="2441"/>
                  </a:lnTo>
                  <a:lnTo>
                    <a:pt x="9322" y="2460"/>
                  </a:lnTo>
                  <a:lnTo>
                    <a:pt x="9334" y="2472"/>
                  </a:lnTo>
                  <a:lnTo>
                    <a:pt x="9347" y="2477"/>
                  </a:lnTo>
                  <a:lnTo>
                    <a:pt x="9383" y="2490"/>
                  </a:lnTo>
                  <a:lnTo>
                    <a:pt x="9406" y="2496"/>
                  </a:lnTo>
                  <a:lnTo>
                    <a:pt x="9419" y="2496"/>
                  </a:lnTo>
                  <a:lnTo>
                    <a:pt x="9425" y="2496"/>
                  </a:lnTo>
                  <a:lnTo>
                    <a:pt x="9436" y="2490"/>
                  </a:lnTo>
                  <a:lnTo>
                    <a:pt x="9449" y="2477"/>
                  </a:lnTo>
                  <a:lnTo>
                    <a:pt x="9449" y="2472"/>
                  </a:lnTo>
                  <a:lnTo>
                    <a:pt x="9455" y="2466"/>
                  </a:lnTo>
                  <a:lnTo>
                    <a:pt x="9455" y="2460"/>
                  </a:lnTo>
                  <a:lnTo>
                    <a:pt x="9455" y="2436"/>
                  </a:lnTo>
                  <a:lnTo>
                    <a:pt x="9461" y="2430"/>
                  </a:lnTo>
                  <a:lnTo>
                    <a:pt x="9472" y="2418"/>
                  </a:lnTo>
                  <a:lnTo>
                    <a:pt x="9472" y="2405"/>
                  </a:lnTo>
                  <a:lnTo>
                    <a:pt x="9466" y="2400"/>
                  </a:lnTo>
                  <a:lnTo>
                    <a:pt x="9472" y="2400"/>
                  </a:lnTo>
                  <a:lnTo>
                    <a:pt x="9472" y="2388"/>
                  </a:lnTo>
                  <a:lnTo>
                    <a:pt x="9485" y="2382"/>
                  </a:lnTo>
                  <a:lnTo>
                    <a:pt x="9508" y="2382"/>
                  </a:lnTo>
                  <a:lnTo>
                    <a:pt x="9557" y="2382"/>
                  </a:lnTo>
                  <a:lnTo>
                    <a:pt x="9580" y="2388"/>
                  </a:lnTo>
                  <a:lnTo>
                    <a:pt x="9599" y="2388"/>
                  </a:lnTo>
                  <a:lnTo>
                    <a:pt x="9605" y="2400"/>
                  </a:lnTo>
                  <a:lnTo>
                    <a:pt x="9616" y="2405"/>
                  </a:lnTo>
                  <a:lnTo>
                    <a:pt x="9629" y="2411"/>
                  </a:lnTo>
                  <a:lnTo>
                    <a:pt x="9641" y="2411"/>
                  </a:lnTo>
                  <a:lnTo>
                    <a:pt x="9652" y="2411"/>
                  </a:lnTo>
                  <a:lnTo>
                    <a:pt x="9652" y="2405"/>
                  </a:lnTo>
                  <a:lnTo>
                    <a:pt x="9652" y="2400"/>
                  </a:lnTo>
                  <a:lnTo>
                    <a:pt x="9641" y="2388"/>
                  </a:lnTo>
                  <a:lnTo>
                    <a:pt x="9646" y="2382"/>
                  </a:lnTo>
                  <a:lnTo>
                    <a:pt x="9652" y="2375"/>
                  </a:lnTo>
                  <a:lnTo>
                    <a:pt x="9652" y="2364"/>
                  </a:lnTo>
                  <a:lnTo>
                    <a:pt x="9641" y="2364"/>
                  </a:lnTo>
                  <a:lnTo>
                    <a:pt x="9635" y="2369"/>
                  </a:lnTo>
                  <a:lnTo>
                    <a:pt x="9629" y="2375"/>
                  </a:lnTo>
                  <a:lnTo>
                    <a:pt x="9622" y="2375"/>
                  </a:lnTo>
                  <a:lnTo>
                    <a:pt x="9616" y="2375"/>
                  </a:lnTo>
                  <a:lnTo>
                    <a:pt x="9616" y="2369"/>
                  </a:lnTo>
                  <a:lnTo>
                    <a:pt x="9616" y="2364"/>
                  </a:lnTo>
                  <a:lnTo>
                    <a:pt x="9616" y="2352"/>
                  </a:lnTo>
                  <a:lnTo>
                    <a:pt x="9616" y="2333"/>
                  </a:lnTo>
                  <a:lnTo>
                    <a:pt x="9610" y="2322"/>
                  </a:lnTo>
                  <a:lnTo>
                    <a:pt x="9616" y="2316"/>
                  </a:lnTo>
                  <a:lnTo>
                    <a:pt x="9635" y="2303"/>
                  </a:lnTo>
                  <a:lnTo>
                    <a:pt x="9652" y="2303"/>
                  </a:lnTo>
                  <a:lnTo>
                    <a:pt x="9658" y="2303"/>
                  </a:lnTo>
                  <a:lnTo>
                    <a:pt x="9671" y="2303"/>
                  </a:lnTo>
                  <a:lnTo>
                    <a:pt x="9682" y="2322"/>
                  </a:lnTo>
                  <a:lnTo>
                    <a:pt x="9688" y="2316"/>
                  </a:lnTo>
                  <a:lnTo>
                    <a:pt x="9688" y="2310"/>
                  </a:lnTo>
                  <a:lnTo>
                    <a:pt x="9694" y="2303"/>
                  </a:lnTo>
                  <a:lnTo>
                    <a:pt x="9713" y="2292"/>
                  </a:lnTo>
                  <a:lnTo>
                    <a:pt x="9713" y="2286"/>
                  </a:lnTo>
                  <a:lnTo>
                    <a:pt x="9713" y="2280"/>
                  </a:lnTo>
                  <a:lnTo>
                    <a:pt x="9713" y="2274"/>
                  </a:lnTo>
                  <a:lnTo>
                    <a:pt x="9688" y="2274"/>
                  </a:lnTo>
                  <a:lnTo>
                    <a:pt x="9682" y="2267"/>
                  </a:lnTo>
                  <a:lnTo>
                    <a:pt x="9677" y="2250"/>
                  </a:lnTo>
                  <a:lnTo>
                    <a:pt x="9665" y="2238"/>
                  </a:lnTo>
                  <a:lnTo>
                    <a:pt x="9658" y="2225"/>
                  </a:lnTo>
                  <a:lnTo>
                    <a:pt x="9652" y="2225"/>
                  </a:lnTo>
                  <a:lnTo>
                    <a:pt x="9641" y="2225"/>
                  </a:lnTo>
                  <a:lnTo>
                    <a:pt x="9635" y="2220"/>
                  </a:lnTo>
                  <a:lnTo>
                    <a:pt x="9641" y="2195"/>
                  </a:lnTo>
                  <a:lnTo>
                    <a:pt x="9652" y="2178"/>
                  </a:lnTo>
                  <a:lnTo>
                    <a:pt x="9646" y="2172"/>
                  </a:lnTo>
                  <a:lnTo>
                    <a:pt x="9641" y="2166"/>
                  </a:lnTo>
                  <a:lnTo>
                    <a:pt x="9629" y="2166"/>
                  </a:lnTo>
                  <a:lnTo>
                    <a:pt x="9622" y="2172"/>
                  </a:lnTo>
                  <a:lnTo>
                    <a:pt x="9616" y="2178"/>
                  </a:lnTo>
                  <a:lnTo>
                    <a:pt x="9610" y="2190"/>
                  </a:lnTo>
                  <a:lnTo>
                    <a:pt x="9605" y="2202"/>
                  </a:lnTo>
                  <a:lnTo>
                    <a:pt x="9599" y="2208"/>
                  </a:lnTo>
                  <a:lnTo>
                    <a:pt x="9586" y="2208"/>
                  </a:lnTo>
                  <a:lnTo>
                    <a:pt x="9586" y="2202"/>
                  </a:lnTo>
                  <a:lnTo>
                    <a:pt x="9586" y="2195"/>
                  </a:lnTo>
                  <a:lnTo>
                    <a:pt x="9586" y="2184"/>
                  </a:lnTo>
                  <a:lnTo>
                    <a:pt x="9586" y="2166"/>
                  </a:lnTo>
                  <a:lnTo>
                    <a:pt x="9586" y="2154"/>
                  </a:lnTo>
                  <a:lnTo>
                    <a:pt x="9586" y="2142"/>
                  </a:lnTo>
                  <a:lnTo>
                    <a:pt x="9593" y="2130"/>
                  </a:lnTo>
                  <a:lnTo>
                    <a:pt x="9599" y="2130"/>
                  </a:lnTo>
                  <a:lnTo>
                    <a:pt x="9616" y="2118"/>
                  </a:lnTo>
                  <a:lnTo>
                    <a:pt x="9635" y="2106"/>
                  </a:lnTo>
                  <a:lnTo>
                    <a:pt x="9641" y="2100"/>
                  </a:lnTo>
                  <a:lnTo>
                    <a:pt x="9652" y="2087"/>
                  </a:lnTo>
                  <a:lnTo>
                    <a:pt x="9652" y="2082"/>
                  </a:lnTo>
                  <a:lnTo>
                    <a:pt x="9652" y="2076"/>
                  </a:lnTo>
                  <a:lnTo>
                    <a:pt x="9641" y="2070"/>
                  </a:lnTo>
                  <a:lnTo>
                    <a:pt x="9635" y="2064"/>
                  </a:lnTo>
                  <a:lnTo>
                    <a:pt x="9610" y="2046"/>
                  </a:lnTo>
                  <a:lnTo>
                    <a:pt x="9599" y="2046"/>
                  </a:lnTo>
                  <a:lnTo>
                    <a:pt x="9599" y="2040"/>
                  </a:lnTo>
                  <a:lnTo>
                    <a:pt x="9599" y="2034"/>
                  </a:lnTo>
                  <a:lnTo>
                    <a:pt x="9605" y="2028"/>
                  </a:lnTo>
                  <a:lnTo>
                    <a:pt x="9616" y="2015"/>
                  </a:lnTo>
                  <a:lnTo>
                    <a:pt x="9635" y="2015"/>
                  </a:lnTo>
                  <a:lnTo>
                    <a:pt x="9652" y="2015"/>
                  </a:lnTo>
                  <a:lnTo>
                    <a:pt x="9677" y="2015"/>
                  </a:lnTo>
                  <a:lnTo>
                    <a:pt x="9688" y="2015"/>
                  </a:lnTo>
                  <a:lnTo>
                    <a:pt x="9701" y="2010"/>
                  </a:lnTo>
                  <a:lnTo>
                    <a:pt x="9724" y="1998"/>
                  </a:lnTo>
                  <a:lnTo>
                    <a:pt x="9743" y="1979"/>
                  </a:lnTo>
                  <a:lnTo>
                    <a:pt x="9760" y="1968"/>
                  </a:lnTo>
                  <a:lnTo>
                    <a:pt x="9785" y="1950"/>
                  </a:lnTo>
                  <a:lnTo>
                    <a:pt x="9815" y="1932"/>
                  </a:lnTo>
                  <a:lnTo>
                    <a:pt x="9862" y="1914"/>
                  </a:lnTo>
                  <a:lnTo>
                    <a:pt x="9893" y="1902"/>
                  </a:lnTo>
                  <a:lnTo>
                    <a:pt x="9917" y="1902"/>
                  </a:lnTo>
                  <a:lnTo>
                    <a:pt x="9929" y="1902"/>
                  </a:lnTo>
                  <a:lnTo>
                    <a:pt x="9934" y="1902"/>
                  </a:lnTo>
                  <a:lnTo>
                    <a:pt x="9923" y="1907"/>
                  </a:lnTo>
                  <a:lnTo>
                    <a:pt x="9910" y="1920"/>
                  </a:lnTo>
                  <a:lnTo>
                    <a:pt x="9874" y="1943"/>
                  </a:lnTo>
                  <a:lnTo>
                    <a:pt x="9862" y="1950"/>
                  </a:lnTo>
                  <a:lnTo>
                    <a:pt x="9851" y="1962"/>
                  </a:lnTo>
                  <a:lnTo>
                    <a:pt x="9845" y="1962"/>
                  </a:lnTo>
                  <a:lnTo>
                    <a:pt x="9838" y="1974"/>
                  </a:lnTo>
                  <a:lnTo>
                    <a:pt x="9845" y="1979"/>
                  </a:lnTo>
                  <a:lnTo>
                    <a:pt x="9851" y="1986"/>
                  </a:lnTo>
                  <a:lnTo>
                    <a:pt x="9851" y="1992"/>
                  </a:lnTo>
                  <a:lnTo>
                    <a:pt x="9851" y="1998"/>
                  </a:lnTo>
                  <a:lnTo>
                    <a:pt x="9838" y="2004"/>
                  </a:lnTo>
                  <a:lnTo>
                    <a:pt x="9832" y="2004"/>
                  </a:lnTo>
                  <a:lnTo>
                    <a:pt x="9832" y="2010"/>
                  </a:lnTo>
                  <a:lnTo>
                    <a:pt x="9832" y="2015"/>
                  </a:lnTo>
                  <a:lnTo>
                    <a:pt x="9845" y="2015"/>
                  </a:lnTo>
                  <a:lnTo>
                    <a:pt x="9851" y="2015"/>
                  </a:lnTo>
                  <a:lnTo>
                    <a:pt x="9862" y="2015"/>
                  </a:lnTo>
                  <a:lnTo>
                    <a:pt x="9868" y="2010"/>
                  </a:lnTo>
                  <a:lnTo>
                    <a:pt x="9874" y="1998"/>
                  </a:lnTo>
                  <a:lnTo>
                    <a:pt x="9874" y="1974"/>
                  </a:lnTo>
                  <a:lnTo>
                    <a:pt x="9887" y="1956"/>
                  </a:lnTo>
                  <a:lnTo>
                    <a:pt x="9898" y="1943"/>
                  </a:lnTo>
                  <a:lnTo>
                    <a:pt x="9917" y="1926"/>
                  </a:lnTo>
                  <a:lnTo>
                    <a:pt x="9934" y="1914"/>
                  </a:lnTo>
                  <a:lnTo>
                    <a:pt x="9946" y="1907"/>
                  </a:lnTo>
                  <a:lnTo>
                    <a:pt x="9946" y="1914"/>
                  </a:lnTo>
                  <a:lnTo>
                    <a:pt x="9953" y="1920"/>
                  </a:lnTo>
                  <a:lnTo>
                    <a:pt x="9953" y="1932"/>
                  </a:lnTo>
                  <a:lnTo>
                    <a:pt x="9959" y="1962"/>
                  </a:lnTo>
                  <a:lnTo>
                    <a:pt x="9959" y="1979"/>
                  </a:lnTo>
                  <a:lnTo>
                    <a:pt x="9953" y="1986"/>
                  </a:lnTo>
                  <a:lnTo>
                    <a:pt x="9946" y="1986"/>
                  </a:lnTo>
                  <a:lnTo>
                    <a:pt x="9946" y="1979"/>
                  </a:lnTo>
                  <a:lnTo>
                    <a:pt x="9946" y="1974"/>
                  </a:lnTo>
                  <a:lnTo>
                    <a:pt x="9940" y="1968"/>
                  </a:lnTo>
                  <a:lnTo>
                    <a:pt x="9934" y="1962"/>
                  </a:lnTo>
                  <a:lnTo>
                    <a:pt x="9929" y="1962"/>
                  </a:lnTo>
                  <a:lnTo>
                    <a:pt x="9917" y="1962"/>
                  </a:lnTo>
                  <a:lnTo>
                    <a:pt x="9904" y="1968"/>
                  </a:lnTo>
                  <a:lnTo>
                    <a:pt x="9904" y="1974"/>
                  </a:lnTo>
                  <a:lnTo>
                    <a:pt x="9910" y="1986"/>
                  </a:lnTo>
                  <a:lnTo>
                    <a:pt x="9917" y="1986"/>
                  </a:lnTo>
                  <a:lnTo>
                    <a:pt x="9929" y="1992"/>
                  </a:lnTo>
                  <a:lnTo>
                    <a:pt x="9940" y="1998"/>
                  </a:lnTo>
                  <a:lnTo>
                    <a:pt x="9946" y="2004"/>
                  </a:lnTo>
                  <a:lnTo>
                    <a:pt x="9940" y="2010"/>
                  </a:lnTo>
                  <a:lnTo>
                    <a:pt x="9934" y="2015"/>
                  </a:lnTo>
                  <a:lnTo>
                    <a:pt x="9923" y="2028"/>
                  </a:lnTo>
                  <a:lnTo>
                    <a:pt x="9910" y="2034"/>
                  </a:lnTo>
                  <a:lnTo>
                    <a:pt x="9904" y="2040"/>
                  </a:lnTo>
                  <a:lnTo>
                    <a:pt x="9910" y="2046"/>
                  </a:lnTo>
                  <a:lnTo>
                    <a:pt x="9917" y="2046"/>
                  </a:lnTo>
                  <a:lnTo>
                    <a:pt x="9923" y="2046"/>
                  </a:lnTo>
                  <a:lnTo>
                    <a:pt x="9929" y="2046"/>
                  </a:lnTo>
                  <a:lnTo>
                    <a:pt x="9934" y="2051"/>
                  </a:lnTo>
                  <a:lnTo>
                    <a:pt x="9934" y="2064"/>
                  </a:lnTo>
                  <a:lnTo>
                    <a:pt x="9934" y="2070"/>
                  </a:lnTo>
                  <a:lnTo>
                    <a:pt x="9946" y="2064"/>
                  </a:lnTo>
                  <a:lnTo>
                    <a:pt x="9959" y="2058"/>
                  </a:lnTo>
                  <a:lnTo>
                    <a:pt x="9959" y="2051"/>
                  </a:lnTo>
                  <a:lnTo>
                    <a:pt x="9965" y="2046"/>
                  </a:lnTo>
                  <a:lnTo>
                    <a:pt x="9965" y="2028"/>
                  </a:lnTo>
                  <a:lnTo>
                    <a:pt x="9970" y="1992"/>
                  </a:lnTo>
                  <a:lnTo>
                    <a:pt x="9970" y="1974"/>
                  </a:lnTo>
                  <a:lnTo>
                    <a:pt x="9970" y="1950"/>
                  </a:lnTo>
                  <a:lnTo>
                    <a:pt x="9959" y="1926"/>
                  </a:lnTo>
                  <a:lnTo>
                    <a:pt x="9959" y="1907"/>
                  </a:lnTo>
                  <a:lnTo>
                    <a:pt x="9965" y="1896"/>
                  </a:lnTo>
                  <a:lnTo>
                    <a:pt x="9976" y="1871"/>
                  </a:lnTo>
                  <a:lnTo>
                    <a:pt x="9989" y="1860"/>
                  </a:lnTo>
                  <a:lnTo>
                    <a:pt x="10001" y="1860"/>
                  </a:lnTo>
                  <a:lnTo>
                    <a:pt x="10031" y="1843"/>
                  </a:lnTo>
                  <a:lnTo>
                    <a:pt x="10073" y="1830"/>
                  </a:lnTo>
                  <a:lnTo>
                    <a:pt x="10097" y="1824"/>
                  </a:lnTo>
                  <a:lnTo>
                    <a:pt x="10120" y="1824"/>
                  </a:lnTo>
                  <a:lnTo>
                    <a:pt x="10133" y="1824"/>
                  </a:lnTo>
                  <a:lnTo>
                    <a:pt x="10139" y="1824"/>
                  </a:lnTo>
                  <a:lnTo>
                    <a:pt x="10145" y="1830"/>
                  </a:lnTo>
                  <a:lnTo>
                    <a:pt x="10145" y="1835"/>
                  </a:lnTo>
                  <a:lnTo>
                    <a:pt x="10145" y="1854"/>
                  </a:lnTo>
                  <a:lnTo>
                    <a:pt x="10139" y="1860"/>
                  </a:lnTo>
                  <a:lnTo>
                    <a:pt x="10139" y="1866"/>
                  </a:lnTo>
                  <a:lnTo>
                    <a:pt x="10126" y="1871"/>
                  </a:lnTo>
                  <a:lnTo>
                    <a:pt x="10120" y="1871"/>
                  </a:lnTo>
                  <a:lnTo>
                    <a:pt x="10114" y="1871"/>
                  </a:lnTo>
                  <a:lnTo>
                    <a:pt x="10109" y="1879"/>
                  </a:lnTo>
                  <a:lnTo>
                    <a:pt x="10109" y="1884"/>
                  </a:lnTo>
                  <a:lnTo>
                    <a:pt x="10109" y="1890"/>
                  </a:lnTo>
                  <a:lnTo>
                    <a:pt x="10109" y="1896"/>
                  </a:lnTo>
                  <a:lnTo>
                    <a:pt x="10114" y="1896"/>
                  </a:lnTo>
                  <a:lnTo>
                    <a:pt x="10126" y="1896"/>
                  </a:lnTo>
                  <a:lnTo>
                    <a:pt x="10139" y="1890"/>
                  </a:lnTo>
                  <a:lnTo>
                    <a:pt x="10145" y="1879"/>
                  </a:lnTo>
                  <a:lnTo>
                    <a:pt x="10156" y="1871"/>
                  </a:lnTo>
                  <a:lnTo>
                    <a:pt x="10162" y="1866"/>
                  </a:lnTo>
                  <a:lnTo>
                    <a:pt x="10169" y="1871"/>
                  </a:lnTo>
                  <a:lnTo>
                    <a:pt x="10175" y="1879"/>
                  </a:lnTo>
                  <a:lnTo>
                    <a:pt x="10181" y="1890"/>
                  </a:lnTo>
                  <a:lnTo>
                    <a:pt x="10186" y="1884"/>
                  </a:lnTo>
                  <a:lnTo>
                    <a:pt x="10192" y="1879"/>
                  </a:lnTo>
                  <a:lnTo>
                    <a:pt x="10198" y="1871"/>
                  </a:lnTo>
                  <a:lnTo>
                    <a:pt x="10205" y="1871"/>
                  </a:lnTo>
                  <a:lnTo>
                    <a:pt x="10211" y="1871"/>
                  </a:lnTo>
                  <a:lnTo>
                    <a:pt x="10217" y="1879"/>
                  </a:lnTo>
                  <a:lnTo>
                    <a:pt x="10222" y="1884"/>
                  </a:lnTo>
                  <a:lnTo>
                    <a:pt x="10222" y="1890"/>
                  </a:lnTo>
                  <a:lnTo>
                    <a:pt x="10234" y="1890"/>
                  </a:lnTo>
                  <a:lnTo>
                    <a:pt x="10241" y="1884"/>
                  </a:lnTo>
                  <a:lnTo>
                    <a:pt x="10241" y="1879"/>
                  </a:lnTo>
                  <a:lnTo>
                    <a:pt x="10241" y="1866"/>
                  </a:lnTo>
                  <a:lnTo>
                    <a:pt x="10253" y="1860"/>
                  </a:lnTo>
                  <a:lnTo>
                    <a:pt x="10258" y="1854"/>
                  </a:lnTo>
                  <a:lnTo>
                    <a:pt x="10264" y="1854"/>
                  </a:lnTo>
                  <a:lnTo>
                    <a:pt x="10277" y="1854"/>
                  </a:lnTo>
                  <a:lnTo>
                    <a:pt x="10300" y="1860"/>
                  </a:lnTo>
                  <a:lnTo>
                    <a:pt x="10325" y="1866"/>
                  </a:lnTo>
                  <a:lnTo>
                    <a:pt x="10336" y="1871"/>
                  </a:lnTo>
                  <a:lnTo>
                    <a:pt x="10336" y="1879"/>
                  </a:lnTo>
                  <a:lnTo>
                    <a:pt x="10330" y="1890"/>
                  </a:lnTo>
                  <a:lnTo>
                    <a:pt x="10372" y="1879"/>
                  </a:lnTo>
                  <a:lnTo>
                    <a:pt x="10378" y="1871"/>
                  </a:lnTo>
                  <a:lnTo>
                    <a:pt x="10391" y="1860"/>
                  </a:lnTo>
                  <a:lnTo>
                    <a:pt x="10402" y="1848"/>
                  </a:lnTo>
                  <a:lnTo>
                    <a:pt x="10402" y="1835"/>
                  </a:lnTo>
                  <a:lnTo>
                    <a:pt x="10414" y="1830"/>
                  </a:lnTo>
                  <a:lnTo>
                    <a:pt x="10421" y="1824"/>
                  </a:lnTo>
                  <a:lnTo>
                    <a:pt x="10433" y="1818"/>
                  </a:lnTo>
                  <a:lnTo>
                    <a:pt x="10438" y="1818"/>
                  </a:lnTo>
                  <a:lnTo>
                    <a:pt x="10444" y="1812"/>
                  </a:lnTo>
                  <a:lnTo>
                    <a:pt x="10444" y="1807"/>
                  </a:lnTo>
                  <a:lnTo>
                    <a:pt x="10444" y="1794"/>
                  </a:lnTo>
                  <a:lnTo>
                    <a:pt x="10457" y="1746"/>
                  </a:lnTo>
                  <a:lnTo>
                    <a:pt x="10469" y="1722"/>
                  </a:lnTo>
                  <a:lnTo>
                    <a:pt x="10486" y="1699"/>
                  </a:lnTo>
                  <a:lnTo>
                    <a:pt x="10505" y="1680"/>
                  </a:lnTo>
                  <a:lnTo>
                    <a:pt x="10516" y="1668"/>
                  </a:lnTo>
                  <a:lnTo>
                    <a:pt x="10552" y="1627"/>
                  </a:lnTo>
                  <a:lnTo>
                    <a:pt x="10558" y="1619"/>
                  </a:lnTo>
                  <a:lnTo>
                    <a:pt x="10582" y="1596"/>
                  </a:lnTo>
                  <a:lnTo>
                    <a:pt x="10607" y="1583"/>
                  </a:lnTo>
                  <a:lnTo>
                    <a:pt x="10630" y="1572"/>
                  </a:lnTo>
                  <a:lnTo>
                    <a:pt x="10648" y="1572"/>
                  </a:lnTo>
                  <a:lnTo>
                    <a:pt x="10666" y="1566"/>
                  </a:lnTo>
                  <a:lnTo>
                    <a:pt x="10690" y="1566"/>
                  </a:lnTo>
                  <a:lnTo>
                    <a:pt x="10709" y="1560"/>
                  </a:lnTo>
                  <a:lnTo>
                    <a:pt x="10738" y="1566"/>
                  </a:lnTo>
                  <a:lnTo>
                    <a:pt x="10745" y="1566"/>
                  </a:lnTo>
                  <a:lnTo>
                    <a:pt x="10751" y="1572"/>
                  </a:lnTo>
                  <a:lnTo>
                    <a:pt x="10762" y="1578"/>
                  </a:lnTo>
                  <a:lnTo>
                    <a:pt x="10781" y="1591"/>
                  </a:lnTo>
                  <a:lnTo>
                    <a:pt x="10787" y="1596"/>
                  </a:lnTo>
                  <a:lnTo>
                    <a:pt x="10792" y="1602"/>
                  </a:lnTo>
                  <a:lnTo>
                    <a:pt x="10792" y="1627"/>
                  </a:lnTo>
                  <a:lnTo>
                    <a:pt x="10792" y="1644"/>
                  </a:lnTo>
                  <a:lnTo>
                    <a:pt x="10798" y="1638"/>
                  </a:lnTo>
                  <a:lnTo>
                    <a:pt x="10810" y="1638"/>
                  </a:lnTo>
                  <a:lnTo>
                    <a:pt x="10810" y="1644"/>
                  </a:lnTo>
                  <a:lnTo>
                    <a:pt x="10817" y="1644"/>
                  </a:lnTo>
                  <a:lnTo>
                    <a:pt x="10817" y="1655"/>
                  </a:lnTo>
                  <a:lnTo>
                    <a:pt x="10828" y="1655"/>
                  </a:lnTo>
                  <a:lnTo>
                    <a:pt x="10834" y="1655"/>
                  </a:lnTo>
                  <a:lnTo>
                    <a:pt x="10846" y="1650"/>
                  </a:lnTo>
                  <a:lnTo>
                    <a:pt x="10859" y="1644"/>
                  </a:lnTo>
                  <a:lnTo>
                    <a:pt x="10870" y="1644"/>
                  </a:lnTo>
                  <a:lnTo>
                    <a:pt x="10882" y="1638"/>
                  </a:lnTo>
                  <a:lnTo>
                    <a:pt x="10906" y="1638"/>
                  </a:lnTo>
                  <a:lnTo>
                    <a:pt x="10931" y="1644"/>
                  </a:lnTo>
                  <a:lnTo>
                    <a:pt x="10942" y="1644"/>
                  </a:lnTo>
                  <a:lnTo>
                    <a:pt x="10948" y="1644"/>
                  </a:lnTo>
                  <a:lnTo>
                    <a:pt x="10948" y="1638"/>
                  </a:lnTo>
                  <a:lnTo>
                    <a:pt x="10948" y="1627"/>
                  </a:lnTo>
                  <a:lnTo>
                    <a:pt x="10942" y="1614"/>
                  </a:lnTo>
                  <a:lnTo>
                    <a:pt x="10942" y="1602"/>
                  </a:lnTo>
                  <a:lnTo>
                    <a:pt x="10948" y="1602"/>
                  </a:lnTo>
                  <a:lnTo>
                    <a:pt x="10954" y="1614"/>
                  </a:lnTo>
                  <a:lnTo>
                    <a:pt x="10967" y="1619"/>
                  </a:lnTo>
                  <a:lnTo>
                    <a:pt x="10967" y="1614"/>
                  </a:lnTo>
                  <a:lnTo>
                    <a:pt x="10967" y="1602"/>
                  </a:lnTo>
                  <a:lnTo>
                    <a:pt x="10954" y="1583"/>
                  </a:lnTo>
                  <a:lnTo>
                    <a:pt x="10954" y="1578"/>
                  </a:lnTo>
                  <a:lnTo>
                    <a:pt x="10954" y="1555"/>
                  </a:lnTo>
                  <a:lnTo>
                    <a:pt x="10954" y="1530"/>
                  </a:lnTo>
                  <a:lnTo>
                    <a:pt x="10961" y="1524"/>
                  </a:lnTo>
                  <a:lnTo>
                    <a:pt x="10972" y="1511"/>
                  </a:lnTo>
                  <a:lnTo>
                    <a:pt x="10984" y="1500"/>
                  </a:lnTo>
                  <a:lnTo>
                    <a:pt x="10997" y="1483"/>
                  </a:lnTo>
                  <a:lnTo>
                    <a:pt x="11003" y="1464"/>
                  </a:lnTo>
                  <a:lnTo>
                    <a:pt x="11003" y="1447"/>
                  </a:lnTo>
                  <a:lnTo>
                    <a:pt x="11014" y="1434"/>
                  </a:lnTo>
                  <a:lnTo>
                    <a:pt x="11020" y="1428"/>
                  </a:lnTo>
                  <a:lnTo>
                    <a:pt x="11026" y="1428"/>
                  </a:lnTo>
                  <a:lnTo>
                    <a:pt x="11039" y="1428"/>
                  </a:lnTo>
                  <a:lnTo>
                    <a:pt x="11056" y="1422"/>
                  </a:lnTo>
                  <a:lnTo>
                    <a:pt x="11062" y="1416"/>
                  </a:lnTo>
                  <a:lnTo>
                    <a:pt x="11069" y="1403"/>
                  </a:lnTo>
                  <a:lnTo>
                    <a:pt x="11075" y="1398"/>
                  </a:lnTo>
                  <a:lnTo>
                    <a:pt x="11092" y="1375"/>
                  </a:lnTo>
                  <a:lnTo>
                    <a:pt x="11122" y="1339"/>
                  </a:lnTo>
                  <a:lnTo>
                    <a:pt x="11152" y="1308"/>
                  </a:lnTo>
                  <a:lnTo>
                    <a:pt x="11152" y="1303"/>
                  </a:lnTo>
                  <a:lnTo>
                    <a:pt x="11152" y="1290"/>
                  </a:lnTo>
                  <a:lnTo>
                    <a:pt x="11147" y="1267"/>
                  </a:lnTo>
                  <a:lnTo>
                    <a:pt x="11141" y="1254"/>
                  </a:lnTo>
                  <a:lnTo>
                    <a:pt x="11141" y="1242"/>
                  </a:lnTo>
                  <a:lnTo>
                    <a:pt x="11141" y="1236"/>
                  </a:lnTo>
                  <a:lnTo>
                    <a:pt x="11152" y="1231"/>
                  </a:lnTo>
                  <a:lnTo>
                    <a:pt x="11158" y="1231"/>
                  </a:lnTo>
                  <a:lnTo>
                    <a:pt x="11170" y="1231"/>
                  </a:lnTo>
                  <a:lnTo>
                    <a:pt x="11177" y="1236"/>
                  </a:lnTo>
                  <a:lnTo>
                    <a:pt x="11188" y="1231"/>
                  </a:lnTo>
                  <a:lnTo>
                    <a:pt x="11194" y="1231"/>
                  </a:lnTo>
                  <a:lnTo>
                    <a:pt x="11200" y="1231"/>
                  </a:lnTo>
                  <a:lnTo>
                    <a:pt x="11206" y="1231"/>
                  </a:lnTo>
                  <a:lnTo>
                    <a:pt x="11206" y="1236"/>
                  </a:lnTo>
                  <a:lnTo>
                    <a:pt x="11213" y="1248"/>
                  </a:lnTo>
                  <a:lnTo>
                    <a:pt x="11224" y="1248"/>
                  </a:lnTo>
                  <a:lnTo>
                    <a:pt x="11230" y="1254"/>
                  </a:lnTo>
                  <a:lnTo>
                    <a:pt x="11242" y="1254"/>
                  </a:lnTo>
                  <a:lnTo>
                    <a:pt x="11249" y="1248"/>
                  </a:lnTo>
                  <a:lnTo>
                    <a:pt x="11255" y="1236"/>
                  </a:lnTo>
                  <a:lnTo>
                    <a:pt x="11272" y="1223"/>
                  </a:lnTo>
                  <a:lnTo>
                    <a:pt x="11278" y="1223"/>
                  </a:lnTo>
                  <a:lnTo>
                    <a:pt x="11291" y="1223"/>
                  </a:lnTo>
                  <a:lnTo>
                    <a:pt x="11302" y="1218"/>
                  </a:lnTo>
                  <a:lnTo>
                    <a:pt x="11308" y="1212"/>
                  </a:lnTo>
                  <a:lnTo>
                    <a:pt x="11314" y="1212"/>
                  </a:lnTo>
                  <a:lnTo>
                    <a:pt x="11321" y="1218"/>
                  </a:lnTo>
                  <a:lnTo>
                    <a:pt x="11338" y="1223"/>
                  </a:lnTo>
                  <a:lnTo>
                    <a:pt x="11338" y="1231"/>
                  </a:lnTo>
                  <a:lnTo>
                    <a:pt x="11344" y="1231"/>
                  </a:lnTo>
                  <a:lnTo>
                    <a:pt x="11357" y="1223"/>
                  </a:lnTo>
                  <a:lnTo>
                    <a:pt x="11368" y="1218"/>
                  </a:lnTo>
                  <a:lnTo>
                    <a:pt x="11374" y="1212"/>
                  </a:lnTo>
                  <a:lnTo>
                    <a:pt x="11393" y="1176"/>
                  </a:lnTo>
                  <a:lnTo>
                    <a:pt x="11393" y="1170"/>
                  </a:lnTo>
                  <a:lnTo>
                    <a:pt x="11386" y="1170"/>
                  </a:lnTo>
                  <a:lnTo>
                    <a:pt x="11380" y="1170"/>
                  </a:lnTo>
                  <a:lnTo>
                    <a:pt x="11380" y="1159"/>
                  </a:lnTo>
                  <a:lnTo>
                    <a:pt x="11380" y="1151"/>
                  </a:lnTo>
                  <a:lnTo>
                    <a:pt x="11386" y="1146"/>
                  </a:lnTo>
                  <a:lnTo>
                    <a:pt x="11374" y="1134"/>
                  </a:lnTo>
                  <a:lnTo>
                    <a:pt x="11368" y="1128"/>
                  </a:lnTo>
                  <a:lnTo>
                    <a:pt x="11338" y="1110"/>
                  </a:lnTo>
                  <a:lnTo>
                    <a:pt x="11302" y="1098"/>
                  </a:lnTo>
                  <a:lnTo>
                    <a:pt x="11278" y="1098"/>
                  </a:lnTo>
                  <a:lnTo>
                    <a:pt x="11260" y="1098"/>
                  </a:lnTo>
                  <a:lnTo>
                    <a:pt x="11260" y="1104"/>
                  </a:lnTo>
                  <a:lnTo>
                    <a:pt x="11260" y="1110"/>
                  </a:lnTo>
                  <a:lnTo>
                    <a:pt x="11260" y="1115"/>
                  </a:lnTo>
                  <a:lnTo>
                    <a:pt x="11255" y="1123"/>
                  </a:lnTo>
                  <a:lnTo>
                    <a:pt x="11249" y="1110"/>
                  </a:lnTo>
                  <a:lnTo>
                    <a:pt x="11236" y="1092"/>
                  </a:lnTo>
                  <a:lnTo>
                    <a:pt x="11236" y="1074"/>
                  </a:lnTo>
                  <a:lnTo>
                    <a:pt x="11224" y="1068"/>
                  </a:lnTo>
                  <a:lnTo>
                    <a:pt x="11219" y="1068"/>
                  </a:lnTo>
                  <a:lnTo>
                    <a:pt x="11200" y="1062"/>
                  </a:lnTo>
                  <a:lnTo>
                    <a:pt x="11183" y="1056"/>
                  </a:lnTo>
                  <a:lnTo>
                    <a:pt x="11177" y="1051"/>
                  </a:lnTo>
                  <a:lnTo>
                    <a:pt x="11170" y="1043"/>
                  </a:lnTo>
                  <a:lnTo>
                    <a:pt x="11177" y="1038"/>
                  </a:lnTo>
                  <a:lnTo>
                    <a:pt x="11183" y="1032"/>
                  </a:lnTo>
                  <a:lnTo>
                    <a:pt x="11194" y="1020"/>
                  </a:lnTo>
                  <a:lnTo>
                    <a:pt x="11236" y="979"/>
                  </a:lnTo>
                  <a:lnTo>
                    <a:pt x="11249" y="960"/>
                  </a:lnTo>
                  <a:lnTo>
                    <a:pt x="11260" y="935"/>
                  </a:lnTo>
                  <a:lnTo>
                    <a:pt x="11278" y="930"/>
                  </a:lnTo>
                  <a:lnTo>
                    <a:pt x="11296" y="924"/>
                  </a:lnTo>
                  <a:lnTo>
                    <a:pt x="11314" y="918"/>
                  </a:lnTo>
                  <a:lnTo>
                    <a:pt x="11321" y="918"/>
                  </a:lnTo>
                  <a:lnTo>
                    <a:pt x="11327" y="912"/>
                  </a:lnTo>
                  <a:lnTo>
                    <a:pt x="11327" y="907"/>
                  </a:lnTo>
                  <a:lnTo>
                    <a:pt x="11314" y="907"/>
                  </a:lnTo>
                  <a:lnTo>
                    <a:pt x="11296" y="899"/>
                  </a:lnTo>
                  <a:lnTo>
                    <a:pt x="11296" y="894"/>
                  </a:lnTo>
                  <a:lnTo>
                    <a:pt x="11308" y="888"/>
                  </a:lnTo>
                  <a:lnTo>
                    <a:pt x="11314" y="882"/>
                  </a:lnTo>
                  <a:lnTo>
                    <a:pt x="11321" y="882"/>
                  </a:lnTo>
                  <a:lnTo>
                    <a:pt x="11332" y="876"/>
                  </a:lnTo>
                  <a:lnTo>
                    <a:pt x="11327" y="863"/>
                  </a:lnTo>
                  <a:lnTo>
                    <a:pt x="11327" y="858"/>
                  </a:lnTo>
                  <a:lnTo>
                    <a:pt x="11327" y="852"/>
                  </a:lnTo>
                  <a:lnTo>
                    <a:pt x="11332" y="835"/>
                  </a:lnTo>
                  <a:lnTo>
                    <a:pt x="11338" y="816"/>
                  </a:lnTo>
                  <a:lnTo>
                    <a:pt x="11357" y="799"/>
                  </a:lnTo>
                  <a:lnTo>
                    <a:pt x="11368" y="791"/>
                  </a:lnTo>
                  <a:lnTo>
                    <a:pt x="11380" y="780"/>
                  </a:lnTo>
                  <a:lnTo>
                    <a:pt x="11393" y="768"/>
                  </a:lnTo>
                  <a:lnTo>
                    <a:pt x="11393" y="763"/>
                  </a:lnTo>
                  <a:lnTo>
                    <a:pt x="11386" y="763"/>
                  </a:lnTo>
                  <a:lnTo>
                    <a:pt x="11380" y="763"/>
                  </a:lnTo>
                  <a:lnTo>
                    <a:pt x="11374" y="768"/>
                  </a:lnTo>
                  <a:lnTo>
                    <a:pt x="11368" y="774"/>
                  </a:lnTo>
                  <a:lnTo>
                    <a:pt x="11363" y="774"/>
                  </a:lnTo>
                  <a:lnTo>
                    <a:pt x="11363" y="768"/>
                  </a:lnTo>
                  <a:lnTo>
                    <a:pt x="11368" y="750"/>
                  </a:lnTo>
                  <a:lnTo>
                    <a:pt x="11380" y="738"/>
                  </a:lnTo>
                  <a:lnTo>
                    <a:pt x="11393" y="732"/>
                  </a:lnTo>
                  <a:lnTo>
                    <a:pt x="11404" y="732"/>
                  </a:lnTo>
                  <a:lnTo>
                    <a:pt x="11410" y="732"/>
                  </a:lnTo>
                  <a:lnTo>
                    <a:pt x="11416" y="727"/>
                  </a:lnTo>
                  <a:lnTo>
                    <a:pt x="11446" y="708"/>
                  </a:lnTo>
                  <a:lnTo>
                    <a:pt x="11471" y="678"/>
                  </a:lnTo>
                  <a:lnTo>
                    <a:pt x="11488" y="666"/>
                  </a:lnTo>
                  <a:lnTo>
                    <a:pt x="11507" y="655"/>
                  </a:lnTo>
                  <a:lnTo>
                    <a:pt x="11512" y="647"/>
                  </a:lnTo>
                  <a:lnTo>
                    <a:pt x="11512" y="636"/>
                  </a:lnTo>
                  <a:lnTo>
                    <a:pt x="11512" y="630"/>
                  </a:lnTo>
                  <a:lnTo>
                    <a:pt x="11518" y="619"/>
                  </a:lnTo>
                  <a:lnTo>
                    <a:pt x="11524" y="611"/>
                  </a:lnTo>
                  <a:lnTo>
                    <a:pt x="11537" y="606"/>
                  </a:lnTo>
                  <a:lnTo>
                    <a:pt x="11543" y="606"/>
                  </a:lnTo>
                  <a:lnTo>
                    <a:pt x="11548" y="606"/>
                  </a:lnTo>
                  <a:lnTo>
                    <a:pt x="11560" y="606"/>
                  </a:lnTo>
                  <a:lnTo>
                    <a:pt x="11560" y="611"/>
                  </a:lnTo>
                  <a:lnTo>
                    <a:pt x="11554" y="624"/>
                  </a:lnTo>
                  <a:lnTo>
                    <a:pt x="11548" y="630"/>
                  </a:lnTo>
                  <a:lnTo>
                    <a:pt x="11548" y="636"/>
                  </a:lnTo>
                  <a:lnTo>
                    <a:pt x="11554" y="636"/>
                  </a:lnTo>
                  <a:lnTo>
                    <a:pt x="11560" y="636"/>
                  </a:lnTo>
                  <a:lnTo>
                    <a:pt x="11566" y="630"/>
                  </a:lnTo>
                  <a:lnTo>
                    <a:pt x="11566" y="624"/>
                  </a:lnTo>
                  <a:lnTo>
                    <a:pt x="11566" y="611"/>
                  </a:lnTo>
                  <a:lnTo>
                    <a:pt x="11579" y="606"/>
                  </a:lnTo>
                  <a:lnTo>
                    <a:pt x="11584" y="600"/>
                  </a:lnTo>
                  <a:lnTo>
                    <a:pt x="11590" y="600"/>
                  </a:lnTo>
                  <a:lnTo>
                    <a:pt x="11596" y="594"/>
                  </a:lnTo>
                  <a:lnTo>
                    <a:pt x="11609" y="588"/>
                  </a:lnTo>
                  <a:lnTo>
                    <a:pt x="11626" y="588"/>
                  </a:lnTo>
                  <a:lnTo>
                    <a:pt x="11632" y="588"/>
                  </a:lnTo>
                  <a:lnTo>
                    <a:pt x="11638" y="583"/>
                  </a:lnTo>
                  <a:lnTo>
                    <a:pt x="11645" y="570"/>
                  </a:lnTo>
                  <a:lnTo>
                    <a:pt x="11651" y="564"/>
                  </a:lnTo>
                  <a:lnTo>
                    <a:pt x="11656" y="558"/>
                  </a:lnTo>
                  <a:lnTo>
                    <a:pt x="11662" y="558"/>
                  </a:lnTo>
                  <a:lnTo>
                    <a:pt x="11662" y="564"/>
                  </a:lnTo>
                  <a:lnTo>
                    <a:pt x="11668" y="570"/>
                  </a:lnTo>
                  <a:lnTo>
                    <a:pt x="11674" y="570"/>
                  </a:lnTo>
                  <a:lnTo>
                    <a:pt x="11687" y="570"/>
                  </a:lnTo>
                  <a:lnTo>
                    <a:pt x="11681" y="564"/>
                  </a:lnTo>
                  <a:lnTo>
                    <a:pt x="11681" y="558"/>
                  </a:lnTo>
                  <a:lnTo>
                    <a:pt x="11681" y="547"/>
                  </a:lnTo>
                  <a:lnTo>
                    <a:pt x="11687" y="539"/>
                  </a:lnTo>
                  <a:lnTo>
                    <a:pt x="11692" y="539"/>
                  </a:lnTo>
                  <a:lnTo>
                    <a:pt x="11723" y="528"/>
                  </a:lnTo>
                  <a:lnTo>
                    <a:pt x="11746" y="516"/>
                  </a:lnTo>
                  <a:lnTo>
                    <a:pt x="11759" y="511"/>
                  </a:lnTo>
                  <a:lnTo>
                    <a:pt x="11764" y="503"/>
                  </a:lnTo>
                  <a:lnTo>
                    <a:pt x="11770" y="498"/>
                  </a:lnTo>
                  <a:lnTo>
                    <a:pt x="11776" y="492"/>
                  </a:lnTo>
                  <a:lnTo>
                    <a:pt x="11782" y="492"/>
                  </a:lnTo>
                  <a:lnTo>
                    <a:pt x="11795" y="492"/>
                  </a:lnTo>
                  <a:lnTo>
                    <a:pt x="11800" y="498"/>
                  </a:lnTo>
                  <a:lnTo>
                    <a:pt x="11806" y="498"/>
                  </a:lnTo>
                  <a:lnTo>
                    <a:pt x="11812" y="492"/>
                  </a:lnTo>
                  <a:lnTo>
                    <a:pt x="11812" y="486"/>
                  </a:lnTo>
                  <a:lnTo>
                    <a:pt x="11812" y="475"/>
                  </a:lnTo>
                  <a:lnTo>
                    <a:pt x="11818" y="467"/>
                  </a:lnTo>
                  <a:lnTo>
                    <a:pt x="11825" y="467"/>
                  </a:lnTo>
                  <a:lnTo>
                    <a:pt x="11831" y="462"/>
                  </a:lnTo>
                  <a:lnTo>
                    <a:pt x="11831" y="456"/>
                  </a:lnTo>
                  <a:lnTo>
                    <a:pt x="11831" y="444"/>
                  </a:lnTo>
                  <a:lnTo>
                    <a:pt x="11836" y="444"/>
                  </a:lnTo>
                  <a:lnTo>
                    <a:pt x="11842" y="444"/>
                  </a:lnTo>
                  <a:lnTo>
                    <a:pt x="11848" y="444"/>
                  </a:lnTo>
                  <a:lnTo>
                    <a:pt x="11854" y="444"/>
                  </a:lnTo>
                  <a:lnTo>
                    <a:pt x="11854" y="439"/>
                  </a:lnTo>
                  <a:lnTo>
                    <a:pt x="11854" y="432"/>
                  </a:lnTo>
                  <a:lnTo>
                    <a:pt x="11861" y="426"/>
                  </a:lnTo>
                  <a:lnTo>
                    <a:pt x="11872" y="426"/>
                  </a:lnTo>
                  <a:lnTo>
                    <a:pt x="11878" y="426"/>
                  </a:lnTo>
                  <a:lnTo>
                    <a:pt x="11878" y="432"/>
                  </a:lnTo>
                  <a:lnTo>
                    <a:pt x="11884" y="432"/>
                  </a:lnTo>
                  <a:lnTo>
                    <a:pt x="11897" y="432"/>
                  </a:lnTo>
                  <a:lnTo>
                    <a:pt x="11903" y="426"/>
                  </a:lnTo>
                  <a:lnTo>
                    <a:pt x="11914" y="408"/>
                  </a:lnTo>
                  <a:lnTo>
                    <a:pt x="11920" y="390"/>
                  </a:lnTo>
                  <a:lnTo>
                    <a:pt x="11926" y="390"/>
                  </a:lnTo>
                  <a:lnTo>
                    <a:pt x="11933" y="390"/>
                  </a:lnTo>
                  <a:lnTo>
                    <a:pt x="11939" y="403"/>
                  </a:lnTo>
                  <a:lnTo>
                    <a:pt x="11944" y="408"/>
                  </a:lnTo>
                  <a:lnTo>
                    <a:pt x="11950" y="414"/>
                  </a:lnTo>
                  <a:lnTo>
                    <a:pt x="11956" y="420"/>
                  </a:lnTo>
                  <a:lnTo>
                    <a:pt x="11962" y="408"/>
                  </a:lnTo>
                  <a:lnTo>
                    <a:pt x="11969" y="403"/>
                  </a:lnTo>
                  <a:lnTo>
                    <a:pt x="11980" y="390"/>
                  </a:lnTo>
                  <a:lnTo>
                    <a:pt x="11975" y="384"/>
                  </a:lnTo>
                  <a:lnTo>
                    <a:pt x="11962" y="384"/>
                  </a:lnTo>
                  <a:lnTo>
                    <a:pt x="11950" y="384"/>
                  </a:lnTo>
                  <a:lnTo>
                    <a:pt x="11944" y="378"/>
                  </a:lnTo>
                  <a:lnTo>
                    <a:pt x="11944" y="372"/>
                  </a:lnTo>
                  <a:lnTo>
                    <a:pt x="11956" y="354"/>
                  </a:lnTo>
                  <a:lnTo>
                    <a:pt x="11969" y="342"/>
                  </a:lnTo>
                  <a:lnTo>
                    <a:pt x="11980" y="342"/>
                  </a:lnTo>
                  <a:lnTo>
                    <a:pt x="11986" y="348"/>
                  </a:lnTo>
                  <a:lnTo>
                    <a:pt x="11998" y="354"/>
                  </a:lnTo>
                  <a:lnTo>
                    <a:pt x="12011" y="360"/>
                  </a:lnTo>
                  <a:lnTo>
                    <a:pt x="12028" y="360"/>
                  </a:lnTo>
                  <a:lnTo>
                    <a:pt x="12028" y="354"/>
                  </a:lnTo>
                  <a:lnTo>
                    <a:pt x="12028" y="348"/>
                  </a:lnTo>
                  <a:lnTo>
                    <a:pt x="12028" y="342"/>
                  </a:lnTo>
                  <a:lnTo>
                    <a:pt x="12028" y="336"/>
                  </a:lnTo>
                  <a:lnTo>
                    <a:pt x="12034" y="331"/>
                  </a:lnTo>
                  <a:lnTo>
                    <a:pt x="12041" y="331"/>
                  </a:lnTo>
                  <a:lnTo>
                    <a:pt x="12052" y="331"/>
                  </a:lnTo>
                  <a:lnTo>
                    <a:pt x="12058" y="336"/>
                  </a:lnTo>
                  <a:lnTo>
                    <a:pt x="12058" y="348"/>
                  </a:lnTo>
                  <a:lnTo>
                    <a:pt x="12058" y="354"/>
                  </a:lnTo>
                  <a:lnTo>
                    <a:pt x="12070" y="354"/>
                  </a:lnTo>
                  <a:lnTo>
                    <a:pt x="12083" y="360"/>
                  </a:lnTo>
                  <a:lnTo>
                    <a:pt x="12100" y="360"/>
                  </a:lnTo>
                  <a:lnTo>
                    <a:pt x="12113" y="360"/>
                  </a:lnTo>
                  <a:lnTo>
                    <a:pt x="12130" y="354"/>
                  </a:lnTo>
                  <a:lnTo>
                    <a:pt x="12149" y="354"/>
                  </a:lnTo>
                  <a:lnTo>
                    <a:pt x="12155" y="360"/>
                  </a:lnTo>
                  <a:lnTo>
                    <a:pt x="12149" y="372"/>
                  </a:lnTo>
                  <a:lnTo>
                    <a:pt x="12149" y="378"/>
                  </a:lnTo>
                  <a:lnTo>
                    <a:pt x="12155" y="384"/>
                  </a:lnTo>
                  <a:lnTo>
                    <a:pt x="12166" y="384"/>
                  </a:lnTo>
                  <a:lnTo>
                    <a:pt x="12178" y="378"/>
                  </a:lnTo>
                  <a:lnTo>
                    <a:pt x="12185" y="372"/>
                  </a:lnTo>
                  <a:lnTo>
                    <a:pt x="12191" y="360"/>
                  </a:lnTo>
                  <a:lnTo>
                    <a:pt x="12196" y="354"/>
                  </a:lnTo>
                  <a:lnTo>
                    <a:pt x="12208" y="354"/>
                  </a:lnTo>
                  <a:lnTo>
                    <a:pt x="12214" y="360"/>
                  </a:lnTo>
                  <a:lnTo>
                    <a:pt x="12221" y="360"/>
                  </a:lnTo>
                  <a:lnTo>
                    <a:pt x="12227" y="367"/>
                  </a:lnTo>
                  <a:lnTo>
                    <a:pt x="12238" y="367"/>
                  </a:lnTo>
                  <a:lnTo>
                    <a:pt x="12238" y="360"/>
                  </a:lnTo>
                  <a:lnTo>
                    <a:pt x="12238" y="354"/>
                  </a:lnTo>
                  <a:lnTo>
                    <a:pt x="12227" y="354"/>
                  </a:lnTo>
                  <a:lnTo>
                    <a:pt x="12221" y="342"/>
                  </a:lnTo>
                  <a:lnTo>
                    <a:pt x="12221" y="336"/>
                  </a:lnTo>
                  <a:lnTo>
                    <a:pt x="12238" y="331"/>
                  </a:lnTo>
                  <a:lnTo>
                    <a:pt x="12250" y="331"/>
                  </a:lnTo>
                  <a:lnTo>
                    <a:pt x="12250" y="318"/>
                  </a:lnTo>
                  <a:lnTo>
                    <a:pt x="12250" y="312"/>
                  </a:lnTo>
                  <a:lnTo>
                    <a:pt x="12244" y="306"/>
                  </a:lnTo>
                  <a:lnTo>
                    <a:pt x="12238" y="306"/>
                  </a:lnTo>
                  <a:lnTo>
                    <a:pt x="12232" y="306"/>
                  </a:lnTo>
                  <a:lnTo>
                    <a:pt x="12221" y="306"/>
                  </a:lnTo>
                  <a:lnTo>
                    <a:pt x="12221" y="312"/>
                  </a:lnTo>
                  <a:lnTo>
                    <a:pt x="12208" y="324"/>
                  </a:lnTo>
                  <a:lnTo>
                    <a:pt x="12208" y="331"/>
                  </a:lnTo>
                  <a:lnTo>
                    <a:pt x="12202" y="331"/>
                  </a:lnTo>
                  <a:lnTo>
                    <a:pt x="12196" y="331"/>
                  </a:lnTo>
                  <a:lnTo>
                    <a:pt x="12191" y="331"/>
                  </a:lnTo>
                  <a:lnTo>
                    <a:pt x="12185" y="324"/>
                  </a:lnTo>
                  <a:lnTo>
                    <a:pt x="12178" y="318"/>
                  </a:lnTo>
                  <a:lnTo>
                    <a:pt x="12172" y="312"/>
                  </a:lnTo>
                  <a:lnTo>
                    <a:pt x="12172" y="306"/>
                  </a:lnTo>
                  <a:lnTo>
                    <a:pt x="12160" y="306"/>
                  </a:lnTo>
                  <a:lnTo>
                    <a:pt x="12142" y="306"/>
                  </a:lnTo>
                  <a:lnTo>
                    <a:pt x="12124" y="318"/>
                  </a:lnTo>
                  <a:lnTo>
                    <a:pt x="12106" y="324"/>
                  </a:lnTo>
                  <a:lnTo>
                    <a:pt x="12100" y="324"/>
                  </a:lnTo>
                  <a:lnTo>
                    <a:pt x="12100" y="312"/>
                  </a:lnTo>
                  <a:lnTo>
                    <a:pt x="12106" y="270"/>
                  </a:lnTo>
                  <a:lnTo>
                    <a:pt x="12113" y="259"/>
                  </a:lnTo>
                  <a:lnTo>
                    <a:pt x="12124" y="252"/>
                  </a:lnTo>
                  <a:lnTo>
                    <a:pt x="12130" y="246"/>
                  </a:lnTo>
                  <a:lnTo>
                    <a:pt x="12136" y="246"/>
                  </a:lnTo>
                  <a:lnTo>
                    <a:pt x="12149" y="246"/>
                  </a:lnTo>
                  <a:lnTo>
                    <a:pt x="12149" y="252"/>
                  </a:lnTo>
                  <a:lnTo>
                    <a:pt x="12155" y="252"/>
                  </a:lnTo>
                  <a:lnTo>
                    <a:pt x="12166" y="252"/>
                  </a:lnTo>
                  <a:lnTo>
                    <a:pt x="12172" y="252"/>
                  </a:lnTo>
                  <a:lnTo>
                    <a:pt x="12166" y="246"/>
                  </a:lnTo>
                  <a:lnTo>
                    <a:pt x="12160" y="240"/>
                  </a:lnTo>
                  <a:lnTo>
                    <a:pt x="12155" y="234"/>
                  </a:lnTo>
                  <a:lnTo>
                    <a:pt x="12155" y="223"/>
                  </a:lnTo>
                  <a:lnTo>
                    <a:pt x="12160" y="223"/>
                  </a:lnTo>
                  <a:lnTo>
                    <a:pt x="12166" y="223"/>
                  </a:lnTo>
                  <a:lnTo>
                    <a:pt x="12172" y="216"/>
                  </a:lnTo>
                  <a:lnTo>
                    <a:pt x="12172" y="210"/>
                  </a:lnTo>
                  <a:lnTo>
                    <a:pt x="12172" y="204"/>
                  </a:lnTo>
                  <a:lnTo>
                    <a:pt x="12172" y="198"/>
                  </a:lnTo>
                  <a:lnTo>
                    <a:pt x="12166" y="192"/>
                  </a:lnTo>
                  <a:lnTo>
                    <a:pt x="12166" y="198"/>
                  </a:lnTo>
                  <a:lnTo>
                    <a:pt x="12160" y="204"/>
                  </a:lnTo>
                  <a:lnTo>
                    <a:pt x="12155" y="210"/>
                  </a:lnTo>
                  <a:lnTo>
                    <a:pt x="12149" y="210"/>
                  </a:lnTo>
                  <a:lnTo>
                    <a:pt x="12142" y="216"/>
                  </a:lnTo>
                  <a:lnTo>
                    <a:pt x="12136" y="216"/>
                  </a:lnTo>
                  <a:lnTo>
                    <a:pt x="12136" y="210"/>
                  </a:lnTo>
                  <a:lnTo>
                    <a:pt x="12149" y="198"/>
                  </a:lnTo>
                  <a:lnTo>
                    <a:pt x="12155" y="187"/>
                  </a:lnTo>
                  <a:lnTo>
                    <a:pt x="12166" y="156"/>
                  </a:lnTo>
                  <a:lnTo>
                    <a:pt x="12166" y="138"/>
                  </a:lnTo>
                  <a:lnTo>
                    <a:pt x="12172" y="138"/>
                  </a:lnTo>
                  <a:lnTo>
                    <a:pt x="12172" y="132"/>
                  </a:lnTo>
                  <a:lnTo>
                    <a:pt x="12178" y="132"/>
                  </a:lnTo>
                  <a:lnTo>
                    <a:pt x="12185" y="132"/>
                  </a:lnTo>
                  <a:lnTo>
                    <a:pt x="12196" y="138"/>
                  </a:lnTo>
                  <a:lnTo>
                    <a:pt x="12202" y="138"/>
                  </a:lnTo>
                  <a:lnTo>
                    <a:pt x="12208" y="132"/>
                  </a:lnTo>
                  <a:lnTo>
                    <a:pt x="12208" y="126"/>
                  </a:lnTo>
                  <a:lnTo>
                    <a:pt x="12238" y="115"/>
                  </a:lnTo>
                  <a:lnTo>
                    <a:pt x="12280" y="96"/>
                  </a:lnTo>
                  <a:lnTo>
                    <a:pt x="12316" y="66"/>
                  </a:lnTo>
                  <a:lnTo>
                    <a:pt x="12329" y="60"/>
                  </a:lnTo>
                  <a:lnTo>
                    <a:pt x="12346" y="54"/>
                  </a:lnTo>
                  <a:lnTo>
                    <a:pt x="12346" y="43"/>
                  </a:lnTo>
                  <a:lnTo>
                    <a:pt x="12346" y="36"/>
                  </a:lnTo>
                  <a:lnTo>
                    <a:pt x="12346" y="30"/>
                  </a:lnTo>
                  <a:lnTo>
                    <a:pt x="12352" y="24"/>
                  </a:lnTo>
                  <a:lnTo>
                    <a:pt x="12365" y="18"/>
                  </a:lnTo>
                  <a:close/>
                  <a:moveTo>
                    <a:pt x="12424" y="0"/>
                  </a:moveTo>
                  <a:lnTo>
                    <a:pt x="12430" y="0"/>
                  </a:lnTo>
                  <a:lnTo>
                    <a:pt x="12442" y="0"/>
                  </a:lnTo>
                  <a:lnTo>
                    <a:pt x="12454" y="13"/>
                  </a:lnTo>
                  <a:lnTo>
                    <a:pt x="12454" y="18"/>
                  </a:lnTo>
                  <a:lnTo>
                    <a:pt x="12448" y="18"/>
                  </a:lnTo>
                  <a:lnTo>
                    <a:pt x="12442" y="18"/>
                  </a:lnTo>
                  <a:lnTo>
                    <a:pt x="12430" y="18"/>
                  </a:lnTo>
                  <a:lnTo>
                    <a:pt x="12424" y="7"/>
                  </a:lnTo>
                  <a:lnTo>
                    <a:pt x="12424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DA66E8A-B9FF-4E1C-9653-A557EE4CD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299"/>
              <a:ext cx="2" cy="1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C9018992-5C03-41D7-A33A-673D9555F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299"/>
              <a:ext cx="2" cy="1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3FE6876-4E8C-4D30-9DE5-E0B29A068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299"/>
              <a:ext cx="2" cy="1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A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CEEF24E-49D3-4387-90BD-C216889D1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299"/>
              <a:ext cx="2" cy="1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DCDF303-B8C4-4063-B546-E55D8A312C32}"/>
              </a:ext>
            </a:extLst>
          </p:cNvPr>
          <p:cNvGrpSpPr/>
          <p:nvPr/>
        </p:nvGrpSpPr>
        <p:grpSpPr>
          <a:xfrm>
            <a:off x="7042659" y="2701291"/>
            <a:ext cx="371003" cy="371003"/>
            <a:chOff x="9254095" y="4094157"/>
            <a:chExt cx="731964" cy="731964"/>
          </a:xfrm>
        </p:grpSpPr>
        <p:sp>
          <p:nvSpPr>
            <p:cNvPr id="81" name="Капля 80">
              <a:extLst>
                <a:ext uri="{FF2B5EF4-FFF2-40B4-BE49-F238E27FC236}">
                  <a16:creationId xmlns:a16="http://schemas.microsoft.com/office/drawing/2014/main" id="{F3D63213-9123-4E54-94DE-E3E459220299}"/>
                </a:ext>
              </a:extLst>
            </p:cNvPr>
            <p:cNvSpPr/>
            <p:nvPr/>
          </p:nvSpPr>
          <p:spPr>
            <a:xfrm rot="8217613">
              <a:off x="9254095" y="4094157"/>
              <a:ext cx="731964" cy="731964"/>
            </a:xfrm>
            <a:prstGeom prst="teardrop">
              <a:avLst>
                <a:gd name="adj" fmla="val 12237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04" name="Picture 80" descr="https://vignette2.wikia.nocookie.net/russianfootball/images/f/f2/%D0%A4%D0%BB%D0%B0%D0%B3_%D0%91%D0%B5%D0%BB%D0%B0%D1%80%D1%83%D1%81%D0%B8.png/revision/latest?cb=20090406124806">
              <a:extLst>
                <a:ext uri="{FF2B5EF4-FFF2-40B4-BE49-F238E27FC236}">
                  <a16:creationId xmlns:a16="http://schemas.microsoft.com/office/drawing/2014/main" id="{FFAB087C-B9E9-46CB-BD26-E5D16EF28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077" y="4333893"/>
              <a:ext cx="504000" cy="252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5" name="Shape 95"/>
          <p:cNvSpPr/>
          <p:nvPr/>
        </p:nvSpPr>
        <p:spPr>
          <a:xfrm>
            <a:off x="640352" y="744460"/>
            <a:ext cx="8009375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Поддерживаем лучшие социальные стартапы и среду социального предпринимательства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657350" y="4226776"/>
            <a:ext cx="3470704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Создаем сообщество для обмена опытом и лучшими практиками</a:t>
            </a:r>
          </a:p>
        </p:txBody>
      </p:sp>
      <p:sp>
        <p:nvSpPr>
          <p:cNvPr id="97" name="Shape 97"/>
          <p:cNvSpPr/>
          <p:nvPr/>
        </p:nvSpPr>
        <p:spPr>
          <a:xfrm>
            <a:off x="1657350" y="2578602"/>
            <a:ext cx="398311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Вовлекаем бизнес, НКО и государство в работу с социальными стартапами</a:t>
            </a:r>
          </a:p>
        </p:txBody>
      </p:sp>
      <p:sp>
        <p:nvSpPr>
          <p:cNvPr id="98" name="Shape 98"/>
          <p:cNvSpPr/>
          <p:nvPr/>
        </p:nvSpPr>
        <p:spPr>
          <a:xfrm>
            <a:off x="1657350" y="3402689"/>
            <a:ext cx="479679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Создаем среду для экспертной и финансовой поддержки социальных проектов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870" y="2583264"/>
            <a:ext cx="605235" cy="60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958" y="3405346"/>
            <a:ext cx="476216" cy="4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4709" y="4341553"/>
            <a:ext cx="474710" cy="355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F15BC37-4D6A-4F29-A428-501DB1EC433B}"/>
              </a:ext>
            </a:extLst>
          </p:cNvPr>
          <p:cNvGrpSpPr/>
          <p:nvPr/>
        </p:nvGrpSpPr>
        <p:grpSpPr>
          <a:xfrm>
            <a:off x="8996036" y="5512619"/>
            <a:ext cx="371003" cy="371003"/>
            <a:chOff x="12723768" y="1089727"/>
            <a:chExt cx="371003" cy="371003"/>
          </a:xfrm>
        </p:grpSpPr>
        <p:sp>
          <p:nvSpPr>
            <p:cNvPr id="94" name="Капля 93">
              <a:extLst>
                <a:ext uri="{FF2B5EF4-FFF2-40B4-BE49-F238E27FC236}">
                  <a16:creationId xmlns:a16="http://schemas.microsoft.com/office/drawing/2014/main" id="{850B704C-3AC5-4B82-8A20-741910810D0A}"/>
                </a:ext>
              </a:extLst>
            </p:cNvPr>
            <p:cNvSpPr/>
            <p:nvPr/>
          </p:nvSpPr>
          <p:spPr>
            <a:xfrm rot="8217613">
              <a:off x="12723768" y="1089727"/>
              <a:ext cx="371003" cy="371003"/>
            </a:xfrm>
            <a:prstGeom prst="teardrop">
              <a:avLst>
                <a:gd name="adj" fmla="val 12237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06" name="Picture 82" descr="http://www.akorda.kz/upload/media/files/b1cacfd6bb3258581bb56143fc7da056.JPG">
              <a:extLst>
                <a:ext uri="{FF2B5EF4-FFF2-40B4-BE49-F238E27FC236}">
                  <a16:creationId xmlns:a16="http://schemas.microsoft.com/office/drawing/2014/main" id="{B4DFB583-92AF-4B21-ABA9-4A4AF5C4C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1469" y="1214380"/>
              <a:ext cx="255600" cy="12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AFBAB62-5C91-4667-AB03-4F6530D31EA4}"/>
              </a:ext>
            </a:extLst>
          </p:cNvPr>
          <p:cNvGrpSpPr/>
          <p:nvPr/>
        </p:nvGrpSpPr>
        <p:grpSpPr>
          <a:xfrm>
            <a:off x="10237536" y="4226776"/>
            <a:ext cx="371003" cy="371003"/>
            <a:chOff x="13150858" y="1114260"/>
            <a:chExt cx="371003" cy="371003"/>
          </a:xfrm>
        </p:grpSpPr>
        <p:sp>
          <p:nvSpPr>
            <p:cNvPr id="106" name="Капля 105">
              <a:extLst>
                <a:ext uri="{FF2B5EF4-FFF2-40B4-BE49-F238E27FC236}">
                  <a16:creationId xmlns:a16="http://schemas.microsoft.com/office/drawing/2014/main" id="{25B69DE2-F9C9-4F03-ACC9-F350BF7D4538}"/>
                </a:ext>
              </a:extLst>
            </p:cNvPr>
            <p:cNvSpPr/>
            <p:nvPr/>
          </p:nvSpPr>
          <p:spPr>
            <a:xfrm rot="8217613">
              <a:off x="13150858" y="1114260"/>
              <a:ext cx="371003" cy="371003"/>
            </a:xfrm>
            <a:prstGeom prst="teardrop">
              <a:avLst>
                <a:gd name="adj" fmla="val 12237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08" name="Picture 84" descr="https://vignette1.wikia.nocookie.net/wikia/images/9/98/%D0%A4%D0%BB%D0%B0%D0%B3_%D0%A0%D0%BE%D1%81%D1%81%D0%B8%D0%B8.png/revision/latest?cb=20110207132346&amp;path-prefix=ru">
              <a:extLst>
                <a:ext uri="{FF2B5EF4-FFF2-40B4-BE49-F238E27FC236}">
                  <a16:creationId xmlns:a16="http://schemas.microsoft.com/office/drawing/2014/main" id="{C44B4336-56D8-47F8-8AF2-E0069854E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8559" y="1214613"/>
              <a:ext cx="255600" cy="170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0" name="Shape 99">
            <a:extLst>
              <a:ext uri="{FF2B5EF4-FFF2-40B4-BE49-F238E27FC236}">
                <a16:creationId xmlns:a16="http://schemas.microsoft.com/office/drawing/2014/main" id="{71049ADE-6285-4D36-A9D2-23D82B0147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4093" y="2024776"/>
            <a:ext cx="3591903" cy="3823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1278175" y="4276271"/>
            <a:ext cx="3147860" cy="736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Сила проектной идеи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ru-RU" sz="1200" dirty="0">
                <a:solidFill>
                  <a:srgbClr val="000000"/>
                </a:solidFill>
                <a:latin typeface="BentonSans Regular" panose="02000503000000020004" pitchFamily="2" charset="0"/>
                <a:sym typeface="Arial"/>
              </a:rPr>
              <a:t>Насколько предложенное решение проблемы эффективно и масштабируемо</a:t>
            </a:r>
          </a:p>
        </p:txBody>
      </p:sp>
      <p:sp>
        <p:nvSpPr>
          <p:cNvPr id="109" name="Shape 109"/>
          <p:cNvSpPr/>
          <p:nvPr/>
        </p:nvSpPr>
        <p:spPr>
          <a:xfrm>
            <a:off x="552589" y="1339291"/>
            <a:ext cx="690699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400" dirty="0">
                <a:solidFill>
                  <a:srgbClr val="7F7F7F"/>
                </a:solidFill>
                <a:latin typeface="BentonSans Medium" panose="02000603000000020004" pitchFamily="2" charset="0"/>
                <a:sym typeface="Arial"/>
              </a:rPr>
              <a:t>В жюри — НКО и независимые эксперты, представители бизнеса,</a:t>
            </a:r>
            <a:r>
              <a:rPr lang="en-US" sz="1400" dirty="0">
                <a:solidFill>
                  <a:srgbClr val="7F7F7F"/>
                </a:solidFill>
                <a:latin typeface="BentonSans Medium" panose="02000603000000020004" pitchFamily="2" charset="0"/>
                <a:sym typeface="Arial"/>
              </a:rPr>
              <a:t> </a:t>
            </a:r>
            <a:r>
              <a:rPr lang="ru-RU" sz="1400" dirty="0">
                <a:solidFill>
                  <a:srgbClr val="7F7F7F"/>
                </a:solidFill>
                <a:latin typeface="BentonSans Medium" panose="02000603000000020004" pitchFamily="2" charset="0"/>
                <a:sym typeface="Arial"/>
              </a:rPr>
              <a:t>вузов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1257874" y="2193106"/>
            <a:ext cx="3437377" cy="736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Социальная значимость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Как проект влияет на качество </a:t>
            </a:r>
            <a:b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жизни населения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295" y="2210339"/>
            <a:ext cx="449206" cy="4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56" y="4290291"/>
            <a:ext cx="455155" cy="46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3185" y="3241234"/>
            <a:ext cx="453038" cy="46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5178451" y="3210906"/>
            <a:ext cx="2209799" cy="736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Ресурсы проекта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Насколько компетентна команда и партнеры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4416" y="2258150"/>
            <a:ext cx="450577" cy="40789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5176123" y="2199189"/>
            <a:ext cx="2482533" cy="736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Бизнес-потенциал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Насколько проект </a:t>
            </a:r>
            <a:b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финансово устойчив</a:t>
            </a:r>
          </a:p>
        </p:txBody>
      </p:sp>
      <p:sp>
        <p:nvSpPr>
          <p:cNvPr id="117" name="Shape 117"/>
          <p:cNvSpPr/>
          <p:nvPr/>
        </p:nvSpPr>
        <p:spPr>
          <a:xfrm>
            <a:off x="552589" y="703554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Как мы оцениваем проекты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9375" y="3742442"/>
            <a:ext cx="5165598" cy="268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7353022" y="3467798"/>
            <a:ext cx="387492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SAP </a:t>
            </a:r>
            <a:r>
              <a:rPr lang="ru-RU" sz="1800" b="1" dirty="0" err="1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Innovation</a:t>
            </a:r>
            <a:r>
              <a:rPr lang="ru-RU" sz="1800" b="1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Management</a:t>
            </a:r>
            <a:r>
              <a:rPr lang="ru-RU" sz="1800" b="1" dirty="0">
                <a:solidFill>
                  <a:schemeClr val="dk1"/>
                </a:solidFill>
                <a:latin typeface="BentonSans Medium" panose="02000603000000020004" pitchFamily="2" charset="0"/>
                <a:sym typeface="Arial"/>
              </a:rPr>
              <a:t> 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900" y="3260543"/>
            <a:ext cx="427961" cy="42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1286283" y="3210906"/>
            <a:ext cx="2668566" cy="736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Устойчивое развитие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Каково будущее проекта, чего </a:t>
            </a:r>
            <a:b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2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достигли на момент подачи заявки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1">
            <a:extLst>
              <a:ext uri="{FF2B5EF4-FFF2-40B4-BE49-F238E27FC236}">
                <a16:creationId xmlns:a16="http://schemas.microsoft.com/office/drawing/2014/main" id="{29FD1E4F-6384-4C8F-8737-F182E6949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401" t="16010" r="2993" b="17448"/>
          <a:stretch/>
        </p:blipFill>
        <p:spPr>
          <a:xfrm>
            <a:off x="4910069" y="2762013"/>
            <a:ext cx="6226244" cy="350226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30" name="Shape 130"/>
          <p:cNvSpPr/>
          <p:nvPr/>
        </p:nvSpPr>
        <p:spPr>
          <a:xfrm>
            <a:off x="1787636" y="2569070"/>
            <a:ext cx="2694502" cy="745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0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Гран-при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0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денежный приз</a:t>
            </a:r>
          </a:p>
        </p:txBody>
      </p:sp>
      <p:sp>
        <p:nvSpPr>
          <p:cNvPr id="131" name="Shape 131"/>
          <p:cNvSpPr/>
          <p:nvPr/>
        </p:nvSpPr>
        <p:spPr>
          <a:xfrm>
            <a:off x="1787636" y="3874059"/>
            <a:ext cx="2970897" cy="77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0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Образовательные поездки в Берлин</a:t>
            </a:r>
          </a:p>
        </p:txBody>
      </p:sp>
      <p:sp>
        <p:nvSpPr>
          <p:cNvPr id="132" name="Shape 132"/>
          <p:cNvSpPr/>
          <p:nvPr/>
        </p:nvSpPr>
        <p:spPr>
          <a:xfrm>
            <a:off x="835041" y="962725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Призовой фонд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449" y="2569070"/>
            <a:ext cx="674625" cy="72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449" y="3753967"/>
            <a:ext cx="654310" cy="89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56">
            <a:extLst>
              <a:ext uri="{FF2B5EF4-FFF2-40B4-BE49-F238E27FC236}">
                <a16:creationId xmlns:a16="http://schemas.microsoft.com/office/drawing/2014/main" id="{C57830B3-D614-4602-B89A-58DE5082F9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329" y="5546782"/>
            <a:ext cx="887746" cy="438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E41FDD7-8E65-48D9-9546-487AD1CE8BB0}"/>
              </a:ext>
            </a:extLst>
          </p:cNvPr>
          <p:cNvGrpSpPr/>
          <p:nvPr/>
        </p:nvGrpSpPr>
        <p:grpSpPr>
          <a:xfrm>
            <a:off x="4910069" y="0"/>
            <a:ext cx="6226244" cy="3114000"/>
            <a:chOff x="4910069" y="0"/>
            <a:chExt cx="6226244" cy="3114000"/>
          </a:xfrm>
        </p:grpSpPr>
        <p:pic>
          <p:nvPicPr>
            <p:cNvPr id="20" name="Shape 192" descr="D:\WORK\RocketSlides\#SAP\15289088_1896338053936105_4201297480052924146_o.jpg">
              <a:extLst>
                <a:ext uri="{FF2B5EF4-FFF2-40B4-BE49-F238E27FC236}">
                  <a16:creationId xmlns:a16="http://schemas.microsoft.com/office/drawing/2014/main" id="{0DC22DC4-A630-457A-B98A-2F0D36C51E1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979" t="12797" r="43406" b="9862"/>
            <a:stretch/>
          </p:blipFill>
          <p:spPr>
            <a:xfrm>
              <a:off x="8022313" y="0"/>
              <a:ext cx="3114000" cy="31140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pic>
          <p:nvPicPr>
            <p:cNvPr id="21" name="Shape 193">
              <a:extLst>
                <a:ext uri="{FF2B5EF4-FFF2-40B4-BE49-F238E27FC236}">
                  <a16:creationId xmlns:a16="http://schemas.microsoft.com/office/drawing/2014/main" id="{C4485811-2A88-4C55-AAEC-09B4CB69761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29871" t="11319" r="14163" b="4288"/>
            <a:stretch/>
          </p:blipFill>
          <p:spPr>
            <a:xfrm>
              <a:off x="4910069" y="0"/>
              <a:ext cx="3112244" cy="3112244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</p:grpSp>
      <p:pic>
        <p:nvPicPr>
          <p:cNvPr id="23" name="Shape 356">
            <a:extLst>
              <a:ext uri="{FF2B5EF4-FFF2-40B4-BE49-F238E27FC236}">
                <a16:creationId xmlns:a16="http://schemas.microsoft.com/office/drawing/2014/main" id="{701EFCD0-7951-4E2A-8264-BCAFDC35FA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163" y="5533859"/>
            <a:ext cx="887746" cy="43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>
            <a:graphicFrameLocks/>
          </p:cNvGraphicFramePr>
          <p:nvPr>
            <p:extLst/>
          </p:nvPr>
        </p:nvGraphicFramePr>
        <p:xfrm>
          <a:off x="463993" y="1643961"/>
          <a:ext cx="6508217" cy="384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11756022" y="2923144"/>
            <a:ext cx="3344876" cy="3048433"/>
            <a:chOff x="5717160" y="3121864"/>
            <a:chExt cx="3344876" cy="3048433"/>
          </a:xfrm>
        </p:grpSpPr>
        <p:graphicFrame>
          <p:nvGraphicFramePr>
            <p:cNvPr id="12" name="Диаграмма 11"/>
            <p:cNvGraphicFramePr/>
            <p:nvPr>
              <p:extLst/>
            </p:nvPr>
          </p:nvGraphicFramePr>
          <p:xfrm>
            <a:off x="5717160" y="3121864"/>
            <a:ext cx="3344876" cy="30484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7" name="Группа 16"/>
            <p:cNvGrpSpPr/>
            <p:nvPr/>
          </p:nvGrpSpPr>
          <p:grpSpPr>
            <a:xfrm>
              <a:off x="6274523" y="4197648"/>
              <a:ext cx="1833810" cy="1086961"/>
              <a:chOff x="6274523" y="4197648"/>
              <a:chExt cx="1833810" cy="1086961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389867" y="5007610"/>
                <a:ext cx="71846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ln w="0"/>
                    <a:solidFill>
                      <a:schemeClr val="bg1"/>
                    </a:solidFill>
                    <a:latin typeface="BentonSans Light" panose="02000503000000020004" pitchFamily="2" charset="0"/>
                  </a:rPr>
                  <a:t>Россия</a:t>
                </a:r>
                <a:endParaRPr lang="en-US" sz="1200" dirty="0">
                  <a:latin typeface="BentonSans Light" panose="02000503000000020004" pitchFamily="2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6274523" y="4197648"/>
                <a:ext cx="95090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ln w="0"/>
                    <a:solidFill>
                      <a:schemeClr val="bg1"/>
                    </a:solidFill>
                    <a:latin typeface="BentonSans Light" panose="02000503000000020004" pitchFamily="2" charset="0"/>
                  </a:rPr>
                  <a:t>Казахстан</a:t>
                </a:r>
                <a:endParaRPr lang="en-US" sz="1200" dirty="0">
                  <a:latin typeface="BentonSans Light" panose="02000503000000020004" pitchFamily="2" charset="0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76058" y="1122931"/>
            <a:ext cx="1438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Темы </a:t>
            </a:r>
          </a:p>
          <a:p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Проектов 2016</a:t>
            </a:r>
            <a:endParaRPr lang="en-US" dirty="0">
              <a:solidFill>
                <a:srgbClr val="EA7523"/>
              </a:solidFill>
              <a:latin typeface="BentonSans Light" panose="02000503000000020004" pitchFamily="2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46349" y="4831140"/>
            <a:ext cx="630301" cy="525531"/>
            <a:chOff x="3812518" y="3329498"/>
            <a:chExt cx="630301" cy="525531"/>
          </a:xfrm>
        </p:grpSpPr>
        <p:sp>
          <p:nvSpPr>
            <p:cNvPr id="36" name="Овал 35"/>
            <p:cNvSpPr/>
            <p:nvPr/>
          </p:nvSpPr>
          <p:spPr>
            <a:xfrm>
              <a:off x="3880463" y="3329498"/>
              <a:ext cx="525531" cy="525531"/>
            </a:xfrm>
            <a:prstGeom prst="ellipse">
              <a:avLst/>
            </a:prstGeom>
            <a:solidFill>
              <a:srgbClr val="64A745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812518" y="3453763"/>
              <a:ext cx="6303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ln w="0"/>
                  <a:solidFill>
                    <a:schemeClr val="bg1"/>
                  </a:solidFill>
                  <a:latin typeface="BentonSans Regular" panose="02000503000000020004" pitchFamily="2" charset="0"/>
                </a:rPr>
                <a:t>+20%</a:t>
              </a:r>
              <a:endParaRPr lang="en-US" sz="1200" dirty="0"/>
            </a:p>
          </p:txBody>
        </p:sp>
      </p:grpSp>
      <p:sp>
        <p:nvSpPr>
          <p:cNvPr id="27" name="Rectangle 1"/>
          <p:cNvSpPr/>
          <p:nvPr/>
        </p:nvSpPr>
        <p:spPr>
          <a:xfrm>
            <a:off x="466090" y="394633"/>
            <a:ext cx="7575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entonSans Light" panose="02000503000000020004" pitchFamily="2" charset="0"/>
                <a:ea typeface="BentonSans" charset="0"/>
                <a:cs typeface="BentonSans" charset="0"/>
              </a:rPr>
              <a:t>SAP UP 2015-2016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5BDC24-15F1-7C49-BD5F-D70E367235FC}" type="slidenum">
              <a:rPr lang="ru-RU" smtClean="0"/>
              <a:pPr algn="r"/>
              <a:t>5</a:t>
            </a:fld>
            <a:endParaRPr lang="ru-RU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11337287" y="1507184"/>
            <a:ext cx="1754926" cy="1921112"/>
            <a:chOff x="7164581" y="1186759"/>
            <a:chExt cx="1754926" cy="1921112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7164581" y="2830872"/>
              <a:ext cx="10331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BentonSans Light" panose="02000503000000020004" pitchFamily="2" charset="0"/>
                </a:rPr>
                <a:t>Казахстан</a:t>
              </a: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7256021" y="1186759"/>
              <a:ext cx="1647666" cy="1631679"/>
              <a:chOff x="7256021" y="587543"/>
              <a:chExt cx="1647666" cy="2230896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7256021" y="1786723"/>
                <a:ext cx="779743" cy="103171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8123944" y="587543"/>
                <a:ext cx="779743" cy="2230896"/>
              </a:xfrm>
              <a:prstGeom prst="rect">
                <a:avLst/>
              </a:prstGeom>
              <a:solidFill>
                <a:srgbClr val="64A74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7256021" y="2066004"/>
              <a:ext cx="77974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BentonSans Regular" panose="02000503000000020004" pitchFamily="2" charset="0"/>
                </a:rPr>
                <a:t>35%</a:t>
              </a:r>
              <a:endParaRPr lang="ru-RU" sz="900" dirty="0">
                <a:solidFill>
                  <a:schemeClr val="bg1"/>
                </a:solidFill>
                <a:latin typeface="BentonSans Regular" panose="02000503000000020004" pitchFamily="2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8139764" y="1196975"/>
              <a:ext cx="77974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BentonSans Regular" panose="02000503000000020004" pitchFamily="2" charset="0"/>
                </a:rPr>
                <a:t>65%</a:t>
              </a:r>
              <a:endParaRPr lang="ru-RU" sz="900" dirty="0">
                <a:solidFill>
                  <a:schemeClr val="bg1"/>
                </a:solidFill>
                <a:latin typeface="BentonSans Regular" panose="02000503000000020004" pitchFamily="2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074431" y="2830872"/>
              <a:ext cx="8292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BentonSans Light" panose="02000503000000020004" pitchFamily="2" charset="0"/>
                </a:rPr>
                <a:t>Россия</a:t>
              </a:r>
            </a:p>
          </p:txBody>
        </p:sp>
      </p:grpSp>
      <p:sp>
        <p:nvSpPr>
          <p:cNvPr id="21" name="Rectangle 5"/>
          <p:cNvSpPr/>
          <p:nvPr/>
        </p:nvSpPr>
        <p:spPr>
          <a:xfrm>
            <a:off x="5712956" y="1122931"/>
            <a:ext cx="2108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Итоги </a:t>
            </a:r>
            <a:b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2016 года</a:t>
            </a:r>
            <a:endParaRPr lang="en-US" dirty="0">
              <a:solidFill>
                <a:srgbClr val="EA7523"/>
              </a:solidFill>
              <a:latin typeface="BentonSans Light" panose="02000503000000020004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12957" y="2100435"/>
            <a:ext cx="17084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70</a:t>
            </a:r>
            <a:br>
              <a:rPr lang="ru-RU" sz="1200" dirty="0">
                <a:latin typeface="BentonSans Regular" panose="02000503000000020004" pitchFamily="2" charset="0"/>
              </a:rPr>
            </a:b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городов из 2 стран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12956" y="2783111"/>
            <a:ext cx="16647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75</a:t>
            </a:r>
            <a:br>
              <a:rPr lang="ru-RU" sz="1200" dirty="0">
                <a:latin typeface="BentonSans Regular" panose="02000503000000020004" pitchFamily="2" charset="0"/>
              </a:rPr>
            </a:b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компаний</a:t>
            </a:r>
            <a:r>
              <a:rPr lang="en-US" sz="1200" dirty="0">
                <a:latin typeface="BentonSans Book" charset="0"/>
                <a:ea typeface="BentonSans Book" charset="0"/>
                <a:cs typeface="BentonSans Book" charset="0"/>
              </a:rPr>
              <a:t> </a:t>
            </a: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и НКО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12957" y="3465787"/>
            <a:ext cx="15955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900</a:t>
            </a:r>
            <a:br>
              <a:rPr lang="ru-RU" sz="1200" dirty="0">
                <a:latin typeface="BentonSans Regular" panose="02000503000000020004" pitchFamily="2" charset="0"/>
              </a:rPr>
            </a:b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заявок</a:t>
            </a:r>
            <a:r>
              <a:rPr lang="en-US" sz="1200" dirty="0">
                <a:latin typeface="BentonSans Book" charset="0"/>
                <a:ea typeface="BentonSans Book" charset="0"/>
                <a:cs typeface="BentonSans Book" charset="0"/>
              </a:rPr>
              <a:t> </a:t>
            </a: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на участие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12956" y="4148463"/>
            <a:ext cx="15732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16</a:t>
            </a:r>
            <a:br>
              <a:rPr lang="ru-RU" sz="1200" dirty="0">
                <a:latin typeface="BentonSans Regular" panose="02000503000000020004" pitchFamily="2" charset="0"/>
              </a:rPr>
            </a:b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победителей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12957" y="4831140"/>
            <a:ext cx="17084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100</a:t>
            </a:r>
            <a:br>
              <a:rPr lang="ru-RU" sz="1200" dirty="0">
                <a:latin typeface="BentonSans Regular" panose="02000503000000020004" pitchFamily="2" charset="0"/>
              </a:rPr>
            </a:b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публикаций</a:t>
            </a:r>
            <a:r>
              <a:rPr lang="en-US" sz="1200" dirty="0">
                <a:latin typeface="BentonSans Book" charset="0"/>
                <a:ea typeface="BentonSans Book" charset="0"/>
                <a:cs typeface="BentonSans Book" charset="0"/>
              </a:rPr>
              <a:t> </a:t>
            </a:r>
            <a:r>
              <a:rPr lang="ru-RU" sz="1200" dirty="0">
                <a:latin typeface="BentonSans Book" charset="0"/>
                <a:ea typeface="BentonSans Book" charset="0"/>
                <a:cs typeface="BentonSans Book" charset="0"/>
              </a:rPr>
              <a:t>в СМИ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7617434" y="1717752"/>
            <a:ext cx="2787685" cy="3728941"/>
            <a:chOff x="8653301" y="516403"/>
            <a:chExt cx="2787685" cy="4325938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8C35839-C2AE-4A49-BBA0-C10EE5ACFDBF}"/>
                </a:ext>
              </a:extLst>
            </p:cNvPr>
            <p:cNvSpPr/>
            <p:nvPr/>
          </p:nvSpPr>
          <p:spPr>
            <a:xfrm>
              <a:off x="10477249" y="3162791"/>
              <a:ext cx="779743" cy="1331998"/>
            </a:xfrm>
            <a:prstGeom prst="rect">
              <a:avLst/>
            </a:prstGeom>
            <a:noFill/>
            <a:ln>
              <a:solidFill>
                <a:srgbClr val="64A74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653301" y="4520995"/>
              <a:ext cx="779743" cy="295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ntonSans Light" panose="02000503000000020004" pitchFamily="2" charset="0"/>
                </a:rPr>
                <a:t>2015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Light" panose="02000503000000020004" pitchFamily="2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8744741" y="3113734"/>
              <a:ext cx="779743" cy="1384450"/>
            </a:xfrm>
            <a:prstGeom prst="rect">
              <a:avLst/>
            </a:prstGeom>
            <a:solidFill>
              <a:srgbClr val="64A7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612664" y="1504565"/>
              <a:ext cx="779743" cy="2993618"/>
            </a:xfrm>
            <a:prstGeom prst="rect">
              <a:avLst/>
            </a:prstGeom>
            <a:solidFill>
              <a:srgbClr val="EA7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8744741" y="3117703"/>
              <a:ext cx="779743" cy="705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257 </a:t>
              </a:r>
              <a:br>
                <a:rPr lang="ru-RU" sz="14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</a:br>
              <a:endParaRPr lang="ru-RU" sz="1400" dirty="0">
                <a:solidFill>
                  <a:schemeClr val="bg1"/>
                </a:solidFill>
                <a:latin typeface="BentonSans Medium" charset="0"/>
                <a:ea typeface="BentonSans Medium" charset="0"/>
                <a:cs typeface="BentonSans Medium" charset="0"/>
              </a:endParaRPr>
            </a:p>
            <a:p>
              <a:r>
                <a:rPr lang="ru-RU" sz="9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Россия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582557" y="1597509"/>
              <a:ext cx="779743" cy="705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210</a:t>
              </a:r>
              <a:br>
                <a:rPr lang="en-US" sz="14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</a:br>
              <a:endParaRPr lang="ru-RU" sz="1400" dirty="0">
                <a:solidFill>
                  <a:schemeClr val="bg1"/>
                </a:solidFill>
                <a:latin typeface="BentonSans Medium" charset="0"/>
                <a:ea typeface="BentonSans Medium" charset="0"/>
                <a:cs typeface="BentonSans Medium" charset="0"/>
              </a:endParaRPr>
            </a:p>
            <a:p>
              <a:r>
                <a:rPr lang="ru-RU" sz="9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Казахстан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9563151" y="4520995"/>
              <a:ext cx="993724" cy="295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ntonSans Light" panose="02000503000000020004" pitchFamily="2" charset="0"/>
                </a:rPr>
                <a:t>2016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Light" panose="02000503000000020004" pitchFamily="2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612664" y="2546384"/>
              <a:ext cx="779743" cy="1951799"/>
            </a:xfrm>
            <a:prstGeom prst="rect">
              <a:avLst/>
            </a:prstGeom>
            <a:solidFill>
              <a:srgbClr val="64A7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612663" y="2557426"/>
              <a:ext cx="779743" cy="623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390</a:t>
              </a:r>
              <a:r>
                <a:rPr lang="ru-RU" sz="9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 </a:t>
              </a:r>
              <a:br>
                <a:rPr lang="ru-RU" sz="9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</a:br>
              <a:endParaRPr lang="ru-RU" sz="900" dirty="0">
                <a:solidFill>
                  <a:schemeClr val="bg1"/>
                </a:solidFill>
                <a:latin typeface="BentonSans Medium" charset="0"/>
                <a:ea typeface="BentonSans Medium" charset="0"/>
                <a:cs typeface="BentonSans Medium" charset="0"/>
              </a:endParaRPr>
            </a:p>
            <a:p>
              <a:r>
                <a:rPr lang="ru-RU" sz="900" dirty="0">
                  <a:solidFill>
                    <a:schemeClr val="bg1"/>
                  </a:solidFill>
                  <a:latin typeface="BentonSans Medium" charset="0"/>
                  <a:ea typeface="BentonSans Medium" charset="0"/>
                  <a:cs typeface="BentonSans Medium" charset="0"/>
                </a:rPr>
                <a:t>Россия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7B904538-D8A4-4C89-ADB6-0E97732EF16F}"/>
                </a:ext>
              </a:extLst>
            </p:cNvPr>
            <p:cNvSpPr/>
            <p:nvPr/>
          </p:nvSpPr>
          <p:spPr>
            <a:xfrm>
              <a:off x="10477283" y="1823045"/>
              <a:ext cx="779743" cy="1298747"/>
            </a:xfrm>
            <a:prstGeom prst="rect">
              <a:avLst/>
            </a:prstGeom>
            <a:noFill/>
            <a:ln>
              <a:solidFill>
                <a:srgbClr val="EA7523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637CA092-0BDA-4755-AFFB-0C509A4897D9}"/>
                </a:ext>
              </a:extLst>
            </p:cNvPr>
            <p:cNvSpPr/>
            <p:nvPr/>
          </p:nvSpPr>
          <p:spPr>
            <a:xfrm>
              <a:off x="10447262" y="4520995"/>
              <a:ext cx="993724" cy="321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ntonSans Light" panose="02000503000000020004" pitchFamily="2" charset="0"/>
                </a:rPr>
                <a:t>2017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Light" panose="02000503000000020004" pitchFamily="2" charset="0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1D929039-47BD-4FCB-A25D-B3B7563E1114}"/>
                </a:ext>
              </a:extLst>
            </p:cNvPr>
            <p:cNvSpPr/>
            <p:nvPr/>
          </p:nvSpPr>
          <p:spPr>
            <a:xfrm>
              <a:off x="10484246" y="516403"/>
              <a:ext cx="779743" cy="1253855"/>
            </a:xfrm>
            <a:prstGeom prst="rect">
              <a:avLst/>
            </a:prstGeom>
            <a:noFill/>
            <a:ln>
              <a:solidFill>
                <a:srgbClr val="4BACC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1" name="Rectangle 5"/>
          <p:cNvSpPr/>
          <p:nvPr/>
        </p:nvSpPr>
        <p:spPr>
          <a:xfrm>
            <a:off x="7902339" y="1122931"/>
            <a:ext cx="1529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Количество </a:t>
            </a:r>
            <a:br>
              <a:rPr lang="en-US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EA7523"/>
                </a:solidFill>
                <a:latin typeface="BentonSans Light" panose="02000503000000020004" pitchFamily="2" charset="0"/>
                <a:cs typeface="Arial" panose="020B0604020202020204" pitchFamily="34" charset="0"/>
              </a:rPr>
              <a:t>проектов</a:t>
            </a:r>
            <a:endParaRPr lang="en-US" dirty="0">
              <a:solidFill>
                <a:srgbClr val="EA7523"/>
              </a:solidFill>
              <a:latin typeface="BentonSans Light" panose="02000503000000020004" pitchFamily="2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34CEE81A-6DBA-42E6-BB27-BD006DACE9C6}"/>
              </a:ext>
            </a:extLst>
          </p:cNvPr>
          <p:cNvSpPr/>
          <p:nvPr/>
        </p:nvSpPr>
        <p:spPr>
          <a:xfrm>
            <a:off x="9512995" y="2132914"/>
            <a:ext cx="15398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4BACC6"/>
                </a:solidFill>
                <a:latin typeface="BentonSans Medium" charset="0"/>
                <a:ea typeface="BentonSans Medium" charset="0"/>
                <a:cs typeface="BentonSans Medium" charset="0"/>
              </a:rPr>
              <a:t>Беларусь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39F38C8-FC0D-4C46-9E91-04AF3B5F5E3C}"/>
              </a:ext>
            </a:extLst>
          </p:cNvPr>
          <p:cNvSpPr/>
          <p:nvPr/>
        </p:nvSpPr>
        <p:spPr>
          <a:xfrm>
            <a:off x="9431925" y="3026396"/>
            <a:ext cx="7797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EA7523"/>
              </a:solidFill>
              <a:latin typeface="BentonSans Medium" charset="0"/>
              <a:ea typeface="BentonSans Medium" charset="0"/>
              <a:cs typeface="BentonSans Medium" charset="0"/>
            </a:endParaRPr>
          </a:p>
          <a:p>
            <a:r>
              <a:rPr lang="ru-RU" sz="900" dirty="0">
                <a:solidFill>
                  <a:srgbClr val="EA7523"/>
                </a:solidFill>
                <a:latin typeface="BentonSans Medium" charset="0"/>
                <a:ea typeface="BentonSans Medium" charset="0"/>
                <a:cs typeface="BentonSans Medium" charset="0"/>
              </a:rPr>
              <a:t>Казахстан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F66CFC4-7523-4A80-9CFA-79727F722EF2}"/>
              </a:ext>
            </a:extLst>
          </p:cNvPr>
          <p:cNvSpPr/>
          <p:nvPr/>
        </p:nvSpPr>
        <p:spPr>
          <a:xfrm>
            <a:off x="9518385" y="4382510"/>
            <a:ext cx="7797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64A745"/>
                </a:solidFill>
                <a:latin typeface="BentonSans Medium" charset="0"/>
                <a:ea typeface="BentonSans Medium" charset="0"/>
                <a:cs typeface="BentonSans Medium" charset="0"/>
              </a:rPr>
              <a:t>Россия</a:t>
            </a:r>
          </a:p>
        </p:txBody>
      </p:sp>
    </p:spTree>
    <p:extLst>
      <p:ext uri="{BB962C8B-B14F-4D97-AF65-F5344CB8AC3E}">
        <p14:creationId xmlns:p14="http://schemas.microsoft.com/office/powerpoint/2010/main" val="407762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641AA3-129D-410B-BB76-CC933CDC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830" y="3793254"/>
            <a:ext cx="3713421" cy="247075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9EDD6-D1BF-406F-A7E9-00B840DEB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5"/>
          <a:stretch/>
        </p:blipFill>
        <p:spPr>
          <a:xfrm>
            <a:off x="0" y="3793254"/>
            <a:ext cx="3882103" cy="247075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936DB-0B33-4A21-AD77-C7386FE01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51" y="3793254"/>
            <a:ext cx="3713423" cy="247075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94" name="Shape 194"/>
          <p:cNvSpPr txBox="1"/>
          <p:nvPr/>
        </p:nvSpPr>
        <p:spPr>
          <a:xfrm>
            <a:off x="716383" y="1759675"/>
            <a:ext cx="1671706" cy="10874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4 сентября</a:t>
            </a:r>
          </a:p>
          <a:p>
            <a:pPr marL="0" marR="0" lvl="0" indent="0" algn="l" rtl="0">
              <a:spcBef>
                <a:spcPts val="800"/>
              </a:spcBef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Старт сбора конкурсных заявок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5936955" y="1528842"/>
            <a:ext cx="2379880" cy="15491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23 октября — </a:t>
            </a:r>
            <a:b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</a:b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10 ноября</a:t>
            </a:r>
          </a:p>
          <a:p>
            <a:pPr marL="0" marR="0" lvl="0" indent="0" algn="l" rtl="0">
              <a:spcBef>
                <a:spcPts val="800"/>
              </a:spcBef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Оценка лучших проектов экспертами и партнерами 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271568" y="1759675"/>
            <a:ext cx="1781908" cy="10874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9-22 октября</a:t>
            </a:r>
          </a:p>
          <a:p>
            <a:pPr marL="0" marR="0" lvl="0" indent="0" algn="l" rtl="0">
              <a:spcBef>
                <a:spcPts val="800"/>
              </a:spcBef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Первый отбор заявок экспертным жюри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8689827" y="1759675"/>
            <a:ext cx="1793557" cy="10874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</a:rPr>
              <a:t>24-30 </a:t>
            </a:r>
            <a:r>
              <a:rPr lang="ru-RU" sz="1600" dirty="0">
                <a:solidFill>
                  <a:srgbClr val="EA7523"/>
                </a:solidFill>
                <a:latin typeface="BentonSans Medium" panose="02000603000000020004" pitchFamily="2" charset="0"/>
                <a:sym typeface="Arial"/>
              </a:rPr>
              <a:t>ноября</a:t>
            </a:r>
          </a:p>
          <a:p>
            <a:pPr lvl="0">
              <a:spcBef>
                <a:spcPts val="800"/>
              </a:spcBef>
              <a:buSzPct val="25000"/>
            </a:pPr>
            <a:r>
              <a:rPr lang="ru-RU" dirty="0"/>
              <a:t>Финалы</a:t>
            </a:r>
            <a:br>
              <a:rPr lang="ru-RU" dirty="0"/>
            </a:br>
            <a:r>
              <a:rPr lang="ru-RU" dirty="0"/>
              <a:t>в Москве, Алматы и Минске</a:t>
            </a:r>
            <a:endParaRPr lang="ru-RU" sz="1400" dirty="0">
              <a:solidFill>
                <a:schemeClr val="dk1"/>
              </a:solidFill>
              <a:latin typeface="BentonSans Regular" panose="02000503000000020004" pitchFamily="2" charset="0"/>
              <a:sym typeface="Arial"/>
            </a:endParaRPr>
          </a:p>
        </p:txBody>
      </p:sp>
      <p:grpSp>
        <p:nvGrpSpPr>
          <p:cNvPr id="198" name="Shape 198"/>
          <p:cNvGrpSpPr/>
          <p:nvPr/>
        </p:nvGrpSpPr>
        <p:grpSpPr>
          <a:xfrm>
            <a:off x="0" y="2899501"/>
            <a:ext cx="10981924" cy="614629"/>
            <a:chOff x="105890" y="2453324"/>
            <a:chExt cx="10981924" cy="614629"/>
          </a:xfrm>
        </p:grpSpPr>
        <p:cxnSp>
          <p:nvCxnSpPr>
            <p:cNvPr id="199" name="Shape 199"/>
            <p:cNvCxnSpPr/>
            <p:nvPr/>
          </p:nvCxnSpPr>
          <p:spPr>
            <a:xfrm>
              <a:off x="939216" y="2453324"/>
              <a:ext cx="0" cy="614629"/>
            </a:xfrm>
            <a:prstGeom prst="straightConnector1">
              <a:avLst/>
            </a:prstGeom>
            <a:solidFill>
              <a:schemeClr val="lt1"/>
            </a:solidFill>
            <a:ln w="57150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Shape 200"/>
            <p:cNvCxnSpPr/>
            <p:nvPr/>
          </p:nvCxnSpPr>
          <p:spPr>
            <a:xfrm>
              <a:off x="3598089" y="2453324"/>
              <a:ext cx="0" cy="614629"/>
            </a:xfrm>
            <a:prstGeom prst="straightConnector1">
              <a:avLst/>
            </a:prstGeom>
            <a:solidFill>
              <a:schemeClr val="lt1"/>
            </a:solidFill>
            <a:ln w="57150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/>
            <p:nvPr/>
          </p:nvCxnSpPr>
          <p:spPr>
            <a:xfrm>
              <a:off x="110539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/>
            <p:nvPr/>
          </p:nvCxnSpPr>
          <p:spPr>
            <a:xfrm>
              <a:off x="127157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Shape 203"/>
            <p:cNvCxnSpPr/>
            <p:nvPr/>
          </p:nvCxnSpPr>
          <p:spPr>
            <a:xfrm>
              <a:off x="143775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Shape 204"/>
            <p:cNvCxnSpPr/>
            <p:nvPr/>
          </p:nvCxnSpPr>
          <p:spPr>
            <a:xfrm>
              <a:off x="160393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Shape 205"/>
            <p:cNvCxnSpPr/>
            <p:nvPr/>
          </p:nvCxnSpPr>
          <p:spPr>
            <a:xfrm>
              <a:off x="177011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Shape 206"/>
            <p:cNvCxnSpPr/>
            <p:nvPr/>
          </p:nvCxnSpPr>
          <p:spPr>
            <a:xfrm>
              <a:off x="193629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Shape 207"/>
            <p:cNvCxnSpPr/>
            <p:nvPr/>
          </p:nvCxnSpPr>
          <p:spPr>
            <a:xfrm>
              <a:off x="210247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Shape 208"/>
            <p:cNvCxnSpPr/>
            <p:nvPr/>
          </p:nvCxnSpPr>
          <p:spPr>
            <a:xfrm>
              <a:off x="226865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Shape 209"/>
            <p:cNvCxnSpPr/>
            <p:nvPr/>
          </p:nvCxnSpPr>
          <p:spPr>
            <a:xfrm>
              <a:off x="243483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Shape 210"/>
            <p:cNvCxnSpPr/>
            <p:nvPr/>
          </p:nvCxnSpPr>
          <p:spPr>
            <a:xfrm>
              <a:off x="260101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Shape 211"/>
            <p:cNvCxnSpPr/>
            <p:nvPr/>
          </p:nvCxnSpPr>
          <p:spPr>
            <a:xfrm>
              <a:off x="276719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Shape 212"/>
            <p:cNvCxnSpPr/>
            <p:nvPr/>
          </p:nvCxnSpPr>
          <p:spPr>
            <a:xfrm>
              <a:off x="293337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Shape 213"/>
            <p:cNvCxnSpPr/>
            <p:nvPr/>
          </p:nvCxnSpPr>
          <p:spPr>
            <a:xfrm>
              <a:off x="309955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Shape 214"/>
            <p:cNvCxnSpPr/>
            <p:nvPr/>
          </p:nvCxnSpPr>
          <p:spPr>
            <a:xfrm>
              <a:off x="326573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Shape 215"/>
            <p:cNvCxnSpPr/>
            <p:nvPr/>
          </p:nvCxnSpPr>
          <p:spPr>
            <a:xfrm>
              <a:off x="343191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Shape 216"/>
            <p:cNvCxnSpPr/>
            <p:nvPr/>
          </p:nvCxnSpPr>
          <p:spPr>
            <a:xfrm>
              <a:off x="6256964" y="2453324"/>
              <a:ext cx="0" cy="614629"/>
            </a:xfrm>
            <a:prstGeom prst="straightConnector1">
              <a:avLst/>
            </a:prstGeom>
            <a:solidFill>
              <a:schemeClr val="lt1"/>
            </a:solidFill>
            <a:ln w="57150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Shape 217"/>
            <p:cNvCxnSpPr/>
            <p:nvPr/>
          </p:nvCxnSpPr>
          <p:spPr>
            <a:xfrm>
              <a:off x="376426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Shape 218"/>
            <p:cNvCxnSpPr/>
            <p:nvPr/>
          </p:nvCxnSpPr>
          <p:spPr>
            <a:xfrm>
              <a:off x="393045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Shape 219"/>
            <p:cNvCxnSpPr/>
            <p:nvPr/>
          </p:nvCxnSpPr>
          <p:spPr>
            <a:xfrm>
              <a:off x="409663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Shape 220"/>
            <p:cNvCxnSpPr/>
            <p:nvPr/>
          </p:nvCxnSpPr>
          <p:spPr>
            <a:xfrm>
              <a:off x="426281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Shape 221"/>
            <p:cNvCxnSpPr/>
            <p:nvPr/>
          </p:nvCxnSpPr>
          <p:spPr>
            <a:xfrm>
              <a:off x="442898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Shape 222"/>
            <p:cNvCxnSpPr/>
            <p:nvPr/>
          </p:nvCxnSpPr>
          <p:spPr>
            <a:xfrm>
              <a:off x="459516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Shape 223"/>
            <p:cNvCxnSpPr/>
            <p:nvPr/>
          </p:nvCxnSpPr>
          <p:spPr>
            <a:xfrm>
              <a:off x="476135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>
              <a:off x="492753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509371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Shape 226"/>
            <p:cNvCxnSpPr/>
            <p:nvPr/>
          </p:nvCxnSpPr>
          <p:spPr>
            <a:xfrm>
              <a:off x="525988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Shape 227"/>
            <p:cNvCxnSpPr/>
            <p:nvPr/>
          </p:nvCxnSpPr>
          <p:spPr>
            <a:xfrm>
              <a:off x="542606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>
              <a:off x="559225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575843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Shape 230"/>
            <p:cNvCxnSpPr/>
            <p:nvPr/>
          </p:nvCxnSpPr>
          <p:spPr>
            <a:xfrm>
              <a:off x="592461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Shape 231"/>
            <p:cNvCxnSpPr/>
            <p:nvPr/>
          </p:nvCxnSpPr>
          <p:spPr>
            <a:xfrm>
              <a:off x="609078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>
              <a:off x="8921260" y="2453324"/>
              <a:ext cx="0" cy="614629"/>
            </a:xfrm>
            <a:prstGeom prst="straightConnector1">
              <a:avLst/>
            </a:prstGeom>
            <a:solidFill>
              <a:schemeClr val="lt1"/>
            </a:solidFill>
            <a:ln w="57150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42856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Shape 234"/>
            <p:cNvCxnSpPr/>
            <p:nvPr/>
          </p:nvCxnSpPr>
          <p:spPr>
            <a:xfrm>
              <a:off x="659474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Shape 235"/>
            <p:cNvCxnSpPr/>
            <p:nvPr/>
          </p:nvCxnSpPr>
          <p:spPr>
            <a:xfrm>
              <a:off x="676092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>
              <a:off x="692710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709328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Shape 238"/>
            <p:cNvCxnSpPr/>
            <p:nvPr/>
          </p:nvCxnSpPr>
          <p:spPr>
            <a:xfrm>
              <a:off x="725946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Shape 239"/>
            <p:cNvCxnSpPr/>
            <p:nvPr/>
          </p:nvCxnSpPr>
          <p:spPr>
            <a:xfrm>
              <a:off x="742564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Shape 240"/>
            <p:cNvCxnSpPr/>
            <p:nvPr/>
          </p:nvCxnSpPr>
          <p:spPr>
            <a:xfrm>
              <a:off x="759182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Shape 241"/>
            <p:cNvCxnSpPr/>
            <p:nvPr/>
          </p:nvCxnSpPr>
          <p:spPr>
            <a:xfrm>
              <a:off x="775800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Shape 242"/>
            <p:cNvCxnSpPr/>
            <p:nvPr/>
          </p:nvCxnSpPr>
          <p:spPr>
            <a:xfrm>
              <a:off x="792418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Shape 243"/>
            <p:cNvCxnSpPr/>
            <p:nvPr/>
          </p:nvCxnSpPr>
          <p:spPr>
            <a:xfrm>
              <a:off x="809036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Shape 244"/>
            <p:cNvCxnSpPr/>
            <p:nvPr/>
          </p:nvCxnSpPr>
          <p:spPr>
            <a:xfrm>
              <a:off x="825654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Shape 245"/>
            <p:cNvCxnSpPr/>
            <p:nvPr/>
          </p:nvCxnSpPr>
          <p:spPr>
            <a:xfrm>
              <a:off x="842272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Shape 246"/>
            <p:cNvCxnSpPr/>
            <p:nvPr/>
          </p:nvCxnSpPr>
          <p:spPr>
            <a:xfrm>
              <a:off x="8588906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Shape 247"/>
            <p:cNvCxnSpPr/>
            <p:nvPr/>
          </p:nvCxnSpPr>
          <p:spPr>
            <a:xfrm>
              <a:off x="8755085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Shape 248"/>
            <p:cNvCxnSpPr/>
            <p:nvPr/>
          </p:nvCxnSpPr>
          <p:spPr>
            <a:xfrm>
              <a:off x="9093653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Shape 249"/>
            <p:cNvCxnSpPr/>
            <p:nvPr/>
          </p:nvCxnSpPr>
          <p:spPr>
            <a:xfrm>
              <a:off x="925983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Shape 250"/>
            <p:cNvCxnSpPr/>
            <p:nvPr/>
          </p:nvCxnSpPr>
          <p:spPr>
            <a:xfrm>
              <a:off x="942601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Shape 251"/>
            <p:cNvCxnSpPr/>
            <p:nvPr/>
          </p:nvCxnSpPr>
          <p:spPr>
            <a:xfrm>
              <a:off x="9592193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Shape 252"/>
            <p:cNvCxnSpPr/>
            <p:nvPr/>
          </p:nvCxnSpPr>
          <p:spPr>
            <a:xfrm>
              <a:off x="975837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Shape 253"/>
            <p:cNvCxnSpPr/>
            <p:nvPr/>
          </p:nvCxnSpPr>
          <p:spPr>
            <a:xfrm>
              <a:off x="9924553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Shape 254"/>
            <p:cNvCxnSpPr/>
            <p:nvPr/>
          </p:nvCxnSpPr>
          <p:spPr>
            <a:xfrm>
              <a:off x="1009073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Shape 255"/>
            <p:cNvCxnSpPr/>
            <p:nvPr/>
          </p:nvCxnSpPr>
          <p:spPr>
            <a:xfrm>
              <a:off x="1025691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Shape 256"/>
            <p:cNvCxnSpPr/>
            <p:nvPr/>
          </p:nvCxnSpPr>
          <p:spPr>
            <a:xfrm>
              <a:off x="10423093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Shape 257"/>
            <p:cNvCxnSpPr/>
            <p:nvPr/>
          </p:nvCxnSpPr>
          <p:spPr>
            <a:xfrm>
              <a:off x="1058927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Shape 258"/>
            <p:cNvCxnSpPr/>
            <p:nvPr/>
          </p:nvCxnSpPr>
          <p:spPr>
            <a:xfrm>
              <a:off x="10755453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Shape 259"/>
            <p:cNvCxnSpPr/>
            <p:nvPr/>
          </p:nvCxnSpPr>
          <p:spPr>
            <a:xfrm>
              <a:off x="1092163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Shape 260"/>
            <p:cNvCxnSpPr/>
            <p:nvPr/>
          </p:nvCxnSpPr>
          <p:spPr>
            <a:xfrm>
              <a:off x="11087814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10589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Shape 262"/>
            <p:cNvCxnSpPr/>
            <p:nvPr/>
          </p:nvCxnSpPr>
          <p:spPr>
            <a:xfrm>
              <a:off x="27206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Shape 263"/>
            <p:cNvCxnSpPr/>
            <p:nvPr/>
          </p:nvCxnSpPr>
          <p:spPr>
            <a:xfrm>
              <a:off x="43825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Shape 264"/>
            <p:cNvCxnSpPr/>
            <p:nvPr/>
          </p:nvCxnSpPr>
          <p:spPr>
            <a:xfrm>
              <a:off x="604429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Shape 265"/>
            <p:cNvCxnSpPr/>
            <p:nvPr/>
          </p:nvCxnSpPr>
          <p:spPr>
            <a:xfrm>
              <a:off x="770610" y="2736483"/>
              <a:ext cx="0" cy="331470"/>
            </a:xfrm>
            <a:prstGeom prst="straightConnector1">
              <a:avLst/>
            </a:prstGeom>
            <a:solidFill>
              <a:schemeClr val="lt1"/>
            </a:solidFill>
            <a:ln w="28575" cap="flat" cmpd="sng">
              <a:solidFill>
                <a:srgbClr val="64A74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6" name="Shape 266"/>
          <p:cNvSpPr/>
          <p:nvPr/>
        </p:nvSpPr>
        <p:spPr>
          <a:xfrm>
            <a:off x="498539" y="665872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SAP UP 2017: Расписание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Shape 356">
            <a:extLst>
              <a:ext uri="{FF2B5EF4-FFF2-40B4-BE49-F238E27FC236}">
                <a16:creationId xmlns:a16="http://schemas.microsoft.com/office/drawing/2014/main" id="{6B20E5C5-696F-4D2F-AF92-90ECF3C127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163" y="5533859"/>
            <a:ext cx="887746" cy="43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-320038" y="991515"/>
            <a:ext cx="2611377" cy="2611377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4C8E4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965338" y="2833847"/>
            <a:ext cx="3842158" cy="3842158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64A74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3933839" y="1019854"/>
            <a:ext cx="3970539" cy="3970539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E76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701671" y="2763478"/>
            <a:ext cx="3029299" cy="3029299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EA752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1973580" y="1278104"/>
            <a:ext cx="2681189" cy="2681189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2DA2D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0" y="1395697"/>
            <a:ext cx="2050252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Провели первое исследование образа 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</a:rPr>
              <a:t>социального предпринимателя  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в СНГ</a:t>
            </a:r>
          </a:p>
        </p:txBody>
      </p:sp>
      <p:sp>
        <p:nvSpPr>
          <p:cNvPr id="279" name="Shape 279"/>
          <p:cNvSpPr/>
          <p:nvPr/>
        </p:nvSpPr>
        <p:spPr>
          <a:xfrm>
            <a:off x="222287" y="2817442"/>
            <a:ext cx="2308257" cy="2308257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7D4D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253948" y="3576441"/>
            <a:ext cx="2331158" cy="13937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Проводим ярмарки</a:t>
            </a:r>
            <a:b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</a:rPr>
              <a:t>социального предпринимательства</a:t>
            </a:r>
            <a:endParaRPr lang="ru-RU" sz="1500" dirty="0">
              <a:solidFill>
                <a:schemeClr val="dk1"/>
              </a:solidFill>
              <a:latin typeface="BentonSans Regular" panose="02000503000000020004" pitchFamily="2" charset="0"/>
              <a:sym typeface="Arial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503842" y="4303267"/>
            <a:ext cx="2023999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Установили контейнер</a:t>
            </a:r>
            <a:b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для сбора одежды </a:t>
            </a:r>
            <a:r>
              <a:rPr lang="ru-RU" sz="1500" dirty="0" err="1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Charity</a:t>
            </a: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Shop</a:t>
            </a:r>
            <a:b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</a:br>
            <a:r>
              <a:rPr lang="ru-RU" sz="15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в офисе SAP</a:t>
            </a:r>
          </a:p>
        </p:txBody>
      </p:sp>
      <p:sp>
        <p:nvSpPr>
          <p:cNvPr id="282" name="Shape 282"/>
          <p:cNvSpPr/>
          <p:nvPr/>
        </p:nvSpPr>
        <p:spPr>
          <a:xfrm>
            <a:off x="2458508" y="1939823"/>
            <a:ext cx="2116594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Закупаем корпоративные подарки у социальных предпринимателей</a:t>
            </a:r>
          </a:p>
        </p:txBody>
      </p:sp>
      <p:sp>
        <p:nvSpPr>
          <p:cNvPr id="283" name="Shape 283"/>
          <p:cNvSpPr/>
          <p:nvPr/>
        </p:nvSpPr>
        <p:spPr>
          <a:xfrm>
            <a:off x="4742271" y="1681684"/>
            <a:ext cx="2460274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Организовали секцию «Город мастеров» на благотворительной ярмарке «Душевный базар»</a:t>
            </a:r>
          </a:p>
        </p:txBody>
      </p:sp>
      <p:sp>
        <p:nvSpPr>
          <p:cNvPr id="284" name="Shape 284"/>
          <p:cNvSpPr/>
          <p:nvPr/>
        </p:nvSpPr>
        <p:spPr>
          <a:xfrm>
            <a:off x="4399476" y="3132138"/>
            <a:ext cx="2826500" cy="28265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36609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4684798" y="3824126"/>
            <a:ext cx="2530986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Были партнерами номинации «Социальное предпринимательство» на форуме «Сообщество»</a:t>
            </a:r>
          </a:p>
        </p:txBody>
      </p:sp>
      <p:sp>
        <p:nvSpPr>
          <p:cNvPr id="286" name="Shape 286"/>
          <p:cNvSpPr/>
          <p:nvPr/>
        </p:nvSpPr>
        <p:spPr>
          <a:xfrm>
            <a:off x="7272063" y="1295483"/>
            <a:ext cx="2704764" cy="2704764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7D4D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628479" y="1837741"/>
            <a:ext cx="2189848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Поддержали команду </a:t>
            </a:r>
            <a:r>
              <a:rPr lang="ru-RU" sz="1600" dirty="0" err="1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Stradivary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 на </a:t>
            </a:r>
            <a:r>
              <a:rPr lang="ru-RU" sz="1600" dirty="0" err="1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Кибатлоне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</a:rPr>
              <a:t>и организацию первенства по </a:t>
            </a:r>
            <a:r>
              <a:rPr lang="ru-RU" sz="1600" dirty="0" err="1">
                <a:solidFill>
                  <a:schemeClr val="dk1"/>
                </a:solidFill>
                <a:latin typeface="BentonSans Regular" panose="02000503000000020004" pitchFamily="2" charset="0"/>
              </a:rPr>
              <a:t>Кибатлетике</a:t>
            </a: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</a:rPr>
              <a:t> в России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ru-RU" sz="1600" dirty="0">
              <a:solidFill>
                <a:schemeClr val="dk1"/>
              </a:solidFill>
              <a:latin typeface="BentonSans Regular" panose="02000503000000020004" pitchFamily="2" charset="0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8275638" y="4214373"/>
            <a:ext cx="2488156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Разрабатываем технологии для развития социального предпринимательства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466089" y="394633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Как мы работаем со стартапами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7055706" y="2552619"/>
            <a:ext cx="4080605" cy="3742760"/>
            <a:chOff x="5782960" y="1385246"/>
            <a:chExt cx="5353352" cy="4910133"/>
          </a:xfrm>
        </p:grpSpPr>
        <p:pic>
          <p:nvPicPr>
            <p:cNvPr id="296" name="Shape 296" descr="D:\WORK\RocketSlides\#SAP\429937934_16491_14754061538239902105-1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60491" y="1402399"/>
              <a:ext cx="4875821" cy="4875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Shape 297"/>
            <p:cNvSpPr/>
            <p:nvPr/>
          </p:nvSpPr>
          <p:spPr>
            <a:xfrm rot="5400000">
              <a:off x="4154443" y="3013763"/>
              <a:ext cx="4910133" cy="1653097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Shape 298"/>
          <p:cNvSpPr/>
          <p:nvPr/>
        </p:nvSpPr>
        <p:spPr>
          <a:xfrm>
            <a:off x="-2004726" y="4341792"/>
            <a:ext cx="1709122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http://motorica.org/</a:t>
            </a:r>
          </a:p>
        </p:txBody>
      </p:sp>
      <p:sp>
        <p:nvSpPr>
          <p:cNvPr id="299" name="Shape 299"/>
          <p:cNvSpPr/>
          <p:nvPr/>
        </p:nvSpPr>
        <p:spPr>
          <a:xfrm>
            <a:off x="1009203" y="1639878"/>
            <a:ext cx="5935294" cy="2062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«Моторика» делает детские функциональные протезы. В каждом протезе есть встроенный гаджет, например, плеер или фонарик, который делает своего обладателя «супергероем».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BentonSans Regular" panose="02000503000000020004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На конкурсе в 2015 году «Моторику» заметили представители компании «МЕДСИ». Теперь обе компании делают совместные проекты уже вне конкурса SAP UP.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826221" y="3977064"/>
            <a:ext cx="4115920" cy="1461676"/>
            <a:chOff x="332511" y="3862844"/>
            <a:chExt cx="4115920" cy="1461676"/>
          </a:xfrm>
        </p:grpSpPr>
        <p:grpSp>
          <p:nvGrpSpPr>
            <p:cNvPr id="302" name="Shape 302"/>
            <p:cNvGrpSpPr/>
            <p:nvPr/>
          </p:nvGrpSpPr>
          <p:grpSpPr>
            <a:xfrm>
              <a:off x="332511" y="3862844"/>
              <a:ext cx="4115920" cy="1461676"/>
              <a:chOff x="3159400" y="3588617"/>
              <a:chExt cx="4015367" cy="1425967"/>
            </a:xfrm>
          </p:grpSpPr>
          <p:pic>
            <p:nvPicPr>
              <p:cNvPr id="303" name="Shape 30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222869" y="3620371"/>
                <a:ext cx="1951898" cy="1394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4" name="Shape 30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159400" y="3588617"/>
                <a:ext cx="1820252" cy="14259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5" name="Shape 305"/>
            <p:cNvSpPr/>
            <p:nvPr/>
          </p:nvSpPr>
          <p:spPr>
            <a:xfrm>
              <a:off x="2100003" y="4247850"/>
              <a:ext cx="534121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ru-RU" sz="4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</a:p>
          </p:txBody>
        </p:sp>
      </p:grpSp>
      <p:sp>
        <p:nvSpPr>
          <p:cNvPr id="306" name="Shape 306"/>
          <p:cNvSpPr/>
          <p:nvPr/>
        </p:nvSpPr>
        <p:spPr>
          <a:xfrm>
            <a:off x="490220" y="841576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Bold" panose="02000803000000020004" pitchFamily="2" charset="0"/>
                <a:sym typeface="Arial"/>
              </a:rPr>
              <a:t>Финалист SAP UP 2015: Моторика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5060292" y="969879"/>
            <a:ext cx="2306623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Пополните портфель своих социальных проектов</a:t>
            </a:r>
          </a:p>
        </p:txBody>
      </p:sp>
      <p:sp>
        <p:nvSpPr>
          <p:cNvPr id="312" name="Shape 312"/>
          <p:cNvSpPr/>
          <p:nvPr/>
        </p:nvSpPr>
        <p:spPr>
          <a:xfrm>
            <a:off x="1592957" y="972508"/>
            <a:ext cx="2642911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BentonSans Regular" panose="02000503000000020004" pitchFamily="2" charset="0"/>
                <a:sym typeface="Arial"/>
              </a:rPr>
              <a:t>Укрепите репутацию компании как социально-ответственного бизнеса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4496" y="1053043"/>
            <a:ext cx="671206" cy="56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208" y="993130"/>
            <a:ext cx="711144" cy="633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Shape 315"/>
          <p:cNvGrpSpPr/>
          <p:nvPr/>
        </p:nvGrpSpPr>
        <p:grpSpPr>
          <a:xfrm>
            <a:off x="602910" y="3079295"/>
            <a:ext cx="9960223" cy="521752"/>
            <a:chOff x="602910" y="3132635"/>
            <a:chExt cx="9960223" cy="521752"/>
          </a:xfrm>
        </p:grpSpPr>
        <p:pic>
          <p:nvPicPr>
            <p:cNvPr id="316" name="Shape 3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2910" y="3237091"/>
              <a:ext cx="918172" cy="312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Shape 3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66016" y="3140957"/>
              <a:ext cx="426818" cy="505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Shape 3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14425" y="3191656"/>
              <a:ext cx="820477" cy="403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Shape 3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79835" y="3257791"/>
              <a:ext cx="939079" cy="271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Shape 3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37768" y="3157860"/>
              <a:ext cx="471303" cy="471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Shape 3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854005" y="3152943"/>
              <a:ext cx="815487" cy="48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Shape 3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63848" y="3204867"/>
              <a:ext cx="1509159" cy="377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Shape 3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472220" y="3171590"/>
              <a:ext cx="1190171" cy="443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Shape 32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830185" y="3132635"/>
              <a:ext cx="635179" cy="521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Shape 32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602677" y="3314251"/>
              <a:ext cx="960457" cy="1585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6" name="Shape 3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123177" y="3673532"/>
            <a:ext cx="423219" cy="43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32532" y="3588546"/>
            <a:ext cx="609299" cy="6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7208" y="3713876"/>
            <a:ext cx="782487" cy="35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434408" y="3636287"/>
            <a:ext cx="471553" cy="51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791570" y="3695537"/>
            <a:ext cx="304799" cy="39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307142" y="3697887"/>
            <a:ext cx="416658" cy="39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330469" y="3758557"/>
            <a:ext cx="893166" cy="26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116735" y="3683639"/>
            <a:ext cx="1009995" cy="4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02910" y="3799689"/>
            <a:ext cx="1157460" cy="18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971143" y="3748785"/>
            <a:ext cx="1155291" cy="28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934575" y="3665098"/>
            <a:ext cx="622299" cy="456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Shape 337"/>
          <p:cNvGrpSpPr/>
          <p:nvPr/>
        </p:nvGrpSpPr>
        <p:grpSpPr>
          <a:xfrm>
            <a:off x="602910" y="4181947"/>
            <a:ext cx="9937363" cy="557695"/>
            <a:chOff x="602910" y="4159087"/>
            <a:chExt cx="9937363" cy="557695"/>
          </a:xfrm>
        </p:grpSpPr>
        <p:pic>
          <p:nvPicPr>
            <p:cNvPr id="338" name="Shape 338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739903" y="4322987"/>
              <a:ext cx="1137380" cy="229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Shape 339" descr="D:\WORK\RocketSlides\#SAP\logo\111\уралхим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098820" y="4354194"/>
              <a:ext cx="1441453" cy="167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Shape 340" descr="D:\WORK\RocketSlides\#SAP\logo\111\EFCA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602910" y="4203976"/>
              <a:ext cx="467919" cy="467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Shape 341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180248" y="4296521"/>
              <a:ext cx="827662" cy="282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Shape 342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7060196" y="4277914"/>
              <a:ext cx="899162" cy="320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Shape 343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931605" y="4247062"/>
              <a:ext cx="625385" cy="381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Shape 344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1253741" y="4159087"/>
              <a:ext cx="743593" cy="557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Shape 345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175137" y="4220271"/>
              <a:ext cx="573554" cy="435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Shape 346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142270" y="4365910"/>
              <a:ext cx="773635" cy="14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Shape 347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3190822" y="4277914"/>
              <a:ext cx="801403" cy="320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8279252" y="5639296"/>
            <a:ext cx="2598472" cy="3335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ru-RU"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08327" y="2199422"/>
            <a:ext cx="75755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dirty="0">
                <a:solidFill>
                  <a:srgbClr val="3F3F3F"/>
                </a:solidFill>
                <a:latin typeface="BentonSans Medium" panose="02000603000000020004" pitchFamily="2" charset="0"/>
                <a:sym typeface="Arial"/>
              </a:rPr>
              <a:t>Присоединяйтесь!</a:t>
            </a: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273948" y="5574860"/>
            <a:ext cx="332273" cy="33227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/>
          <p:nvPr/>
        </p:nvSpPr>
        <p:spPr>
          <a:xfrm>
            <a:off x="2631263" y="5572341"/>
            <a:ext cx="1723549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dirty="0">
                <a:solidFill>
                  <a:srgbClr val="3F3F3F"/>
                </a:solidFill>
                <a:latin typeface="BentonSans Regular" panose="02000503000000020004" pitchFamily="2" charset="0"/>
                <a:sym typeface="Arial"/>
              </a:rPr>
              <a:t>www.sap-up.org</a:t>
            </a: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903176" y="5514598"/>
            <a:ext cx="314232" cy="33611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/>
          <p:nvPr/>
        </p:nvSpPr>
        <p:spPr>
          <a:xfrm>
            <a:off x="5253394" y="5572341"/>
            <a:ext cx="2119613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dirty="0">
                <a:solidFill>
                  <a:srgbClr val="3F3F3F"/>
                </a:solidFill>
                <a:latin typeface="BentonSans Regular" panose="02000503000000020004" pitchFamily="2" charset="0"/>
                <a:sym typeface="Arial"/>
              </a:rPr>
              <a:t>sapuprus@sap.com</a:t>
            </a: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92343" y="5550900"/>
            <a:ext cx="347585" cy="35293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8264643" y="5572341"/>
            <a:ext cx="867545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dirty="0" err="1">
                <a:solidFill>
                  <a:srgbClr val="3F3F3F"/>
                </a:solidFill>
                <a:latin typeface="BentonSans Regular" panose="02000503000000020004" pitchFamily="2" charset="0"/>
                <a:sym typeface="Arial"/>
              </a:rPr>
              <a:t>Sap</a:t>
            </a:r>
            <a:r>
              <a:rPr lang="ru-RU" sz="1600" dirty="0">
                <a:solidFill>
                  <a:srgbClr val="3F3F3F"/>
                </a:solidFill>
                <a:latin typeface="BentonSans Regular" panose="02000503000000020004" pitchFamily="2" charset="0"/>
                <a:sym typeface="Arial"/>
              </a:rPr>
              <a:t> </a:t>
            </a:r>
            <a:r>
              <a:rPr lang="ru-RU" sz="1600" dirty="0" err="1">
                <a:solidFill>
                  <a:srgbClr val="3F3F3F"/>
                </a:solidFill>
                <a:latin typeface="BentonSans Regular" panose="02000503000000020004" pitchFamily="2" charset="0"/>
                <a:sym typeface="Arial"/>
              </a:rPr>
              <a:t>Up</a:t>
            </a:r>
            <a:endParaRPr lang="ru-RU" sz="1600" dirty="0">
              <a:solidFill>
                <a:srgbClr val="3F3F3F"/>
              </a:solidFill>
              <a:latin typeface="BentonSans Regular" panose="02000503000000020004" pitchFamily="2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235</Words>
  <Application>Microsoft Office PowerPoint</Application>
  <PresentationFormat>Custom</PresentationFormat>
  <Paragraphs>93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BentonSans</vt:lpstr>
      <vt:lpstr>BentonSans Bold</vt:lpstr>
      <vt:lpstr>BentonSans Book</vt:lpstr>
      <vt:lpstr>BentonSans Light</vt:lpstr>
      <vt:lpstr>BentonSans Medium</vt:lpstr>
      <vt:lpstr>BentonSans Regular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Лаптев</dc:creator>
  <cp:lastModifiedBy>Rostovtseva, Anastasia</cp:lastModifiedBy>
  <cp:revision>34</cp:revision>
  <dcterms:modified xsi:type="dcterms:W3CDTF">2017-06-27T21:17:46Z</dcterms:modified>
</cp:coreProperties>
</file>