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1" r:id="rId3"/>
    <p:sldId id="288" r:id="rId4"/>
    <p:sldId id="262" r:id="rId5"/>
    <p:sldId id="289" r:id="rId6"/>
    <p:sldId id="286" r:id="rId7"/>
    <p:sldId id="285" r:id="rId8"/>
    <p:sldId id="287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620688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Частное унитарное предприятие по оказанию услуг 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«Ценный капитал»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User\Desktop\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7090243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content.fhen1-1.fna.fbcdn.net/t31.0-8/14067753_525962587608222_2528741711334544740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3857526" cy="2563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s://scontent.fhen1-1.fna.fbcdn.net/t31.0-8/14125699_525962474274900_2298138890327466528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8640"/>
            <a:ext cx="3744416" cy="2687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s://scontent.fhen1-1.fna.fbcdn.net/t31.0-8/s960x960/14086273_525962584274889_8974156943198826858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996952"/>
            <a:ext cx="244827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7544" y="3356992"/>
            <a:ext cx="42484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Здание Администрации Московского района г. Минска</a:t>
            </a:r>
          </a:p>
          <a:p>
            <a:pPr algn="ctr"/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пр. Дзержинского 10, 1 этаж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Площадь: 23 м2</a:t>
            </a:r>
          </a:p>
          <a:p>
            <a:pPr algn="ctr"/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Трудоустроены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человека,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которых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инвалидностью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y.odb-office.eu/files/uchreditel_klimkovich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679746" cy="5617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mitry Klimkovich\Downloads\букл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1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Типография и полиграфия (Короля 20) – идет ремонт 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Визитки 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делаем)</a:t>
            </a:r>
          </a:p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Буклеты (делаем)</a:t>
            </a:r>
          </a:p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Папки 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(будем 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делать)</a:t>
            </a:r>
          </a:p>
          <a:p>
            <a:r>
              <a:rPr lang="ru-RU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Бейджи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(будем 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делать)</a:t>
            </a:r>
          </a:p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Ручки 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(будем 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делать)</a:t>
            </a:r>
          </a:p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Наносить </a:t>
            </a:r>
            <a:r>
              <a:rPr lang="ru-RU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принты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майки, кружки, ручки 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(будем 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делать)</a:t>
            </a:r>
          </a:p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Производить др. полиграфическую и рекламную продукцию 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(будем 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делать)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Субсидия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19256" cy="547260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СУБСИДИЯ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- единовременное безвозвратное государственное денежное пособие, равное 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11-кратной величине бюджета прожиточного минимума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 организации предпринимательской деятельности, связанной с внедрением результатов научно-технических исследований и разработок ее размер составляет 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20-кратную величину бюджета прожиточного минимума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 сегодняшний день размер БПМ = 180,10 руб.)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Оказание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финансовой поддержки безработным гражданам для организации предпринимательской, ремесленной деятельности из средств бюджета государственного внебюджетного фонда социальной защиты населения Республики Беларусь регламентируется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Положением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содействии безработным в организации предпринимательской деятельности, утверждено постановлением Совета Министров Республики Беларусь от 07.03.2008 №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342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Средства, предоставленные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 субсидии, могут быть использованы им для приобретения оборудования, инструментов, машин и механизмов, сырья, материалов, на оплату услуг, а также на иные цели, связанные с организацией предпринимательской, ремесленной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Другая поддержка социального предпринимательства в Беларуси: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понижающего коэффициента по аренде помещений (государственные площади), для предприятий, у которых персонал более 50% люди с инвалидностью;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Возможность использования труда людей с инвалидностью по программе адаптации (возмещение оплаты труда, налогов и взносов из средств ФСЗН);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Возможность создания специализированных рабочих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 для людей с инвалидностью за счет средств ФСЗН.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Бесплатный маркетинг и продвижение услуг: 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5256584" cy="125273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Большое количество упоминаний в СМИ;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Видеорепортажи на телевидении 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https://scontent.fhen1-1.fna.fbcdn.net/v/t1.0-9/14517345_543234275881053_5929553287470745778_n.jpg?oh=f04b401d822a12139cfbab07b99e13f8&amp;oe=58980F0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40968"/>
            <a:ext cx="2880320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365104"/>
            <a:ext cx="2556843" cy="2116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268760"/>
            <a:ext cx="2803447" cy="2786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293096"/>
            <a:ext cx="2710854" cy="23472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214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Частное унитарное предприятие по оказанию услуг  «Ценный капитал»  </vt:lpstr>
      <vt:lpstr>Слайд 2</vt:lpstr>
      <vt:lpstr>Слайд 3</vt:lpstr>
      <vt:lpstr>Слайд 4</vt:lpstr>
      <vt:lpstr>Типография и полиграфия (Короля 20) – идет ремонт </vt:lpstr>
      <vt:lpstr>Субсидия </vt:lpstr>
      <vt:lpstr>Слайд 7</vt:lpstr>
      <vt:lpstr>Другая поддержка социального предпринимательства в Беларуси:  </vt:lpstr>
      <vt:lpstr>Бесплатный маркетинг и продвижение услуг: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Dmitry Klimkovich</dc:creator>
  <cp:lastModifiedBy>Dmitry Klimkovich</cp:lastModifiedBy>
  <cp:revision>53</cp:revision>
  <dcterms:created xsi:type="dcterms:W3CDTF">2016-10-13T01:06:30Z</dcterms:created>
  <dcterms:modified xsi:type="dcterms:W3CDTF">2017-06-28T04:12:23Z</dcterms:modified>
</cp:coreProperties>
</file>